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209"/>
            <a:ext cx="872642" cy="20192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64069" y="3364717"/>
            <a:ext cx="8160384" cy="2439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0" i="0" u="sng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0" i="0" u="sng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0" i="0" u="sng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0" i="0" u="sng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209"/>
            <a:ext cx="872642" cy="20192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91576" y="422225"/>
            <a:ext cx="2510154" cy="9131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0" i="0" u="sng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7981" y="3312949"/>
            <a:ext cx="16723360" cy="6088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jpg"/><Relationship Id="rId12" Type="http://schemas.openxmlformats.org/officeDocument/2006/relationships/image" Target="../media/image8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jp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jpg"/><Relationship Id="rId4" Type="http://schemas.openxmlformats.org/officeDocument/2006/relationships/image" Target="../media/image76.png"/><Relationship Id="rId9" Type="http://schemas.openxmlformats.org/officeDocument/2006/relationships/image" Target="../media/image81.jpg"/><Relationship Id="rId1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jpg"/><Relationship Id="rId3" Type="http://schemas.openxmlformats.org/officeDocument/2006/relationships/image" Target="../media/image88.png"/><Relationship Id="rId7" Type="http://schemas.openxmlformats.org/officeDocument/2006/relationships/image" Target="../media/image35.png"/><Relationship Id="rId12" Type="http://schemas.openxmlformats.org/officeDocument/2006/relationships/image" Target="../media/image9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4.png"/><Relationship Id="rId5" Type="http://schemas.openxmlformats.org/officeDocument/2006/relationships/image" Target="../media/image33.png"/><Relationship Id="rId10" Type="http://schemas.openxmlformats.org/officeDocument/2006/relationships/image" Target="../media/image93.jpg"/><Relationship Id="rId4" Type="http://schemas.openxmlformats.org/officeDocument/2006/relationships/image" Target="../media/image89.png"/><Relationship Id="rId9" Type="http://schemas.openxmlformats.org/officeDocument/2006/relationships/image" Target="../media/image9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1.png"/><Relationship Id="rId16" Type="http://schemas.openxmlformats.org/officeDocument/2006/relationships/image" Target="../media/image108.jpg"/><Relationship Id="rId20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3.jpg"/><Relationship Id="rId5" Type="http://schemas.openxmlformats.org/officeDocument/2006/relationships/image" Target="../media/image89.png"/><Relationship Id="rId15" Type="http://schemas.openxmlformats.org/officeDocument/2006/relationships/image" Target="../media/image107.jp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98.png"/><Relationship Id="rId9" Type="http://schemas.openxmlformats.org/officeDocument/2006/relationships/image" Target="../media/image35.png"/><Relationship Id="rId14" Type="http://schemas.openxmlformats.org/officeDocument/2006/relationships/image" Target="../media/image10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g"/><Relationship Id="rId13" Type="http://schemas.openxmlformats.org/officeDocument/2006/relationships/image" Target="../media/image123.png"/><Relationship Id="rId18" Type="http://schemas.openxmlformats.org/officeDocument/2006/relationships/image" Target="../media/image128.jpg"/><Relationship Id="rId3" Type="http://schemas.openxmlformats.org/officeDocument/2006/relationships/image" Target="../media/image113.png"/><Relationship Id="rId21" Type="http://schemas.openxmlformats.org/officeDocument/2006/relationships/image" Target="../media/image131.jpg"/><Relationship Id="rId7" Type="http://schemas.openxmlformats.org/officeDocument/2006/relationships/image" Target="../media/image117.png"/><Relationship Id="rId12" Type="http://schemas.openxmlformats.org/officeDocument/2006/relationships/image" Target="../media/image122.jpg"/><Relationship Id="rId17" Type="http://schemas.openxmlformats.org/officeDocument/2006/relationships/image" Target="../media/image127.jpg"/><Relationship Id="rId2" Type="http://schemas.openxmlformats.org/officeDocument/2006/relationships/image" Target="../media/image1.png"/><Relationship Id="rId16" Type="http://schemas.openxmlformats.org/officeDocument/2006/relationships/image" Target="../media/image126.jpg"/><Relationship Id="rId20" Type="http://schemas.openxmlformats.org/officeDocument/2006/relationships/image" Target="../media/image1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jpg"/><Relationship Id="rId24" Type="http://schemas.openxmlformats.org/officeDocument/2006/relationships/image" Target="../media/image134.png"/><Relationship Id="rId5" Type="http://schemas.openxmlformats.org/officeDocument/2006/relationships/image" Target="../media/image115.png"/><Relationship Id="rId15" Type="http://schemas.openxmlformats.org/officeDocument/2006/relationships/image" Target="../media/image125.jpg"/><Relationship Id="rId23" Type="http://schemas.openxmlformats.org/officeDocument/2006/relationships/image" Target="../media/image133.jpg"/><Relationship Id="rId10" Type="http://schemas.openxmlformats.org/officeDocument/2006/relationships/image" Target="../media/image120.jpg"/><Relationship Id="rId19" Type="http://schemas.openxmlformats.org/officeDocument/2006/relationships/image" Target="../media/image129.jpg"/><Relationship Id="rId4" Type="http://schemas.openxmlformats.org/officeDocument/2006/relationships/image" Target="../media/image114.png"/><Relationship Id="rId9" Type="http://schemas.openxmlformats.org/officeDocument/2006/relationships/image" Target="../media/image119.jpg"/><Relationship Id="rId14" Type="http://schemas.openxmlformats.org/officeDocument/2006/relationships/image" Target="../media/image124.jpg"/><Relationship Id="rId22" Type="http://schemas.openxmlformats.org/officeDocument/2006/relationships/image" Target="../media/image13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g"/><Relationship Id="rId13" Type="http://schemas.openxmlformats.org/officeDocument/2006/relationships/image" Target="../media/image146.jpg"/><Relationship Id="rId18" Type="http://schemas.openxmlformats.org/officeDocument/2006/relationships/image" Target="../media/image151.jp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jpg"/><Relationship Id="rId17" Type="http://schemas.openxmlformats.org/officeDocument/2006/relationships/image" Target="../media/image150.jpg"/><Relationship Id="rId2" Type="http://schemas.openxmlformats.org/officeDocument/2006/relationships/image" Target="../media/image135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48.jpg"/><Relationship Id="rId10" Type="http://schemas.openxmlformats.org/officeDocument/2006/relationships/image" Target="../media/image143.jpg"/><Relationship Id="rId19" Type="http://schemas.openxmlformats.org/officeDocument/2006/relationships/image" Target="../media/image152.png"/><Relationship Id="rId4" Type="http://schemas.openxmlformats.org/officeDocument/2006/relationships/image" Target="../media/image137.png"/><Relationship Id="rId9" Type="http://schemas.openxmlformats.org/officeDocument/2006/relationships/image" Target="../media/image142.jpg"/><Relationship Id="rId14" Type="http://schemas.openxmlformats.org/officeDocument/2006/relationships/image" Target="../media/image1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jpg"/><Relationship Id="rId13" Type="http://schemas.openxmlformats.org/officeDocument/2006/relationships/image" Target="../media/image162.png"/><Relationship Id="rId3" Type="http://schemas.openxmlformats.org/officeDocument/2006/relationships/image" Target="../media/image63.png"/><Relationship Id="rId7" Type="http://schemas.openxmlformats.org/officeDocument/2006/relationships/image" Target="../media/image156.jpg"/><Relationship Id="rId12" Type="http://schemas.openxmlformats.org/officeDocument/2006/relationships/image" Target="../media/image1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jpg"/><Relationship Id="rId4" Type="http://schemas.openxmlformats.org/officeDocument/2006/relationships/image" Target="../media/image153.png"/><Relationship Id="rId9" Type="http://schemas.openxmlformats.org/officeDocument/2006/relationships/image" Target="../media/image158.jpg"/><Relationship Id="rId14" Type="http://schemas.openxmlformats.org/officeDocument/2006/relationships/image" Target="../media/image1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jpg"/><Relationship Id="rId13" Type="http://schemas.openxmlformats.org/officeDocument/2006/relationships/image" Target="../media/image161.png"/><Relationship Id="rId3" Type="http://schemas.openxmlformats.org/officeDocument/2006/relationships/image" Target="../media/image88.png"/><Relationship Id="rId7" Type="http://schemas.openxmlformats.org/officeDocument/2006/relationships/image" Target="../media/image167.jpg"/><Relationship Id="rId12" Type="http://schemas.openxmlformats.org/officeDocument/2006/relationships/image" Target="../media/image172.jpg"/><Relationship Id="rId2" Type="http://schemas.openxmlformats.org/officeDocument/2006/relationships/image" Target="../media/image1.png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jpg"/><Relationship Id="rId5" Type="http://schemas.openxmlformats.org/officeDocument/2006/relationships/image" Target="../media/image165.png"/><Relationship Id="rId15" Type="http://schemas.openxmlformats.org/officeDocument/2006/relationships/image" Target="../media/image173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jpg"/><Relationship Id="rId14" Type="http://schemas.openxmlformats.org/officeDocument/2006/relationships/image" Target="../media/image1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jpg"/><Relationship Id="rId13" Type="http://schemas.openxmlformats.org/officeDocument/2006/relationships/image" Target="../media/image183.png"/><Relationship Id="rId3" Type="http://schemas.openxmlformats.org/officeDocument/2006/relationships/image" Target="../media/image97.png"/><Relationship Id="rId7" Type="http://schemas.openxmlformats.org/officeDocument/2006/relationships/image" Target="../media/image177.png"/><Relationship Id="rId12" Type="http://schemas.openxmlformats.org/officeDocument/2006/relationships/image" Target="../media/image18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81.jpg"/><Relationship Id="rId5" Type="http://schemas.openxmlformats.org/officeDocument/2006/relationships/image" Target="../media/image175.png"/><Relationship Id="rId10" Type="http://schemas.openxmlformats.org/officeDocument/2006/relationships/image" Target="../media/image180.jpg"/><Relationship Id="rId4" Type="http://schemas.openxmlformats.org/officeDocument/2006/relationships/image" Target="../media/image89.png"/><Relationship Id="rId9" Type="http://schemas.openxmlformats.org/officeDocument/2006/relationships/image" Target="../media/image179.jpg"/><Relationship Id="rId14" Type="http://schemas.openxmlformats.org/officeDocument/2006/relationships/image" Target="../media/image1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35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13" Type="http://schemas.openxmlformats.org/officeDocument/2006/relationships/image" Target="../media/image60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openxmlformats.org/officeDocument/2006/relationships/image" Target="../media/image5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jpg"/><Relationship Id="rId14" Type="http://schemas.openxmlformats.org/officeDocument/2006/relationships/image" Target="../media/image6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13" Type="http://schemas.openxmlformats.org/officeDocument/2006/relationships/image" Target="../media/image73.jp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71.jpg"/><Relationship Id="rId5" Type="http://schemas.openxmlformats.org/officeDocument/2006/relationships/image" Target="../media/image66.png"/><Relationship Id="rId10" Type="http://schemas.openxmlformats.org/officeDocument/2006/relationships/image" Target="../media/image70.jpg"/><Relationship Id="rId4" Type="http://schemas.openxmlformats.org/officeDocument/2006/relationships/image" Target="../media/image65.png"/><Relationship Id="rId9" Type="http://schemas.openxmlformats.org/officeDocument/2006/relationships/image" Target="../media/image69.jpg"/><Relationship Id="rId14" Type="http://schemas.openxmlformats.org/officeDocument/2006/relationships/image" Target="../media/image7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21568" y="4041273"/>
            <a:ext cx="13480415" cy="237998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 marR="5080" algn="ctr">
              <a:lnSpc>
                <a:spcPts val="6980"/>
              </a:lnSpc>
              <a:spcBef>
                <a:spcPts val="615"/>
              </a:spcBef>
            </a:pPr>
            <a:r>
              <a:rPr sz="6100" b="1" spc="385" dirty="0">
                <a:solidFill>
                  <a:srgbClr val="FFFFFF"/>
                </a:solidFill>
                <a:latin typeface="Trebuchet MS"/>
                <a:cs typeface="Trebuchet MS"/>
              </a:rPr>
              <a:t>PHÂN</a:t>
            </a:r>
            <a:r>
              <a:rPr sz="6100" b="1" spc="-5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100" b="1" spc="265" dirty="0">
                <a:solidFill>
                  <a:srgbClr val="FFFFFF"/>
                </a:solidFill>
                <a:latin typeface="Trebuchet MS"/>
                <a:cs typeface="Trebuchet MS"/>
              </a:rPr>
              <a:t>TÍCH</a:t>
            </a:r>
            <a:r>
              <a:rPr sz="6100" b="1" spc="-5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100" b="1" spc="165" dirty="0">
                <a:solidFill>
                  <a:srgbClr val="FFFFFF"/>
                </a:solidFill>
                <a:latin typeface="Trebuchet MS"/>
                <a:cs typeface="Trebuchet MS"/>
              </a:rPr>
              <a:t>TÌNH</a:t>
            </a:r>
            <a:r>
              <a:rPr sz="6100" b="1" spc="-5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100" b="1" spc="265" dirty="0">
                <a:solidFill>
                  <a:srgbClr val="FFFFFF"/>
                </a:solidFill>
                <a:latin typeface="Trebuchet MS"/>
                <a:cs typeface="Trebuchet MS"/>
              </a:rPr>
              <a:t>HÌNH</a:t>
            </a:r>
            <a:r>
              <a:rPr sz="6100" b="1" spc="-5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100" b="1" spc="325" dirty="0">
                <a:solidFill>
                  <a:srgbClr val="FFFFFF"/>
                </a:solidFill>
                <a:latin typeface="Trebuchet MS"/>
                <a:cs typeface="Trebuchet MS"/>
              </a:rPr>
              <a:t>KINH</a:t>
            </a:r>
            <a:r>
              <a:rPr sz="6100" b="1" spc="-5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100" b="1" spc="434" dirty="0">
                <a:solidFill>
                  <a:srgbClr val="FFFFFF"/>
                </a:solidFill>
                <a:latin typeface="Trebuchet MS"/>
                <a:cs typeface="Trebuchet MS"/>
              </a:rPr>
              <a:t>DOANH </a:t>
            </a:r>
            <a:r>
              <a:rPr sz="6100" b="1" spc="590" dirty="0">
                <a:solidFill>
                  <a:srgbClr val="FFFFFF"/>
                </a:solidFill>
                <a:latin typeface="Trebuchet MS"/>
                <a:cs typeface="Trebuchet MS"/>
              </a:rPr>
              <a:t>CÔNG</a:t>
            </a:r>
            <a:r>
              <a:rPr sz="6100" b="1" spc="-5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100" b="1" spc="90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r>
              <a:rPr sz="6100" b="1" spc="-5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100" b="1" spc="275" dirty="0">
                <a:solidFill>
                  <a:srgbClr val="FFFFFF"/>
                </a:solidFill>
                <a:latin typeface="Trebuchet MS"/>
                <a:cs typeface="Trebuchet MS"/>
              </a:rPr>
              <a:t>ONTOP</a:t>
            </a:r>
            <a:endParaRPr sz="6100" dirty="0">
              <a:latin typeface="Trebuchet MS"/>
              <a:cs typeface="Trebuchet MS"/>
            </a:endParaRPr>
          </a:p>
          <a:p>
            <a:pPr marL="164465" algn="ctr">
              <a:lnSpc>
                <a:spcPts val="4065"/>
              </a:lnSpc>
            </a:pPr>
            <a:r>
              <a:rPr sz="3700" spc="105" dirty="0">
                <a:solidFill>
                  <a:srgbClr val="FFFFFF"/>
                </a:solidFill>
                <a:latin typeface="Trebuchet MS"/>
                <a:cs typeface="Trebuchet MS"/>
              </a:rPr>
              <a:t>GIAI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250" dirty="0">
                <a:solidFill>
                  <a:srgbClr val="FFFFFF"/>
                </a:solidFill>
                <a:latin typeface="Trebuchet MS"/>
                <a:cs typeface="Trebuchet MS"/>
              </a:rPr>
              <a:t>ĐO</a:t>
            </a:r>
            <a:r>
              <a:rPr sz="3700" spc="250" dirty="0">
                <a:solidFill>
                  <a:srgbClr val="FFFFFF"/>
                </a:solidFill>
                <a:latin typeface="Noto Sans"/>
                <a:cs typeface="Noto Sans"/>
              </a:rPr>
              <a:t>Ạ</a:t>
            </a:r>
            <a:r>
              <a:rPr sz="3700" spc="2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160" dirty="0">
                <a:solidFill>
                  <a:srgbClr val="FFFFFF"/>
                </a:solidFill>
                <a:latin typeface="Trebuchet MS"/>
                <a:cs typeface="Trebuchet MS"/>
              </a:rPr>
              <a:t>2019-</a:t>
            </a:r>
            <a:r>
              <a:rPr sz="3700" spc="195" dirty="0">
                <a:solidFill>
                  <a:srgbClr val="FFFFFF"/>
                </a:solidFill>
                <a:latin typeface="Trebuchet MS"/>
                <a:cs typeface="Trebuchet MS"/>
              </a:rPr>
              <a:t>2022</a:t>
            </a:r>
            <a:endParaRPr sz="37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56796" y="0"/>
              <a:ext cx="2031201" cy="18322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482696" y="8731897"/>
              <a:ext cx="1768475" cy="1555115"/>
            </a:xfrm>
            <a:custGeom>
              <a:avLst/>
              <a:gdLst/>
              <a:ahLst/>
              <a:cxnLst/>
              <a:rect l="l" t="t" r="r" b="b"/>
              <a:pathLst>
                <a:path w="1768475" h="1555115">
                  <a:moveTo>
                    <a:pt x="70281" y="1540789"/>
                  </a:moveTo>
                  <a:lnTo>
                    <a:pt x="50901" y="1507845"/>
                  </a:lnTo>
                  <a:lnTo>
                    <a:pt x="37909" y="1504289"/>
                  </a:lnTo>
                  <a:lnTo>
                    <a:pt x="33375" y="1504530"/>
                  </a:lnTo>
                  <a:lnTo>
                    <a:pt x="28930" y="1504416"/>
                  </a:lnTo>
                  <a:lnTo>
                    <a:pt x="0" y="1533321"/>
                  </a:lnTo>
                  <a:lnTo>
                    <a:pt x="127" y="1537766"/>
                  </a:lnTo>
                  <a:lnTo>
                    <a:pt x="520" y="1542313"/>
                  </a:lnTo>
                  <a:lnTo>
                    <a:pt x="1765" y="1546618"/>
                  </a:lnTo>
                  <a:lnTo>
                    <a:pt x="5943" y="1554746"/>
                  </a:lnTo>
                  <a:lnTo>
                    <a:pt x="6235" y="1555102"/>
                  </a:lnTo>
                  <a:lnTo>
                    <a:pt x="65125" y="1555102"/>
                  </a:lnTo>
                  <a:lnTo>
                    <a:pt x="66306" y="1553286"/>
                  </a:lnTo>
                  <a:lnTo>
                    <a:pt x="69545" y="1545056"/>
                  </a:lnTo>
                  <a:lnTo>
                    <a:pt x="70281" y="1540789"/>
                  </a:lnTo>
                  <a:close/>
                </a:path>
                <a:path w="1768475" h="1555115">
                  <a:moveTo>
                    <a:pt x="576097" y="818756"/>
                  </a:moveTo>
                  <a:lnTo>
                    <a:pt x="548589" y="782815"/>
                  </a:lnTo>
                  <a:lnTo>
                    <a:pt x="544220" y="782154"/>
                  </a:lnTo>
                  <a:lnTo>
                    <a:pt x="539711" y="782320"/>
                  </a:lnTo>
                  <a:lnTo>
                    <a:pt x="539013" y="782320"/>
                  </a:lnTo>
                  <a:lnTo>
                    <a:pt x="506399" y="806831"/>
                  </a:lnTo>
                  <a:lnTo>
                    <a:pt x="505637" y="811110"/>
                  </a:lnTo>
                  <a:lnTo>
                    <a:pt x="505764" y="815555"/>
                  </a:lnTo>
                  <a:lnTo>
                    <a:pt x="533857" y="847102"/>
                  </a:lnTo>
                  <a:lnTo>
                    <a:pt x="538302" y="847686"/>
                  </a:lnTo>
                  <a:lnTo>
                    <a:pt x="542861" y="847394"/>
                  </a:lnTo>
                  <a:lnTo>
                    <a:pt x="547293" y="847534"/>
                  </a:lnTo>
                  <a:lnTo>
                    <a:pt x="575348" y="823036"/>
                  </a:lnTo>
                  <a:lnTo>
                    <a:pt x="576097" y="818756"/>
                  </a:lnTo>
                  <a:close/>
                </a:path>
                <a:path w="1768475" h="1555115">
                  <a:moveTo>
                    <a:pt x="978725" y="1281569"/>
                  </a:moveTo>
                  <a:lnTo>
                    <a:pt x="959383" y="1248067"/>
                  </a:lnTo>
                  <a:lnTo>
                    <a:pt x="948334" y="1244790"/>
                  </a:lnTo>
                  <a:lnTo>
                    <a:pt x="946175" y="1244498"/>
                  </a:lnTo>
                  <a:lnTo>
                    <a:pt x="941565" y="1244790"/>
                  </a:lnTo>
                  <a:lnTo>
                    <a:pt x="937133" y="1244688"/>
                  </a:lnTo>
                  <a:lnTo>
                    <a:pt x="932865" y="1245476"/>
                  </a:lnTo>
                  <a:lnTo>
                    <a:pt x="908367" y="1273594"/>
                  </a:lnTo>
                  <a:lnTo>
                    <a:pt x="908494" y="1278026"/>
                  </a:lnTo>
                  <a:lnTo>
                    <a:pt x="936307" y="1309497"/>
                  </a:lnTo>
                  <a:lnTo>
                    <a:pt x="940714" y="1310106"/>
                  </a:lnTo>
                  <a:lnTo>
                    <a:pt x="945248" y="1309865"/>
                  </a:lnTo>
                  <a:lnTo>
                    <a:pt x="949655" y="1310005"/>
                  </a:lnTo>
                  <a:lnTo>
                    <a:pt x="977900" y="1285811"/>
                  </a:lnTo>
                  <a:lnTo>
                    <a:pt x="978725" y="1281569"/>
                  </a:lnTo>
                  <a:close/>
                </a:path>
                <a:path w="1768475" h="1555115">
                  <a:moveTo>
                    <a:pt x="1198092" y="753706"/>
                  </a:moveTo>
                  <a:lnTo>
                    <a:pt x="1178547" y="720610"/>
                  </a:lnTo>
                  <a:lnTo>
                    <a:pt x="1167676" y="717435"/>
                  </a:lnTo>
                  <a:lnTo>
                    <a:pt x="1165428" y="717143"/>
                  </a:lnTo>
                  <a:lnTo>
                    <a:pt x="1160868" y="717435"/>
                  </a:lnTo>
                  <a:lnTo>
                    <a:pt x="1156436" y="717308"/>
                  </a:lnTo>
                  <a:lnTo>
                    <a:pt x="1152156" y="718070"/>
                  </a:lnTo>
                  <a:lnTo>
                    <a:pt x="1127645" y="746226"/>
                  </a:lnTo>
                  <a:lnTo>
                    <a:pt x="1127798" y="750671"/>
                  </a:lnTo>
                  <a:lnTo>
                    <a:pt x="1155750" y="782167"/>
                  </a:lnTo>
                  <a:lnTo>
                    <a:pt x="1160170" y="782764"/>
                  </a:lnTo>
                  <a:lnTo>
                    <a:pt x="1164717" y="782497"/>
                  </a:lnTo>
                  <a:lnTo>
                    <a:pt x="1169162" y="782624"/>
                  </a:lnTo>
                  <a:lnTo>
                    <a:pt x="1169860" y="782497"/>
                  </a:lnTo>
                  <a:lnTo>
                    <a:pt x="1173454" y="781862"/>
                  </a:lnTo>
                  <a:lnTo>
                    <a:pt x="1181722" y="778573"/>
                  </a:lnTo>
                  <a:lnTo>
                    <a:pt x="1185354" y="776173"/>
                  </a:lnTo>
                  <a:lnTo>
                    <a:pt x="1191653" y="769886"/>
                  </a:lnTo>
                  <a:lnTo>
                    <a:pt x="1194041" y="766254"/>
                  </a:lnTo>
                  <a:lnTo>
                    <a:pt x="1197330" y="757999"/>
                  </a:lnTo>
                  <a:lnTo>
                    <a:pt x="1198092" y="753706"/>
                  </a:lnTo>
                  <a:close/>
                </a:path>
                <a:path w="1768475" h="1555115">
                  <a:moveTo>
                    <a:pt x="1266012" y="36576"/>
                  </a:moveTo>
                  <a:lnTo>
                    <a:pt x="1246454" y="3479"/>
                  </a:lnTo>
                  <a:lnTo>
                    <a:pt x="1233335" y="0"/>
                  </a:lnTo>
                  <a:lnTo>
                    <a:pt x="1228775" y="292"/>
                  </a:lnTo>
                  <a:lnTo>
                    <a:pt x="1224330" y="139"/>
                  </a:lnTo>
                  <a:lnTo>
                    <a:pt x="1195527" y="29083"/>
                  </a:lnTo>
                  <a:lnTo>
                    <a:pt x="1195705" y="33528"/>
                  </a:lnTo>
                  <a:lnTo>
                    <a:pt x="1223657" y="65036"/>
                  </a:lnTo>
                  <a:lnTo>
                    <a:pt x="1228090" y="65633"/>
                  </a:lnTo>
                  <a:lnTo>
                    <a:pt x="1232636" y="65366"/>
                  </a:lnTo>
                  <a:lnTo>
                    <a:pt x="1237081" y="65481"/>
                  </a:lnTo>
                  <a:lnTo>
                    <a:pt x="1265250" y="40855"/>
                  </a:lnTo>
                  <a:lnTo>
                    <a:pt x="1266012" y="36576"/>
                  </a:lnTo>
                  <a:close/>
                </a:path>
                <a:path w="1768475" h="1555115">
                  <a:moveTo>
                    <a:pt x="1367345" y="1084973"/>
                  </a:moveTo>
                  <a:lnTo>
                    <a:pt x="1347939" y="1051814"/>
                  </a:lnTo>
                  <a:lnTo>
                    <a:pt x="1334846" y="1048270"/>
                  </a:lnTo>
                  <a:lnTo>
                    <a:pt x="1330286" y="1048537"/>
                  </a:lnTo>
                  <a:lnTo>
                    <a:pt x="1325841" y="1048423"/>
                  </a:lnTo>
                  <a:lnTo>
                    <a:pt x="1296911" y="1077328"/>
                  </a:lnTo>
                  <a:lnTo>
                    <a:pt x="1297038" y="1081773"/>
                  </a:lnTo>
                  <a:lnTo>
                    <a:pt x="1325143" y="1113320"/>
                  </a:lnTo>
                  <a:lnTo>
                    <a:pt x="1329588" y="1113904"/>
                  </a:lnTo>
                  <a:lnTo>
                    <a:pt x="1334147" y="1113612"/>
                  </a:lnTo>
                  <a:lnTo>
                    <a:pt x="1338567" y="1113726"/>
                  </a:lnTo>
                  <a:lnTo>
                    <a:pt x="1366583" y="1089240"/>
                  </a:lnTo>
                  <a:lnTo>
                    <a:pt x="1367345" y="1084973"/>
                  </a:lnTo>
                  <a:close/>
                </a:path>
                <a:path w="1768475" h="1555115">
                  <a:moveTo>
                    <a:pt x="1768144" y="1547266"/>
                  </a:moveTo>
                  <a:lnTo>
                    <a:pt x="1748891" y="1514373"/>
                  </a:lnTo>
                  <a:lnTo>
                    <a:pt x="1735963" y="1510792"/>
                  </a:lnTo>
                  <a:lnTo>
                    <a:pt x="1731441" y="1511007"/>
                  </a:lnTo>
                  <a:lnTo>
                    <a:pt x="1726971" y="1510842"/>
                  </a:lnTo>
                  <a:lnTo>
                    <a:pt x="1697710" y="1539773"/>
                  </a:lnTo>
                  <a:lnTo>
                    <a:pt x="1697837" y="1544243"/>
                  </a:lnTo>
                  <a:lnTo>
                    <a:pt x="1698244" y="1548790"/>
                  </a:lnTo>
                  <a:lnTo>
                    <a:pt x="1699488" y="1553095"/>
                  </a:lnTo>
                  <a:lnTo>
                    <a:pt x="1700517" y="1555102"/>
                  </a:lnTo>
                  <a:lnTo>
                    <a:pt x="1765973" y="1555102"/>
                  </a:lnTo>
                  <a:lnTo>
                    <a:pt x="1767395" y="1551546"/>
                  </a:lnTo>
                  <a:lnTo>
                    <a:pt x="1768144" y="1547266"/>
                  </a:lnTo>
                  <a:close/>
                </a:path>
              </a:pathLst>
            </a:custGeom>
            <a:solidFill>
              <a:srgbClr val="F4D313">
                <a:alpha val="2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53237" y="8889415"/>
              <a:ext cx="1346835" cy="1397635"/>
            </a:xfrm>
            <a:custGeom>
              <a:avLst/>
              <a:gdLst/>
              <a:ahLst/>
              <a:cxnLst/>
              <a:rect l="l" t="t" r="r" b="b"/>
              <a:pathLst>
                <a:path w="1346834" h="1397634">
                  <a:moveTo>
                    <a:pt x="524164" y="827174"/>
                  </a:moveTo>
                  <a:lnTo>
                    <a:pt x="515611" y="827174"/>
                  </a:lnTo>
                  <a:lnTo>
                    <a:pt x="520126" y="826973"/>
                  </a:lnTo>
                  <a:lnTo>
                    <a:pt x="524164" y="827174"/>
                  </a:lnTo>
                  <a:close/>
                </a:path>
                <a:path w="1346834" h="1397634">
                  <a:moveTo>
                    <a:pt x="518796" y="958034"/>
                  </a:moveTo>
                  <a:lnTo>
                    <a:pt x="480506" y="946121"/>
                  </a:lnTo>
                  <a:lnTo>
                    <a:pt x="454601" y="915530"/>
                  </a:lnTo>
                  <a:lnTo>
                    <a:pt x="448794" y="889404"/>
                  </a:lnTo>
                  <a:lnTo>
                    <a:pt x="449109" y="885024"/>
                  </a:lnTo>
                  <a:lnTo>
                    <a:pt x="464742" y="849221"/>
                  </a:lnTo>
                  <a:lnTo>
                    <a:pt x="498114" y="828881"/>
                  </a:lnTo>
                  <a:lnTo>
                    <a:pt x="511197" y="827041"/>
                  </a:lnTo>
                  <a:lnTo>
                    <a:pt x="515611" y="827174"/>
                  </a:lnTo>
                  <a:lnTo>
                    <a:pt x="524164" y="827174"/>
                  </a:lnTo>
                  <a:lnTo>
                    <a:pt x="562088" y="841485"/>
                  </a:lnTo>
                  <a:lnTo>
                    <a:pt x="586022" y="873641"/>
                  </a:lnTo>
                  <a:lnTo>
                    <a:pt x="590128" y="895603"/>
                  </a:lnTo>
                  <a:lnTo>
                    <a:pt x="589813" y="899983"/>
                  </a:lnTo>
                  <a:lnTo>
                    <a:pt x="574180" y="935785"/>
                  </a:lnTo>
                  <a:lnTo>
                    <a:pt x="540809" y="956126"/>
                  </a:lnTo>
                  <a:lnTo>
                    <a:pt x="529576" y="957833"/>
                  </a:lnTo>
                  <a:lnTo>
                    <a:pt x="523312" y="957833"/>
                  </a:lnTo>
                  <a:lnTo>
                    <a:pt x="518796" y="958034"/>
                  </a:lnTo>
                  <a:close/>
                </a:path>
                <a:path w="1346834" h="1397634">
                  <a:moveTo>
                    <a:pt x="527726" y="957966"/>
                  </a:moveTo>
                  <a:lnTo>
                    <a:pt x="523312" y="957833"/>
                  </a:lnTo>
                  <a:lnTo>
                    <a:pt x="529576" y="957833"/>
                  </a:lnTo>
                  <a:lnTo>
                    <a:pt x="527726" y="957966"/>
                  </a:lnTo>
                  <a:close/>
                </a:path>
                <a:path w="1346834" h="1397634">
                  <a:moveTo>
                    <a:pt x="187241" y="294392"/>
                  </a:moveTo>
                  <a:lnTo>
                    <a:pt x="176592" y="294392"/>
                  </a:lnTo>
                  <a:lnTo>
                    <a:pt x="182193" y="294140"/>
                  </a:lnTo>
                  <a:lnTo>
                    <a:pt x="187241" y="294392"/>
                  </a:lnTo>
                  <a:close/>
                </a:path>
                <a:path w="1346834" h="1397634">
                  <a:moveTo>
                    <a:pt x="180609" y="456777"/>
                  </a:moveTo>
                  <a:lnTo>
                    <a:pt x="142788" y="447529"/>
                  </a:lnTo>
                  <a:lnTo>
                    <a:pt x="109133" y="418546"/>
                  </a:lnTo>
                  <a:lnTo>
                    <a:pt x="94396" y="382532"/>
                  </a:lnTo>
                  <a:lnTo>
                    <a:pt x="93649" y="371479"/>
                  </a:lnTo>
                  <a:lnTo>
                    <a:pt x="94046" y="366048"/>
                  </a:lnTo>
                  <a:lnTo>
                    <a:pt x="110041" y="325894"/>
                  </a:lnTo>
                  <a:lnTo>
                    <a:pt x="149649" y="297969"/>
                  </a:lnTo>
                  <a:lnTo>
                    <a:pt x="171117" y="294222"/>
                  </a:lnTo>
                  <a:lnTo>
                    <a:pt x="176592" y="294392"/>
                  </a:lnTo>
                  <a:lnTo>
                    <a:pt x="187241" y="294392"/>
                  </a:lnTo>
                  <a:lnTo>
                    <a:pt x="229685" y="308913"/>
                  </a:lnTo>
                  <a:lnTo>
                    <a:pt x="256611" y="336934"/>
                  </a:lnTo>
                  <a:lnTo>
                    <a:pt x="268829" y="373802"/>
                  </a:lnTo>
                  <a:lnTo>
                    <a:pt x="268999" y="379273"/>
                  </a:lnTo>
                  <a:lnTo>
                    <a:pt x="268612" y="384704"/>
                  </a:lnTo>
                  <a:lnTo>
                    <a:pt x="252702" y="424894"/>
                  </a:lnTo>
                  <a:lnTo>
                    <a:pt x="213154" y="452901"/>
                  </a:lnTo>
                  <a:lnTo>
                    <a:pt x="193848" y="456535"/>
                  </a:lnTo>
                  <a:lnTo>
                    <a:pt x="186218" y="456535"/>
                  </a:lnTo>
                  <a:lnTo>
                    <a:pt x="180609" y="456777"/>
                  </a:lnTo>
                  <a:close/>
                </a:path>
                <a:path w="1346834" h="1397634">
                  <a:moveTo>
                    <a:pt x="191693" y="456693"/>
                  </a:moveTo>
                  <a:lnTo>
                    <a:pt x="186218" y="456535"/>
                  </a:lnTo>
                  <a:lnTo>
                    <a:pt x="193848" y="456535"/>
                  </a:lnTo>
                  <a:lnTo>
                    <a:pt x="191693" y="456693"/>
                  </a:lnTo>
                  <a:close/>
                </a:path>
                <a:path w="1346834" h="1397634">
                  <a:moveTo>
                    <a:pt x="99263" y="1082370"/>
                  </a:moveTo>
                  <a:lnTo>
                    <a:pt x="86805" y="1082370"/>
                  </a:lnTo>
                  <a:lnTo>
                    <a:pt x="92695" y="1082045"/>
                  </a:lnTo>
                  <a:lnTo>
                    <a:pt x="98562" y="1082276"/>
                  </a:lnTo>
                  <a:lnTo>
                    <a:pt x="99263" y="1082370"/>
                  </a:lnTo>
                  <a:close/>
                </a:path>
                <a:path w="1346834" h="1397634">
                  <a:moveTo>
                    <a:pt x="91246" y="1252649"/>
                  </a:moveTo>
                  <a:lnTo>
                    <a:pt x="51549" y="1243002"/>
                  </a:lnTo>
                  <a:lnTo>
                    <a:pt x="16224" y="1212606"/>
                  </a:lnTo>
                  <a:lnTo>
                    <a:pt x="782" y="1174808"/>
                  </a:lnTo>
                  <a:lnTo>
                    <a:pt x="0" y="1163220"/>
                  </a:lnTo>
                  <a:lnTo>
                    <a:pt x="413" y="1157532"/>
                  </a:lnTo>
                  <a:lnTo>
                    <a:pt x="17129" y="1115451"/>
                  </a:lnTo>
                  <a:lnTo>
                    <a:pt x="47922" y="1090386"/>
                  </a:lnTo>
                  <a:lnTo>
                    <a:pt x="81072" y="1082201"/>
                  </a:lnTo>
                  <a:lnTo>
                    <a:pt x="86805" y="1082370"/>
                  </a:lnTo>
                  <a:lnTo>
                    <a:pt x="99263" y="1082370"/>
                  </a:lnTo>
                  <a:lnTo>
                    <a:pt x="142806" y="1097077"/>
                  </a:lnTo>
                  <a:lnTo>
                    <a:pt x="171420" y="1126271"/>
                  </a:lnTo>
                  <a:lnTo>
                    <a:pt x="184643" y="1164929"/>
                  </a:lnTo>
                  <a:lnTo>
                    <a:pt x="184878" y="1170734"/>
                  </a:lnTo>
                  <a:lnTo>
                    <a:pt x="184514" y="1176501"/>
                  </a:lnTo>
                  <a:lnTo>
                    <a:pt x="167811" y="1219218"/>
                  </a:lnTo>
                  <a:lnTo>
                    <a:pt x="136582" y="1244568"/>
                  </a:lnTo>
                  <a:lnTo>
                    <a:pt x="106658" y="1252385"/>
                  </a:lnTo>
                  <a:lnTo>
                    <a:pt x="97132" y="1252385"/>
                  </a:lnTo>
                  <a:lnTo>
                    <a:pt x="91246" y="1252649"/>
                  </a:lnTo>
                  <a:close/>
                </a:path>
                <a:path w="1346834" h="1397634">
                  <a:moveTo>
                    <a:pt x="102941" y="1252619"/>
                  </a:moveTo>
                  <a:lnTo>
                    <a:pt x="97132" y="1252385"/>
                  </a:lnTo>
                  <a:lnTo>
                    <a:pt x="106658" y="1252385"/>
                  </a:lnTo>
                  <a:lnTo>
                    <a:pt x="102941" y="1252619"/>
                  </a:lnTo>
                  <a:close/>
                </a:path>
                <a:path w="1346834" h="1397634">
                  <a:moveTo>
                    <a:pt x="878067" y="1337042"/>
                  </a:moveTo>
                  <a:lnTo>
                    <a:pt x="867231" y="1337042"/>
                  </a:lnTo>
                  <a:lnTo>
                    <a:pt x="873093" y="1336788"/>
                  </a:lnTo>
                  <a:lnTo>
                    <a:pt x="878067" y="1337042"/>
                  </a:lnTo>
                  <a:close/>
                </a:path>
                <a:path w="1346834" h="1397634">
                  <a:moveTo>
                    <a:pt x="958716" y="1397583"/>
                  </a:moveTo>
                  <a:lnTo>
                    <a:pt x="783903" y="1397583"/>
                  </a:lnTo>
                  <a:lnTo>
                    <a:pt x="784549" y="1395303"/>
                  </a:lnTo>
                  <a:lnTo>
                    <a:pt x="809388" y="1357550"/>
                  </a:lnTo>
                  <a:lnTo>
                    <a:pt x="844548" y="1339267"/>
                  </a:lnTo>
                  <a:lnTo>
                    <a:pt x="861508" y="1336872"/>
                  </a:lnTo>
                  <a:lnTo>
                    <a:pt x="867231" y="1337042"/>
                  </a:lnTo>
                  <a:lnTo>
                    <a:pt x="878067" y="1337042"/>
                  </a:lnTo>
                  <a:lnTo>
                    <a:pt x="922780" y="1352277"/>
                  </a:lnTo>
                  <a:lnTo>
                    <a:pt x="950979" y="1381573"/>
                  </a:lnTo>
                  <a:lnTo>
                    <a:pt x="958647" y="1397357"/>
                  </a:lnTo>
                  <a:lnTo>
                    <a:pt x="958716" y="1397583"/>
                  </a:lnTo>
                  <a:close/>
                </a:path>
                <a:path w="1346834" h="1397634">
                  <a:moveTo>
                    <a:pt x="1230214" y="498864"/>
                  </a:moveTo>
                  <a:lnTo>
                    <a:pt x="1221302" y="498864"/>
                  </a:lnTo>
                  <a:lnTo>
                    <a:pt x="1225949" y="498656"/>
                  </a:lnTo>
                  <a:lnTo>
                    <a:pt x="1230214" y="498864"/>
                  </a:lnTo>
                  <a:close/>
                </a:path>
                <a:path w="1346834" h="1397634">
                  <a:moveTo>
                    <a:pt x="1224842" y="634449"/>
                  </a:moveTo>
                  <a:lnTo>
                    <a:pt x="1185123" y="622053"/>
                  </a:lnTo>
                  <a:lnTo>
                    <a:pt x="1158243" y="590308"/>
                  </a:lnTo>
                  <a:lnTo>
                    <a:pt x="1152222" y="563221"/>
                  </a:lnTo>
                  <a:lnTo>
                    <a:pt x="1152563" y="558698"/>
                  </a:lnTo>
                  <a:lnTo>
                    <a:pt x="1168779" y="521737"/>
                  </a:lnTo>
                  <a:lnTo>
                    <a:pt x="1203232" y="500685"/>
                  </a:lnTo>
                  <a:lnTo>
                    <a:pt x="1216741" y="498743"/>
                  </a:lnTo>
                  <a:lnTo>
                    <a:pt x="1221302" y="498864"/>
                  </a:lnTo>
                  <a:lnTo>
                    <a:pt x="1230214" y="498864"/>
                  </a:lnTo>
                  <a:lnTo>
                    <a:pt x="1269195" y="513425"/>
                  </a:lnTo>
                  <a:lnTo>
                    <a:pt x="1294150" y="546279"/>
                  </a:lnTo>
                  <a:lnTo>
                    <a:pt x="1298667" y="568880"/>
                  </a:lnTo>
                  <a:lnTo>
                    <a:pt x="1298380" y="573446"/>
                  </a:lnTo>
                  <a:lnTo>
                    <a:pt x="1282392" y="610902"/>
                  </a:lnTo>
                  <a:lnTo>
                    <a:pt x="1247756" y="632352"/>
                  </a:lnTo>
                  <a:lnTo>
                    <a:pt x="1235548" y="634246"/>
                  </a:lnTo>
                  <a:lnTo>
                    <a:pt x="1229528" y="634246"/>
                  </a:lnTo>
                  <a:lnTo>
                    <a:pt x="1224842" y="634449"/>
                  </a:lnTo>
                  <a:close/>
                </a:path>
                <a:path w="1346834" h="1397634">
                  <a:moveTo>
                    <a:pt x="1234131" y="634356"/>
                  </a:moveTo>
                  <a:lnTo>
                    <a:pt x="1229528" y="634246"/>
                  </a:lnTo>
                  <a:lnTo>
                    <a:pt x="1235548" y="634246"/>
                  </a:lnTo>
                  <a:lnTo>
                    <a:pt x="1234131" y="634356"/>
                  </a:lnTo>
                  <a:close/>
                </a:path>
                <a:path w="1346834" h="1397634">
                  <a:moveTo>
                    <a:pt x="1286111" y="190"/>
                  </a:moveTo>
                  <a:lnTo>
                    <a:pt x="1278009" y="190"/>
                  </a:lnTo>
                  <a:lnTo>
                    <a:pt x="1282134" y="0"/>
                  </a:lnTo>
                  <a:lnTo>
                    <a:pt x="1286111" y="190"/>
                  </a:lnTo>
                  <a:close/>
                </a:path>
                <a:path w="1346834" h="1397634">
                  <a:moveTo>
                    <a:pt x="1281226" y="119492"/>
                  </a:moveTo>
                  <a:lnTo>
                    <a:pt x="1242805" y="106224"/>
                  </a:lnTo>
                  <a:lnTo>
                    <a:pt x="1218514" y="68861"/>
                  </a:lnTo>
                  <a:lnTo>
                    <a:pt x="1217180" y="56702"/>
                  </a:lnTo>
                  <a:lnTo>
                    <a:pt x="1217488" y="52727"/>
                  </a:lnTo>
                  <a:lnTo>
                    <a:pt x="1237486" y="14594"/>
                  </a:lnTo>
                  <a:lnTo>
                    <a:pt x="1273999" y="82"/>
                  </a:lnTo>
                  <a:lnTo>
                    <a:pt x="1278009" y="190"/>
                  </a:lnTo>
                  <a:lnTo>
                    <a:pt x="1286242" y="196"/>
                  </a:lnTo>
                  <a:lnTo>
                    <a:pt x="1326800" y="18510"/>
                  </a:lnTo>
                  <a:lnTo>
                    <a:pt x="1345809" y="54334"/>
                  </a:lnTo>
                  <a:lnTo>
                    <a:pt x="1346389" y="62466"/>
                  </a:lnTo>
                  <a:lnTo>
                    <a:pt x="1346102" y="66466"/>
                  </a:lnTo>
                  <a:lnTo>
                    <a:pt x="1326116" y="104866"/>
                  </a:lnTo>
                  <a:lnTo>
                    <a:pt x="1291077" y="119305"/>
                  </a:lnTo>
                  <a:lnTo>
                    <a:pt x="1285360" y="119305"/>
                  </a:lnTo>
                  <a:lnTo>
                    <a:pt x="1281226" y="119492"/>
                  </a:lnTo>
                  <a:close/>
                </a:path>
                <a:path w="1346834" h="1397634">
                  <a:moveTo>
                    <a:pt x="1289392" y="119426"/>
                  </a:moveTo>
                  <a:lnTo>
                    <a:pt x="1285360" y="119305"/>
                  </a:lnTo>
                  <a:lnTo>
                    <a:pt x="1291077" y="119305"/>
                  </a:lnTo>
                  <a:lnTo>
                    <a:pt x="1289392" y="119426"/>
                  </a:lnTo>
                  <a:close/>
                </a:path>
              </a:pathLst>
            </a:custGeom>
            <a:solidFill>
              <a:srgbClr val="F98E2D">
                <a:alpha val="2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4" y="9605526"/>
              <a:ext cx="613338" cy="68147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09"/>
              <a:ext cx="1885315" cy="20192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189" y="8808676"/>
              <a:ext cx="771538" cy="14783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4" y="8808676"/>
              <a:ext cx="613338" cy="76948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82097" y="300978"/>
            <a:ext cx="4366895" cy="916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850" u="dbl" spc="335" dirty="0">
                <a:solidFill>
                  <a:srgbClr val="307B46"/>
                </a:solidFill>
                <a:uFill>
                  <a:solidFill>
                    <a:srgbClr val="5CC67A"/>
                  </a:solidFill>
                </a:uFill>
              </a:rPr>
              <a:t>OVERVIEW</a:t>
            </a:r>
            <a:endParaRPr sz="5850"/>
          </a:p>
        </p:txBody>
      </p:sp>
      <p:grpSp>
        <p:nvGrpSpPr>
          <p:cNvPr id="11" name="object 11"/>
          <p:cNvGrpSpPr/>
          <p:nvPr/>
        </p:nvGrpSpPr>
        <p:grpSpPr>
          <a:xfrm>
            <a:off x="6611264" y="155600"/>
            <a:ext cx="11066145" cy="9952990"/>
            <a:chOff x="6611264" y="155600"/>
            <a:chExt cx="11066145" cy="995299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00453" y="155600"/>
              <a:ext cx="5219699" cy="21335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19503" y="5350809"/>
              <a:ext cx="5257799" cy="21621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00453" y="2740322"/>
              <a:ext cx="5276849" cy="21621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19503" y="7955920"/>
              <a:ext cx="5257799" cy="21526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406738" y="1381560"/>
              <a:ext cx="0" cy="7658734"/>
            </a:xfrm>
            <a:custGeom>
              <a:avLst/>
              <a:gdLst/>
              <a:ahLst/>
              <a:cxnLst/>
              <a:rect l="l" t="t" r="r" b="b"/>
              <a:pathLst>
                <a:path h="7658734">
                  <a:moveTo>
                    <a:pt x="0" y="0"/>
                  </a:moveTo>
                  <a:lnTo>
                    <a:pt x="0" y="7658136"/>
                  </a:lnTo>
                </a:path>
              </a:pathLst>
            </a:custGeom>
            <a:ln w="45572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345789" y="1333524"/>
              <a:ext cx="76835" cy="2507615"/>
            </a:xfrm>
            <a:custGeom>
              <a:avLst/>
              <a:gdLst/>
              <a:ahLst/>
              <a:cxnLst/>
              <a:rect l="l" t="t" r="r" b="b"/>
              <a:pathLst>
                <a:path w="76834" h="2507615">
                  <a:moveTo>
                    <a:pt x="38100" y="2469502"/>
                  </a:moveTo>
                  <a:lnTo>
                    <a:pt x="0" y="2469502"/>
                  </a:lnTo>
                  <a:lnTo>
                    <a:pt x="0" y="2507602"/>
                  </a:lnTo>
                  <a:lnTo>
                    <a:pt x="38100" y="2507602"/>
                  </a:lnTo>
                  <a:lnTo>
                    <a:pt x="38100" y="2469502"/>
                  </a:lnTo>
                  <a:close/>
                </a:path>
                <a:path w="76834" h="2507615">
                  <a:moveTo>
                    <a:pt x="76225" y="9944"/>
                  </a:moveTo>
                  <a:lnTo>
                    <a:pt x="76212" y="0"/>
                  </a:lnTo>
                  <a:lnTo>
                    <a:pt x="38112" y="38"/>
                  </a:lnTo>
                  <a:lnTo>
                    <a:pt x="38125" y="9982"/>
                  </a:lnTo>
                  <a:lnTo>
                    <a:pt x="76225" y="9944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888596" y="3822069"/>
              <a:ext cx="419100" cy="0"/>
            </a:xfrm>
            <a:custGeom>
              <a:avLst/>
              <a:gdLst/>
              <a:ahLst/>
              <a:cxnLst/>
              <a:rect l="l" t="t" r="r" b="b"/>
              <a:pathLst>
                <a:path w="419100">
                  <a:moveTo>
                    <a:pt x="0" y="0"/>
                  </a:moveTo>
                  <a:lnTo>
                    <a:pt x="419100" y="0"/>
                  </a:lnTo>
                </a:path>
              </a:pathLst>
            </a:custGeom>
            <a:ln w="38100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06786" y="1333557"/>
              <a:ext cx="868044" cy="0"/>
            </a:xfrm>
            <a:custGeom>
              <a:avLst/>
              <a:gdLst/>
              <a:ahLst/>
              <a:cxnLst/>
              <a:rect l="l" t="t" r="r" b="b"/>
              <a:pathLst>
                <a:path w="868045">
                  <a:moveTo>
                    <a:pt x="0" y="0"/>
                  </a:moveTo>
                  <a:lnTo>
                    <a:pt x="867551" y="0"/>
                  </a:lnTo>
                </a:path>
              </a:pathLst>
            </a:custGeom>
            <a:ln w="38117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198136" y="1276400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201" y="57148"/>
                  </a:lnTo>
                  <a:lnTo>
                    <a:pt x="2" y="11430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429585" y="3822069"/>
              <a:ext cx="800100" cy="0"/>
            </a:xfrm>
            <a:custGeom>
              <a:avLst/>
              <a:gdLst/>
              <a:ahLst/>
              <a:cxnLst/>
              <a:rect l="l" t="t" r="r" b="b"/>
              <a:pathLst>
                <a:path w="800100">
                  <a:moveTo>
                    <a:pt x="0" y="0"/>
                  </a:moveTo>
                  <a:lnTo>
                    <a:pt x="800100" y="0"/>
                  </a:lnTo>
                </a:path>
              </a:pathLst>
            </a:custGeom>
            <a:ln w="38100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267785" y="3803019"/>
              <a:ext cx="6985" cy="38100"/>
            </a:xfrm>
            <a:custGeom>
              <a:avLst/>
              <a:gdLst/>
              <a:ahLst/>
              <a:cxnLst/>
              <a:rect l="l" t="t" r="r" b="b"/>
              <a:pathLst>
                <a:path w="6984" h="38100">
                  <a:moveTo>
                    <a:pt x="6540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6540" y="0"/>
                  </a:lnTo>
                  <a:lnTo>
                    <a:pt x="6540" y="38100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198126" y="3764919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199" y="57149"/>
                  </a:lnTo>
                  <a:lnTo>
                    <a:pt x="0" y="114299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406786" y="9039749"/>
              <a:ext cx="868044" cy="0"/>
            </a:xfrm>
            <a:custGeom>
              <a:avLst/>
              <a:gdLst/>
              <a:ahLst/>
              <a:cxnLst/>
              <a:rect l="l" t="t" r="r" b="b"/>
              <a:pathLst>
                <a:path w="868045">
                  <a:moveTo>
                    <a:pt x="0" y="0"/>
                  </a:moveTo>
                  <a:lnTo>
                    <a:pt x="867551" y="0"/>
                  </a:lnTo>
                </a:path>
              </a:pathLst>
            </a:custGeom>
            <a:ln w="38118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198136" y="8982591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201" y="57148"/>
                  </a:lnTo>
                  <a:lnTo>
                    <a:pt x="2" y="11430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406786" y="6429877"/>
              <a:ext cx="868044" cy="0"/>
            </a:xfrm>
            <a:custGeom>
              <a:avLst/>
              <a:gdLst/>
              <a:ahLst/>
              <a:cxnLst/>
              <a:rect l="l" t="t" r="r" b="b"/>
              <a:pathLst>
                <a:path w="868045">
                  <a:moveTo>
                    <a:pt x="0" y="0"/>
                  </a:moveTo>
                  <a:lnTo>
                    <a:pt x="867550" y="0"/>
                  </a:lnTo>
                </a:path>
              </a:pathLst>
            </a:custGeom>
            <a:ln w="38100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198137" y="6372727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199" y="57150"/>
                  </a:lnTo>
                  <a:lnTo>
                    <a:pt x="0" y="11430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11264" y="2229870"/>
              <a:ext cx="3286140" cy="296226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99499" y="1772982"/>
              <a:ext cx="575310" cy="419100"/>
            </a:xfrm>
            <a:custGeom>
              <a:avLst/>
              <a:gdLst/>
              <a:ahLst/>
              <a:cxnLst/>
              <a:rect l="l" t="t" r="r" b="b"/>
              <a:pathLst>
                <a:path w="575309" h="419100">
                  <a:moveTo>
                    <a:pt x="413321" y="141376"/>
                  </a:moveTo>
                  <a:lnTo>
                    <a:pt x="406869" y="96774"/>
                  </a:lnTo>
                  <a:lnTo>
                    <a:pt x="394614" y="57670"/>
                  </a:lnTo>
                  <a:lnTo>
                    <a:pt x="368604" y="29146"/>
                  </a:lnTo>
                  <a:lnTo>
                    <a:pt x="358521" y="29730"/>
                  </a:lnTo>
                  <a:lnTo>
                    <a:pt x="346684" y="34213"/>
                  </a:lnTo>
                  <a:lnTo>
                    <a:pt x="343674" y="35356"/>
                  </a:lnTo>
                  <a:lnTo>
                    <a:pt x="328942" y="41275"/>
                  </a:lnTo>
                  <a:lnTo>
                    <a:pt x="299567" y="53378"/>
                  </a:lnTo>
                  <a:lnTo>
                    <a:pt x="284924" y="59093"/>
                  </a:lnTo>
                  <a:lnTo>
                    <a:pt x="270370" y="65087"/>
                  </a:lnTo>
                  <a:lnTo>
                    <a:pt x="256501" y="72275"/>
                  </a:lnTo>
                  <a:lnTo>
                    <a:pt x="243878" y="81534"/>
                  </a:lnTo>
                  <a:lnTo>
                    <a:pt x="239052" y="90246"/>
                  </a:lnTo>
                  <a:lnTo>
                    <a:pt x="239915" y="100037"/>
                  </a:lnTo>
                  <a:lnTo>
                    <a:pt x="245554" y="107988"/>
                  </a:lnTo>
                  <a:lnTo>
                    <a:pt x="255028" y="111125"/>
                  </a:lnTo>
                  <a:lnTo>
                    <a:pt x="271411" y="109220"/>
                  </a:lnTo>
                  <a:lnTo>
                    <a:pt x="287261" y="104889"/>
                  </a:lnTo>
                  <a:lnTo>
                    <a:pt x="302793" y="99225"/>
                  </a:lnTo>
                  <a:lnTo>
                    <a:pt x="318249" y="93281"/>
                  </a:lnTo>
                  <a:lnTo>
                    <a:pt x="323354" y="91389"/>
                  </a:lnTo>
                  <a:lnTo>
                    <a:pt x="317461" y="132486"/>
                  </a:lnTo>
                  <a:lnTo>
                    <a:pt x="296621" y="174790"/>
                  </a:lnTo>
                  <a:lnTo>
                    <a:pt x="271462" y="214426"/>
                  </a:lnTo>
                  <a:lnTo>
                    <a:pt x="242354" y="251218"/>
                  </a:lnTo>
                  <a:lnTo>
                    <a:pt x="209677" y="284988"/>
                  </a:lnTo>
                  <a:lnTo>
                    <a:pt x="173786" y="315582"/>
                  </a:lnTo>
                  <a:lnTo>
                    <a:pt x="135077" y="342836"/>
                  </a:lnTo>
                  <a:lnTo>
                    <a:pt x="93916" y="366572"/>
                  </a:lnTo>
                  <a:lnTo>
                    <a:pt x="50685" y="386638"/>
                  </a:lnTo>
                  <a:lnTo>
                    <a:pt x="5753" y="402856"/>
                  </a:lnTo>
                  <a:lnTo>
                    <a:pt x="584" y="406882"/>
                  </a:lnTo>
                  <a:lnTo>
                    <a:pt x="0" y="412521"/>
                  </a:lnTo>
                  <a:lnTo>
                    <a:pt x="3276" y="417296"/>
                  </a:lnTo>
                  <a:lnTo>
                    <a:pt x="9677" y="418769"/>
                  </a:lnTo>
                  <a:lnTo>
                    <a:pt x="59283" y="408940"/>
                  </a:lnTo>
                  <a:lnTo>
                    <a:pt x="106743" y="392874"/>
                  </a:lnTo>
                  <a:lnTo>
                    <a:pt x="151752" y="371132"/>
                  </a:lnTo>
                  <a:lnTo>
                    <a:pt x="194030" y="344246"/>
                  </a:lnTo>
                  <a:lnTo>
                    <a:pt x="233248" y="312750"/>
                  </a:lnTo>
                  <a:lnTo>
                    <a:pt x="269100" y="277215"/>
                  </a:lnTo>
                  <a:lnTo>
                    <a:pt x="301307" y="238175"/>
                  </a:lnTo>
                  <a:lnTo>
                    <a:pt x="329552" y="196164"/>
                  </a:lnTo>
                  <a:lnTo>
                    <a:pt x="353517" y="151739"/>
                  </a:lnTo>
                  <a:lnTo>
                    <a:pt x="372922" y="105448"/>
                  </a:lnTo>
                  <a:lnTo>
                    <a:pt x="376542" y="120370"/>
                  </a:lnTo>
                  <a:lnTo>
                    <a:pt x="380568" y="135775"/>
                  </a:lnTo>
                  <a:lnTo>
                    <a:pt x="385826" y="150596"/>
                  </a:lnTo>
                  <a:lnTo>
                    <a:pt x="393166" y="163728"/>
                  </a:lnTo>
                  <a:lnTo>
                    <a:pt x="397776" y="170040"/>
                  </a:lnTo>
                  <a:lnTo>
                    <a:pt x="406882" y="167640"/>
                  </a:lnTo>
                  <a:lnTo>
                    <a:pt x="413321" y="141376"/>
                  </a:lnTo>
                  <a:close/>
                </a:path>
                <a:path w="575309" h="419100">
                  <a:moveTo>
                    <a:pt x="574929" y="112344"/>
                  </a:moveTo>
                  <a:lnTo>
                    <a:pt x="568477" y="67627"/>
                  </a:lnTo>
                  <a:lnTo>
                    <a:pt x="556221" y="28524"/>
                  </a:lnTo>
                  <a:lnTo>
                    <a:pt x="530212" y="0"/>
                  </a:lnTo>
                  <a:lnTo>
                    <a:pt x="520128" y="596"/>
                  </a:lnTo>
                  <a:lnTo>
                    <a:pt x="508292" y="5080"/>
                  </a:lnTo>
                  <a:lnTo>
                    <a:pt x="505282" y="6223"/>
                  </a:lnTo>
                  <a:lnTo>
                    <a:pt x="490537" y="12141"/>
                  </a:lnTo>
                  <a:lnTo>
                    <a:pt x="461162" y="24231"/>
                  </a:lnTo>
                  <a:lnTo>
                    <a:pt x="446532" y="29959"/>
                  </a:lnTo>
                  <a:lnTo>
                    <a:pt x="431977" y="35953"/>
                  </a:lnTo>
                  <a:lnTo>
                    <a:pt x="418109" y="43129"/>
                  </a:lnTo>
                  <a:lnTo>
                    <a:pt x="405485" y="52400"/>
                  </a:lnTo>
                  <a:lnTo>
                    <a:pt x="400646" y="61099"/>
                  </a:lnTo>
                  <a:lnTo>
                    <a:pt x="401523" y="70904"/>
                  </a:lnTo>
                  <a:lnTo>
                    <a:pt x="407162" y="78841"/>
                  </a:lnTo>
                  <a:lnTo>
                    <a:pt x="416636" y="81991"/>
                  </a:lnTo>
                  <a:lnTo>
                    <a:pt x="433006" y="80073"/>
                  </a:lnTo>
                  <a:lnTo>
                    <a:pt x="448856" y="75755"/>
                  </a:lnTo>
                  <a:lnTo>
                    <a:pt x="464400" y="70091"/>
                  </a:lnTo>
                  <a:lnTo>
                    <a:pt x="479856" y="64135"/>
                  </a:lnTo>
                  <a:lnTo>
                    <a:pt x="484949" y="62242"/>
                  </a:lnTo>
                  <a:lnTo>
                    <a:pt x="479056" y="103339"/>
                  </a:lnTo>
                  <a:lnTo>
                    <a:pt x="458228" y="145656"/>
                  </a:lnTo>
                  <a:lnTo>
                    <a:pt x="433070" y="185280"/>
                  </a:lnTo>
                  <a:lnTo>
                    <a:pt x="403961" y="222072"/>
                  </a:lnTo>
                  <a:lnTo>
                    <a:pt x="371271" y="255841"/>
                  </a:lnTo>
                  <a:lnTo>
                    <a:pt x="335394" y="286448"/>
                  </a:lnTo>
                  <a:lnTo>
                    <a:pt x="296684" y="313690"/>
                  </a:lnTo>
                  <a:lnTo>
                    <a:pt x="255524" y="337439"/>
                  </a:lnTo>
                  <a:lnTo>
                    <a:pt x="212293" y="357492"/>
                  </a:lnTo>
                  <a:lnTo>
                    <a:pt x="167360" y="373722"/>
                  </a:lnTo>
                  <a:lnTo>
                    <a:pt x="162179" y="377748"/>
                  </a:lnTo>
                  <a:lnTo>
                    <a:pt x="161607" y="383374"/>
                  </a:lnTo>
                  <a:lnTo>
                    <a:pt x="164884" y="388162"/>
                  </a:lnTo>
                  <a:lnTo>
                    <a:pt x="171284" y="389636"/>
                  </a:lnTo>
                  <a:lnTo>
                    <a:pt x="220891" y="379806"/>
                  </a:lnTo>
                  <a:lnTo>
                    <a:pt x="268351" y="363740"/>
                  </a:lnTo>
                  <a:lnTo>
                    <a:pt x="313359" y="341985"/>
                  </a:lnTo>
                  <a:lnTo>
                    <a:pt x="355625" y="315099"/>
                  </a:lnTo>
                  <a:lnTo>
                    <a:pt x="394843" y="283616"/>
                  </a:lnTo>
                  <a:lnTo>
                    <a:pt x="430707" y="248081"/>
                  </a:lnTo>
                  <a:lnTo>
                    <a:pt x="462915" y="209029"/>
                  </a:lnTo>
                  <a:lnTo>
                    <a:pt x="491159" y="167030"/>
                  </a:lnTo>
                  <a:lnTo>
                    <a:pt x="515124" y="122605"/>
                  </a:lnTo>
                  <a:lnTo>
                    <a:pt x="534530" y="76314"/>
                  </a:lnTo>
                  <a:lnTo>
                    <a:pt x="538149" y="91224"/>
                  </a:lnTo>
                  <a:lnTo>
                    <a:pt x="542175" y="106641"/>
                  </a:lnTo>
                  <a:lnTo>
                    <a:pt x="547433" y="121462"/>
                  </a:lnTo>
                  <a:lnTo>
                    <a:pt x="554774" y="134581"/>
                  </a:lnTo>
                  <a:lnTo>
                    <a:pt x="559384" y="140893"/>
                  </a:lnTo>
                  <a:lnTo>
                    <a:pt x="568528" y="138493"/>
                  </a:lnTo>
                  <a:lnTo>
                    <a:pt x="574929" y="112344"/>
                  </a:lnTo>
                  <a:close/>
                </a:path>
              </a:pathLst>
            </a:custGeom>
            <a:solidFill>
              <a:srgbClr val="58BC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92935" y="6315440"/>
              <a:ext cx="2524124" cy="294320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109928" y="5195658"/>
              <a:ext cx="39370" cy="953135"/>
            </a:xfrm>
            <a:custGeom>
              <a:avLst/>
              <a:gdLst/>
              <a:ahLst/>
              <a:cxnLst/>
              <a:rect l="l" t="t" r="r" b="b"/>
              <a:pathLst>
                <a:path w="39370" h="953135">
                  <a:moveTo>
                    <a:pt x="38150" y="38100"/>
                  </a:moveTo>
                  <a:lnTo>
                    <a:pt x="38100" y="0"/>
                  </a:lnTo>
                  <a:lnTo>
                    <a:pt x="0" y="50"/>
                  </a:lnTo>
                  <a:lnTo>
                    <a:pt x="50" y="38150"/>
                  </a:lnTo>
                  <a:lnTo>
                    <a:pt x="38150" y="38100"/>
                  </a:lnTo>
                  <a:close/>
                </a:path>
                <a:path w="39370" h="953135">
                  <a:moveTo>
                    <a:pt x="38239" y="114300"/>
                  </a:moveTo>
                  <a:lnTo>
                    <a:pt x="38188" y="76200"/>
                  </a:lnTo>
                  <a:lnTo>
                    <a:pt x="88" y="76250"/>
                  </a:lnTo>
                  <a:lnTo>
                    <a:pt x="139" y="114350"/>
                  </a:lnTo>
                  <a:lnTo>
                    <a:pt x="38239" y="114300"/>
                  </a:lnTo>
                  <a:close/>
                </a:path>
                <a:path w="39370" h="953135">
                  <a:moveTo>
                    <a:pt x="38328" y="190500"/>
                  </a:moveTo>
                  <a:lnTo>
                    <a:pt x="38290" y="152400"/>
                  </a:lnTo>
                  <a:lnTo>
                    <a:pt x="190" y="152450"/>
                  </a:lnTo>
                  <a:lnTo>
                    <a:pt x="228" y="190550"/>
                  </a:lnTo>
                  <a:lnTo>
                    <a:pt x="38328" y="190500"/>
                  </a:lnTo>
                  <a:close/>
                </a:path>
                <a:path w="39370" h="953135">
                  <a:moveTo>
                    <a:pt x="38417" y="266700"/>
                  </a:moveTo>
                  <a:lnTo>
                    <a:pt x="38379" y="228600"/>
                  </a:lnTo>
                  <a:lnTo>
                    <a:pt x="279" y="228650"/>
                  </a:lnTo>
                  <a:lnTo>
                    <a:pt x="317" y="266750"/>
                  </a:lnTo>
                  <a:lnTo>
                    <a:pt x="38417" y="266700"/>
                  </a:lnTo>
                  <a:close/>
                </a:path>
                <a:path w="39370" h="953135">
                  <a:moveTo>
                    <a:pt x="38519" y="342900"/>
                  </a:moveTo>
                  <a:lnTo>
                    <a:pt x="38468" y="304800"/>
                  </a:lnTo>
                  <a:lnTo>
                    <a:pt x="368" y="304850"/>
                  </a:lnTo>
                  <a:lnTo>
                    <a:pt x="419" y="342950"/>
                  </a:lnTo>
                  <a:lnTo>
                    <a:pt x="38519" y="342900"/>
                  </a:lnTo>
                  <a:close/>
                </a:path>
                <a:path w="39370" h="953135">
                  <a:moveTo>
                    <a:pt x="38608" y="419100"/>
                  </a:moveTo>
                  <a:lnTo>
                    <a:pt x="38557" y="381000"/>
                  </a:lnTo>
                  <a:lnTo>
                    <a:pt x="457" y="381050"/>
                  </a:lnTo>
                  <a:lnTo>
                    <a:pt x="508" y="419150"/>
                  </a:lnTo>
                  <a:lnTo>
                    <a:pt x="38608" y="419100"/>
                  </a:lnTo>
                  <a:close/>
                </a:path>
                <a:path w="39370" h="953135">
                  <a:moveTo>
                    <a:pt x="38696" y="495300"/>
                  </a:moveTo>
                  <a:lnTo>
                    <a:pt x="38646" y="457200"/>
                  </a:lnTo>
                  <a:lnTo>
                    <a:pt x="546" y="457250"/>
                  </a:lnTo>
                  <a:lnTo>
                    <a:pt x="596" y="495350"/>
                  </a:lnTo>
                  <a:lnTo>
                    <a:pt x="38696" y="495300"/>
                  </a:lnTo>
                  <a:close/>
                </a:path>
                <a:path w="39370" h="953135">
                  <a:moveTo>
                    <a:pt x="38785" y="571500"/>
                  </a:moveTo>
                  <a:lnTo>
                    <a:pt x="38747" y="533400"/>
                  </a:lnTo>
                  <a:lnTo>
                    <a:pt x="647" y="533450"/>
                  </a:lnTo>
                  <a:lnTo>
                    <a:pt x="685" y="571550"/>
                  </a:lnTo>
                  <a:lnTo>
                    <a:pt x="38785" y="571500"/>
                  </a:lnTo>
                  <a:close/>
                </a:path>
                <a:path w="39370" h="953135">
                  <a:moveTo>
                    <a:pt x="38874" y="647700"/>
                  </a:moveTo>
                  <a:lnTo>
                    <a:pt x="38836" y="609600"/>
                  </a:lnTo>
                  <a:lnTo>
                    <a:pt x="736" y="609650"/>
                  </a:lnTo>
                  <a:lnTo>
                    <a:pt x="774" y="647750"/>
                  </a:lnTo>
                  <a:lnTo>
                    <a:pt x="38874" y="647700"/>
                  </a:lnTo>
                  <a:close/>
                </a:path>
                <a:path w="39370" h="953135">
                  <a:moveTo>
                    <a:pt x="38976" y="723900"/>
                  </a:moveTo>
                  <a:lnTo>
                    <a:pt x="38925" y="685800"/>
                  </a:lnTo>
                  <a:lnTo>
                    <a:pt x="825" y="685850"/>
                  </a:lnTo>
                  <a:lnTo>
                    <a:pt x="876" y="723950"/>
                  </a:lnTo>
                  <a:lnTo>
                    <a:pt x="38976" y="723900"/>
                  </a:lnTo>
                  <a:close/>
                </a:path>
                <a:path w="39370" h="953135">
                  <a:moveTo>
                    <a:pt x="39065" y="800100"/>
                  </a:moveTo>
                  <a:lnTo>
                    <a:pt x="39014" y="762000"/>
                  </a:lnTo>
                  <a:lnTo>
                    <a:pt x="914" y="762050"/>
                  </a:lnTo>
                  <a:lnTo>
                    <a:pt x="965" y="800150"/>
                  </a:lnTo>
                  <a:lnTo>
                    <a:pt x="39065" y="800100"/>
                  </a:lnTo>
                  <a:close/>
                </a:path>
                <a:path w="39370" h="953135">
                  <a:moveTo>
                    <a:pt x="39154" y="876300"/>
                  </a:moveTo>
                  <a:lnTo>
                    <a:pt x="39103" y="838200"/>
                  </a:lnTo>
                  <a:lnTo>
                    <a:pt x="1003" y="838250"/>
                  </a:lnTo>
                  <a:lnTo>
                    <a:pt x="1054" y="876350"/>
                  </a:lnTo>
                  <a:lnTo>
                    <a:pt x="39154" y="876300"/>
                  </a:lnTo>
                  <a:close/>
                </a:path>
                <a:path w="39370" h="953135">
                  <a:moveTo>
                    <a:pt x="39243" y="952500"/>
                  </a:moveTo>
                  <a:lnTo>
                    <a:pt x="39204" y="914400"/>
                  </a:lnTo>
                  <a:lnTo>
                    <a:pt x="1104" y="914450"/>
                  </a:lnTo>
                  <a:lnTo>
                    <a:pt x="1143" y="952550"/>
                  </a:lnTo>
                  <a:lnTo>
                    <a:pt x="39243" y="952500"/>
                  </a:lnTo>
                  <a:close/>
                </a:path>
              </a:pathLst>
            </a:custGeom>
            <a:solidFill>
              <a:srgbClr val="8BCD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53998" y="6185604"/>
              <a:ext cx="152400" cy="11436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363496" y="5195684"/>
              <a:ext cx="39370" cy="953135"/>
            </a:xfrm>
            <a:custGeom>
              <a:avLst/>
              <a:gdLst/>
              <a:ahLst/>
              <a:cxnLst/>
              <a:rect l="l" t="t" r="r" b="b"/>
              <a:pathLst>
                <a:path w="39370" h="953135">
                  <a:moveTo>
                    <a:pt x="38138" y="38100"/>
                  </a:moveTo>
                  <a:lnTo>
                    <a:pt x="38100" y="0"/>
                  </a:lnTo>
                  <a:lnTo>
                    <a:pt x="0" y="50"/>
                  </a:lnTo>
                  <a:lnTo>
                    <a:pt x="38" y="38150"/>
                  </a:lnTo>
                  <a:lnTo>
                    <a:pt x="38138" y="38100"/>
                  </a:lnTo>
                  <a:close/>
                </a:path>
                <a:path w="39370" h="953135">
                  <a:moveTo>
                    <a:pt x="38239" y="114300"/>
                  </a:moveTo>
                  <a:lnTo>
                    <a:pt x="38188" y="76200"/>
                  </a:lnTo>
                  <a:lnTo>
                    <a:pt x="88" y="76250"/>
                  </a:lnTo>
                  <a:lnTo>
                    <a:pt x="139" y="114350"/>
                  </a:lnTo>
                  <a:lnTo>
                    <a:pt x="38239" y="114300"/>
                  </a:lnTo>
                  <a:close/>
                </a:path>
                <a:path w="39370" h="953135">
                  <a:moveTo>
                    <a:pt x="38328" y="190500"/>
                  </a:moveTo>
                  <a:lnTo>
                    <a:pt x="38277" y="152400"/>
                  </a:lnTo>
                  <a:lnTo>
                    <a:pt x="177" y="152450"/>
                  </a:lnTo>
                  <a:lnTo>
                    <a:pt x="228" y="190550"/>
                  </a:lnTo>
                  <a:lnTo>
                    <a:pt x="38328" y="190500"/>
                  </a:lnTo>
                  <a:close/>
                </a:path>
                <a:path w="39370" h="953135">
                  <a:moveTo>
                    <a:pt x="38417" y="266700"/>
                  </a:moveTo>
                  <a:lnTo>
                    <a:pt x="38366" y="228600"/>
                  </a:lnTo>
                  <a:lnTo>
                    <a:pt x="266" y="228650"/>
                  </a:lnTo>
                  <a:lnTo>
                    <a:pt x="317" y="266750"/>
                  </a:lnTo>
                  <a:lnTo>
                    <a:pt x="38417" y="266700"/>
                  </a:lnTo>
                  <a:close/>
                </a:path>
                <a:path w="39370" h="953135">
                  <a:moveTo>
                    <a:pt x="38506" y="342900"/>
                  </a:moveTo>
                  <a:lnTo>
                    <a:pt x="38468" y="304800"/>
                  </a:lnTo>
                  <a:lnTo>
                    <a:pt x="368" y="304850"/>
                  </a:lnTo>
                  <a:lnTo>
                    <a:pt x="406" y="342950"/>
                  </a:lnTo>
                  <a:lnTo>
                    <a:pt x="38506" y="342900"/>
                  </a:lnTo>
                  <a:close/>
                </a:path>
                <a:path w="39370" h="953135">
                  <a:moveTo>
                    <a:pt x="38595" y="419100"/>
                  </a:moveTo>
                  <a:lnTo>
                    <a:pt x="38557" y="381000"/>
                  </a:lnTo>
                  <a:lnTo>
                    <a:pt x="457" y="381050"/>
                  </a:lnTo>
                  <a:lnTo>
                    <a:pt x="495" y="419150"/>
                  </a:lnTo>
                  <a:lnTo>
                    <a:pt x="38595" y="419100"/>
                  </a:lnTo>
                  <a:close/>
                </a:path>
                <a:path w="39370" h="953135">
                  <a:moveTo>
                    <a:pt x="38696" y="495300"/>
                  </a:moveTo>
                  <a:lnTo>
                    <a:pt x="38646" y="457200"/>
                  </a:lnTo>
                  <a:lnTo>
                    <a:pt x="546" y="457250"/>
                  </a:lnTo>
                  <a:lnTo>
                    <a:pt x="596" y="495350"/>
                  </a:lnTo>
                  <a:lnTo>
                    <a:pt x="38696" y="495300"/>
                  </a:lnTo>
                  <a:close/>
                </a:path>
                <a:path w="39370" h="953135">
                  <a:moveTo>
                    <a:pt x="38785" y="571500"/>
                  </a:moveTo>
                  <a:lnTo>
                    <a:pt x="38735" y="533400"/>
                  </a:lnTo>
                  <a:lnTo>
                    <a:pt x="635" y="533450"/>
                  </a:lnTo>
                  <a:lnTo>
                    <a:pt x="685" y="571550"/>
                  </a:lnTo>
                  <a:lnTo>
                    <a:pt x="38785" y="571500"/>
                  </a:lnTo>
                  <a:close/>
                </a:path>
                <a:path w="39370" h="953135">
                  <a:moveTo>
                    <a:pt x="38874" y="647700"/>
                  </a:moveTo>
                  <a:lnTo>
                    <a:pt x="38823" y="609600"/>
                  </a:lnTo>
                  <a:lnTo>
                    <a:pt x="723" y="609650"/>
                  </a:lnTo>
                  <a:lnTo>
                    <a:pt x="774" y="647750"/>
                  </a:lnTo>
                  <a:lnTo>
                    <a:pt x="38874" y="647700"/>
                  </a:lnTo>
                  <a:close/>
                </a:path>
                <a:path w="39370" h="953135">
                  <a:moveTo>
                    <a:pt x="38963" y="723900"/>
                  </a:moveTo>
                  <a:lnTo>
                    <a:pt x="38925" y="685800"/>
                  </a:lnTo>
                  <a:lnTo>
                    <a:pt x="825" y="685850"/>
                  </a:lnTo>
                  <a:lnTo>
                    <a:pt x="863" y="723950"/>
                  </a:lnTo>
                  <a:lnTo>
                    <a:pt x="38963" y="723900"/>
                  </a:lnTo>
                  <a:close/>
                </a:path>
                <a:path w="39370" h="953135">
                  <a:moveTo>
                    <a:pt x="39052" y="800100"/>
                  </a:moveTo>
                  <a:lnTo>
                    <a:pt x="39014" y="762000"/>
                  </a:lnTo>
                  <a:lnTo>
                    <a:pt x="914" y="762050"/>
                  </a:lnTo>
                  <a:lnTo>
                    <a:pt x="952" y="800150"/>
                  </a:lnTo>
                  <a:lnTo>
                    <a:pt x="39052" y="800100"/>
                  </a:lnTo>
                  <a:close/>
                </a:path>
                <a:path w="39370" h="953135">
                  <a:moveTo>
                    <a:pt x="39154" y="876300"/>
                  </a:moveTo>
                  <a:lnTo>
                    <a:pt x="39103" y="838200"/>
                  </a:lnTo>
                  <a:lnTo>
                    <a:pt x="1003" y="838250"/>
                  </a:lnTo>
                  <a:lnTo>
                    <a:pt x="1054" y="876350"/>
                  </a:lnTo>
                  <a:lnTo>
                    <a:pt x="39154" y="876300"/>
                  </a:lnTo>
                  <a:close/>
                </a:path>
                <a:path w="39370" h="953135">
                  <a:moveTo>
                    <a:pt x="39243" y="952500"/>
                  </a:moveTo>
                  <a:lnTo>
                    <a:pt x="39192" y="914400"/>
                  </a:lnTo>
                  <a:lnTo>
                    <a:pt x="1092" y="914450"/>
                  </a:lnTo>
                  <a:lnTo>
                    <a:pt x="1143" y="952550"/>
                  </a:lnTo>
                  <a:lnTo>
                    <a:pt x="39243" y="952500"/>
                  </a:lnTo>
                  <a:close/>
                </a:path>
              </a:pathLst>
            </a:custGeom>
            <a:solidFill>
              <a:srgbClr val="8BCD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07561" y="6185635"/>
              <a:ext cx="152400" cy="11436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3116484" y="2974466"/>
              <a:ext cx="874394" cy="7035165"/>
            </a:xfrm>
            <a:custGeom>
              <a:avLst/>
              <a:gdLst/>
              <a:ahLst/>
              <a:cxnLst/>
              <a:rect l="l" t="t" r="r" b="b"/>
              <a:pathLst>
                <a:path w="874394" h="7035165">
                  <a:moveTo>
                    <a:pt x="819353" y="2973235"/>
                  </a:moveTo>
                  <a:lnTo>
                    <a:pt x="813041" y="2933916"/>
                  </a:lnTo>
                  <a:lnTo>
                    <a:pt x="794207" y="2898737"/>
                  </a:lnTo>
                  <a:lnTo>
                    <a:pt x="792734" y="2896946"/>
                  </a:lnTo>
                  <a:lnTo>
                    <a:pt x="792734" y="2973235"/>
                  </a:lnTo>
                  <a:lnTo>
                    <a:pt x="792734" y="4267886"/>
                  </a:lnTo>
                  <a:lnTo>
                    <a:pt x="782967" y="4310202"/>
                  </a:lnTo>
                  <a:lnTo>
                    <a:pt x="755383" y="4343781"/>
                  </a:lnTo>
                  <a:lnTo>
                    <a:pt x="709625" y="4362831"/>
                  </a:lnTo>
                  <a:lnTo>
                    <a:pt x="703414" y="4363453"/>
                  </a:lnTo>
                  <a:lnTo>
                    <a:pt x="180873" y="4363453"/>
                  </a:lnTo>
                  <a:lnTo>
                    <a:pt x="139319" y="4350753"/>
                  </a:lnTo>
                  <a:lnTo>
                    <a:pt x="104267" y="4315714"/>
                  </a:lnTo>
                  <a:lnTo>
                    <a:pt x="91579" y="4274159"/>
                  </a:lnTo>
                  <a:lnTo>
                    <a:pt x="91554" y="4268241"/>
                  </a:lnTo>
                  <a:lnTo>
                    <a:pt x="91554" y="4267886"/>
                  </a:lnTo>
                  <a:lnTo>
                    <a:pt x="91579" y="2966961"/>
                  </a:lnTo>
                  <a:lnTo>
                    <a:pt x="104267" y="2925407"/>
                  </a:lnTo>
                  <a:lnTo>
                    <a:pt x="139319" y="2890355"/>
                  </a:lnTo>
                  <a:lnTo>
                    <a:pt x="180873" y="2877667"/>
                  </a:lnTo>
                  <a:lnTo>
                    <a:pt x="703414" y="2877667"/>
                  </a:lnTo>
                  <a:lnTo>
                    <a:pt x="744969" y="2890355"/>
                  </a:lnTo>
                  <a:lnTo>
                    <a:pt x="780008" y="2925407"/>
                  </a:lnTo>
                  <a:lnTo>
                    <a:pt x="792708" y="2966961"/>
                  </a:lnTo>
                  <a:lnTo>
                    <a:pt x="792734" y="2973235"/>
                  </a:lnTo>
                  <a:lnTo>
                    <a:pt x="792734" y="2896946"/>
                  </a:lnTo>
                  <a:lnTo>
                    <a:pt x="758304" y="2867253"/>
                  </a:lnTo>
                  <a:lnTo>
                    <a:pt x="713105" y="2851835"/>
                  </a:lnTo>
                  <a:lnTo>
                    <a:pt x="705154" y="2851048"/>
                  </a:lnTo>
                  <a:lnTo>
                    <a:pt x="179120" y="2851048"/>
                  </a:lnTo>
                  <a:lnTo>
                    <a:pt x="133019" y="2863481"/>
                  </a:lnTo>
                  <a:lnTo>
                    <a:pt x="95148" y="2892577"/>
                  </a:lnTo>
                  <a:lnTo>
                    <a:pt x="71247" y="2933916"/>
                  </a:lnTo>
                  <a:lnTo>
                    <a:pt x="64935" y="2973235"/>
                  </a:lnTo>
                  <a:lnTo>
                    <a:pt x="64935" y="4267886"/>
                  </a:lnTo>
                  <a:lnTo>
                    <a:pt x="71247" y="4307205"/>
                  </a:lnTo>
                  <a:lnTo>
                    <a:pt x="90081" y="4342371"/>
                  </a:lnTo>
                  <a:lnTo>
                    <a:pt x="91554" y="4344162"/>
                  </a:lnTo>
                  <a:lnTo>
                    <a:pt x="95148" y="4348543"/>
                  </a:lnTo>
                  <a:lnTo>
                    <a:pt x="125984" y="4373867"/>
                  </a:lnTo>
                  <a:lnTo>
                    <a:pt x="171183" y="4389272"/>
                  </a:lnTo>
                  <a:lnTo>
                    <a:pt x="179120" y="4390072"/>
                  </a:lnTo>
                  <a:lnTo>
                    <a:pt x="705154" y="4390072"/>
                  </a:lnTo>
                  <a:lnTo>
                    <a:pt x="751268" y="4377626"/>
                  </a:lnTo>
                  <a:lnTo>
                    <a:pt x="789139" y="4348543"/>
                  </a:lnTo>
                  <a:lnTo>
                    <a:pt x="792734" y="4344162"/>
                  </a:lnTo>
                  <a:lnTo>
                    <a:pt x="794207" y="4342371"/>
                  </a:lnTo>
                  <a:lnTo>
                    <a:pt x="813041" y="4307205"/>
                  </a:lnTo>
                  <a:lnTo>
                    <a:pt x="819353" y="4267886"/>
                  </a:lnTo>
                  <a:lnTo>
                    <a:pt x="819353" y="2973235"/>
                  </a:lnTo>
                  <a:close/>
                </a:path>
                <a:path w="874394" h="7035165">
                  <a:moveTo>
                    <a:pt x="874001" y="5617794"/>
                  </a:moveTo>
                  <a:lnTo>
                    <a:pt x="867689" y="5578475"/>
                  </a:lnTo>
                  <a:lnTo>
                    <a:pt x="848855" y="5543308"/>
                  </a:lnTo>
                  <a:lnTo>
                    <a:pt x="847382" y="5541518"/>
                  </a:lnTo>
                  <a:lnTo>
                    <a:pt x="847382" y="5617794"/>
                  </a:lnTo>
                  <a:lnTo>
                    <a:pt x="847382" y="6912457"/>
                  </a:lnTo>
                  <a:lnTo>
                    <a:pt x="837615" y="6954774"/>
                  </a:lnTo>
                  <a:lnTo>
                    <a:pt x="810031" y="6988353"/>
                  </a:lnTo>
                  <a:lnTo>
                    <a:pt x="764273" y="7007390"/>
                  </a:lnTo>
                  <a:lnTo>
                    <a:pt x="758063" y="7008012"/>
                  </a:lnTo>
                  <a:lnTo>
                    <a:pt x="235521" y="7008012"/>
                  </a:lnTo>
                  <a:lnTo>
                    <a:pt x="193967" y="6995325"/>
                  </a:lnTo>
                  <a:lnTo>
                    <a:pt x="158915" y="6960273"/>
                  </a:lnTo>
                  <a:lnTo>
                    <a:pt x="146227" y="6918719"/>
                  </a:lnTo>
                  <a:lnTo>
                    <a:pt x="146202" y="6912813"/>
                  </a:lnTo>
                  <a:lnTo>
                    <a:pt x="146202" y="6912457"/>
                  </a:lnTo>
                  <a:lnTo>
                    <a:pt x="146227" y="5611520"/>
                  </a:lnTo>
                  <a:lnTo>
                    <a:pt x="158915" y="5569978"/>
                  </a:lnTo>
                  <a:lnTo>
                    <a:pt x="193967" y="5534926"/>
                  </a:lnTo>
                  <a:lnTo>
                    <a:pt x="235521" y="5522226"/>
                  </a:lnTo>
                  <a:lnTo>
                    <a:pt x="758063" y="5522226"/>
                  </a:lnTo>
                  <a:lnTo>
                    <a:pt x="799617" y="5534926"/>
                  </a:lnTo>
                  <a:lnTo>
                    <a:pt x="834669" y="5569978"/>
                  </a:lnTo>
                  <a:lnTo>
                    <a:pt x="847356" y="5611520"/>
                  </a:lnTo>
                  <a:lnTo>
                    <a:pt x="847382" y="5617794"/>
                  </a:lnTo>
                  <a:lnTo>
                    <a:pt x="847382" y="5541518"/>
                  </a:lnTo>
                  <a:lnTo>
                    <a:pt x="812952" y="5511812"/>
                  </a:lnTo>
                  <a:lnTo>
                    <a:pt x="767753" y="5496407"/>
                  </a:lnTo>
                  <a:lnTo>
                    <a:pt x="759815" y="5495607"/>
                  </a:lnTo>
                  <a:lnTo>
                    <a:pt x="233768" y="5495607"/>
                  </a:lnTo>
                  <a:lnTo>
                    <a:pt x="187667" y="5508053"/>
                  </a:lnTo>
                  <a:lnTo>
                    <a:pt x="149796" y="5537136"/>
                  </a:lnTo>
                  <a:lnTo>
                    <a:pt x="125895" y="5578475"/>
                  </a:lnTo>
                  <a:lnTo>
                    <a:pt x="119583" y="5617794"/>
                  </a:lnTo>
                  <a:lnTo>
                    <a:pt x="119583" y="6912457"/>
                  </a:lnTo>
                  <a:lnTo>
                    <a:pt x="125895" y="6951764"/>
                  </a:lnTo>
                  <a:lnTo>
                    <a:pt x="144729" y="6986943"/>
                  </a:lnTo>
                  <a:lnTo>
                    <a:pt x="146202" y="6988734"/>
                  </a:lnTo>
                  <a:lnTo>
                    <a:pt x="149796" y="6993102"/>
                  </a:lnTo>
                  <a:lnTo>
                    <a:pt x="180632" y="7018426"/>
                  </a:lnTo>
                  <a:lnTo>
                    <a:pt x="225831" y="7033844"/>
                  </a:lnTo>
                  <a:lnTo>
                    <a:pt x="233768" y="7034631"/>
                  </a:lnTo>
                  <a:lnTo>
                    <a:pt x="759815" y="7034631"/>
                  </a:lnTo>
                  <a:lnTo>
                    <a:pt x="805916" y="7022198"/>
                  </a:lnTo>
                  <a:lnTo>
                    <a:pt x="843788" y="6993102"/>
                  </a:lnTo>
                  <a:lnTo>
                    <a:pt x="847382" y="6988734"/>
                  </a:lnTo>
                  <a:lnTo>
                    <a:pt x="848855" y="6986943"/>
                  </a:lnTo>
                  <a:lnTo>
                    <a:pt x="867689" y="6951764"/>
                  </a:lnTo>
                  <a:lnTo>
                    <a:pt x="874001" y="6912457"/>
                  </a:lnTo>
                  <a:lnTo>
                    <a:pt x="874001" y="5617794"/>
                  </a:lnTo>
                  <a:close/>
                </a:path>
                <a:path w="874394" h="7035165">
                  <a:moveTo>
                    <a:pt x="874064" y="141592"/>
                  </a:moveTo>
                  <a:lnTo>
                    <a:pt x="867892" y="100533"/>
                  </a:lnTo>
                  <a:lnTo>
                    <a:pt x="850099" y="63017"/>
                  </a:lnTo>
                  <a:lnTo>
                    <a:pt x="843229" y="53682"/>
                  </a:lnTo>
                  <a:lnTo>
                    <a:pt x="843229" y="141592"/>
                  </a:lnTo>
                  <a:lnTo>
                    <a:pt x="843229" y="1641602"/>
                  </a:lnTo>
                  <a:lnTo>
                    <a:pt x="831913" y="1690636"/>
                  </a:lnTo>
                  <a:lnTo>
                    <a:pt x="805548" y="1724939"/>
                  </a:lnTo>
                  <a:lnTo>
                    <a:pt x="768096" y="1746618"/>
                  </a:lnTo>
                  <a:lnTo>
                    <a:pt x="739736" y="1752320"/>
                  </a:lnTo>
                  <a:lnTo>
                    <a:pt x="134327" y="1752320"/>
                  </a:lnTo>
                  <a:lnTo>
                    <a:pt x="92557" y="1741030"/>
                  </a:lnTo>
                  <a:lnTo>
                    <a:pt x="58242" y="1714665"/>
                  </a:lnTo>
                  <a:lnTo>
                    <a:pt x="36576" y="1677212"/>
                  </a:lnTo>
                  <a:lnTo>
                    <a:pt x="30835" y="1642008"/>
                  </a:lnTo>
                  <a:lnTo>
                    <a:pt x="30835" y="1641602"/>
                  </a:lnTo>
                  <a:lnTo>
                    <a:pt x="30861" y="134327"/>
                  </a:lnTo>
                  <a:lnTo>
                    <a:pt x="42151" y="92557"/>
                  </a:lnTo>
                  <a:lnTo>
                    <a:pt x="68516" y="58254"/>
                  </a:lnTo>
                  <a:lnTo>
                    <a:pt x="105968" y="36576"/>
                  </a:lnTo>
                  <a:lnTo>
                    <a:pt x="134327" y="30873"/>
                  </a:lnTo>
                  <a:lnTo>
                    <a:pt x="739736" y="30873"/>
                  </a:lnTo>
                  <a:lnTo>
                    <a:pt x="781507" y="42164"/>
                  </a:lnTo>
                  <a:lnTo>
                    <a:pt x="815822" y="68529"/>
                  </a:lnTo>
                  <a:lnTo>
                    <a:pt x="837488" y="105981"/>
                  </a:lnTo>
                  <a:lnTo>
                    <a:pt x="843229" y="141592"/>
                  </a:lnTo>
                  <a:lnTo>
                    <a:pt x="843229" y="53682"/>
                  </a:lnTo>
                  <a:lnTo>
                    <a:pt x="811060" y="23977"/>
                  </a:lnTo>
                  <a:lnTo>
                    <a:pt x="773544" y="6184"/>
                  </a:lnTo>
                  <a:lnTo>
                    <a:pt x="732472" y="0"/>
                  </a:lnTo>
                  <a:lnTo>
                    <a:pt x="141592" y="0"/>
                  </a:lnTo>
                  <a:lnTo>
                    <a:pt x="100520" y="6184"/>
                  </a:lnTo>
                  <a:lnTo>
                    <a:pt x="63004" y="23977"/>
                  </a:lnTo>
                  <a:lnTo>
                    <a:pt x="32245" y="51866"/>
                  </a:lnTo>
                  <a:lnTo>
                    <a:pt x="10871" y="87464"/>
                  </a:lnTo>
                  <a:lnTo>
                    <a:pt x="711" y="127723"/>
                  </a:lnTo>
                  <a:lnTo>
                    <a:pt x="0" y="141592"/>
                  </a:lnTo>
                  <a:lnTo>
                    <a:pt x="0" y="1641602"/>
                  </a:lnTo>
                  <a:lnTo>
                    <a:pt x="6172" y="1682661"/>
                  </a:lnTo>
                  <a:lnTo>
                    <a:pt x="23964" y="1720176"/>
                  </a:lnTo>
                  <a:lnTo>
                    <a:pt x="51854" y="1750949"/>
                  </a:lnTo>
                  <a:lnTo>
                    <a:pt x="87452" y="1772310"/>
                  </a:lnTo>
                  <a:lnTo>
                    <a:pt x="127723" y="1782470"/>
                  </a:lnTo>
                  <a:lnTo>
                    <a:pt x="141592" y="1783181"/>
                  </a:lnTo>
                  <a:lnTo>
                    <a:pt x="732472" y="1783181"/>
                  </a:lnTo>
                  <a:lnTo>
                    <a:pt x="773544" y="1777009"/>
                  </a:lnTo>
                  <a:lnTo>
                    <a:pt x="811060" y="1759216"/>
                  </a:lnTo>
                  <a:lnTo>
                    <a:pt x="841819" y="1731327"/>
                  </a:lnTo>
                  <a:lnTo>
                    <a:pt x="863193" y="1695729"/>
                  </a:lnTo>
                  <a:lnTo>
                    <a:pt x="873353" y="1655470"/>
                  </a:lnTo>
                  <a:lnTo>
                    <a:pt x="874064" y="1641602"/>
                  </a:lnTo>
                  <a:lnTo>
                    <a:pt x="874064" y="141592"/>
                  </a:lnTo>
                  <a:close/>
                </a:path>
              </a:pathLst>
            </a:custGeom>
            <a:solidFill>
              <a:srgbClr val="AA2F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1371027" y="1073201"/>
            <a:ext cx="9518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350" dirty="0">
                <a:solidFill>
                  <a:srgbClr val="307B46"/>
                </a:solidFill>
                <a:latin typeface="Verdana"/>
                <a:cs typeface="Verdana"/>
              </a:rPr>
              <a:t>2019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336201" y="8779377"/>
            <a:ext cx="10217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70" dirty="0">
                <a:solidFill>
                  <a:srgbClr val="307B46"/>
                </a:solidFill>
                <a:latin typeface="Verdana"/>
                <a:cs typeface="Verdana"/>
              </a:rPr>
              <a:t>2022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331885" y="3561719"/>
            <a:ext cx="102996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55" dirty="0">
                <a:solidFill>
                  <a:srgbClr val="307B46"/>
                </a:solidFill>
                <a:latin typeface="Verdana"/>
                <a:cs typeface="Verdana"/>
              </a:rPr>
              <a:t>2020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373706" y="6169527"/>
            <a:ext cx="9467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360" dirty="0">
                <a:solidFill>
                  <a:srgbClr val="307B46"/>
                </a:solidFill>
                <a:latin typeface="Verdana"/>
                <a:cs typeface="Verdana"/>
              </a:rPr>
              <a:t>2021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9177" y="1847104"/>
            <a:ext cx="9235440" cy="12604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r">
              <a:lnSpc>
                <a:spcPts val="1805"/>
              </a:lnSpc>
              <a:spcBef>
                <a:spcPts val="120"/>
              </a:spcBef>
            </a:pPr>
            <a:r>
              <a:rPr sz="1550" b="1" spc="-185" dirty="0">
                <a:solidFill>
                  <a:srgbClr val="5CC67A"/>
                </a:solidFill>
                <a:latin typeface="Verdana"/>
                <a:cs typeface="Verdana"/>
              </a:rPr>
              <a:t>L</a:t>
            </a:r>
            <a:r>
              <a:rPr sz="1550" b="1" spc="-185" dirty="0">
                <a:solidFill>
                  <a:srgbClr val="5CC67A"/>
                </a:solidFill>
                <a:latin typeface="Noto Sans"/>
                <a:cs typeface="Noto Sans"/>
              </a:rPr>
              <a:t>Ợ</a:t>
            </a:r>
            <a:r>
              <a:rPr sz="1550" b="1" spc="-185" dirty="0">
                <a:solidFill>
                  <a:srgbClr val="5CC67A"/>
                </a:solidFill>
                <a:latin typeface="Verdana"/>
                <a:cs typeface="Verdana"/>
              </a:rPr>
              <a:t>I</a:t>
            </a:r>
            <a:r>
              <a:rPr sz="1550" b="1" spc="-10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550" b="1" spc="-110" dirty="0">
                <a:solidFill>
                  <a:srgbClr val="5CC67A"/>
                </a:solidFill>
                <a:latin typeface="Verdana"/>
                <a:cs typeface="Verdana"/>
              </a:rPr>
              <a:t>NHU</a:t>
            </a:r>
            <a:r>
              <a:rPr sz="1550" b="1" spc="-110" dirty="0">
                <a:solidFill>
                  <a:srgbClr val="5CC67A"/>
                </a:solidFill>
                <a:latin typeface="Noto Sans"/>
                <a:cs typeface="Noto Sans"/>
              </a:rPr>
              <a:t>Ậ</a:t>
            </a:r>
            <a:r>
              <a:rPr sz="1550" b="1" spc="-110" dirty="0">
                <a:solidFill>
                  <a:srgbClr val="5CC67A"/>
                </a:solidFill>
                <a:latin typeface="Verdana"/>
                <a:cs typeface="Verdana"/>
              </a:rPr>
              <a:t>N</a:t>
            </a:r>
            <a:r>
              <a:rPr sz="1550" b="1" spc="-100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550" b="1" spc="-90" dirty="0">
                <a:solidFill>
                  <a:srgbClr val="5CC67A"/>
                </a:solidFill>
                <a:latin typeface="Verdana"/>
                <a:cs typeface="Verdana"/>
              </a:rPr>
              <a:t>HÀNG</a:t>
            </a:r>
            <a:r>
              <a:rPr sz="1550" b="1" spc="-100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550" b="1" spc="-80" dirty="0">
                <a:solidFill>
                  <a:srgbClr val="5CC67A"/>
                </a:solidFill>
                <a:latin typeface="Verdana"/>
                <a:cs typeface="Verdana"/>
              </a:rPr>
              <a:t>NĂM</a:t>
            </a:r>
            <a:r>
              <a:rPr sz="1550" b="1" spc="-100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550" b="1" spc="-20" dirty="0">
                <a:solidFill>
                  <a:srgbClr val="5CC67A"/>
                </a:solidFill>
                <a:latin typeface="Verdana"/>
                <a:cs typeface="Verdana"/>
              </a:rPr>
              <a:t>TĂNG</a:t>
            </a:r>
            <a:endParaRPr sz="1550">
              <a:latin typeface="Verdana"/>
              <a:cs typeface="Verdana"/>
            </a:endParaRPr>
          </a:p>
          <a:p>
            <a:pPr marL="344170">
              <a:lnSpc>
                <a:spcPts val="2345"/>
              </a:lnSpc>
            </a:pPr>
            <a:r>
              <a:rPr sz="2000" spc="-170" dirty="0">
                <a:solidFill>
                  <a:srgbClr val="221F20"/>
                </a:solidFill>
                <a:latin typeface="Arial Black"/>
                <a:cs typeface="Arial Black"/>
              </a:rPr>
              <a:t>L</a:t>
            </a:r>
            <a:r>
              <a:rPr sz="2000" b="1" spc="-170" dirty="0">
                <a:solidFill>
                  <a:srgbClr val="221F20"/>
                </a:solidFill>
                <a:latin typeface="Noto Sans"/>
                <a:cs typeface="Noto Sans"/>
              </a:rPr>
              <a:t>ợ</a:t>
            </a:r>
            <a:r>
              <a:rPr sz="2000" spc="-170" dirty="0">
                <a:solidFill>
                  <a:srgbClr val="221F20"/>
                </a:solidFill>
                <a:latin typeface="Arial Black"/>
                <a:cs typeface="Arial Black"/>
              </a:rPr>
              <a:t>i</a:t>
            </a:r>
            <a:r>
              <a:rPr sz="2000" spc="-13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221F20"/>
                </a:solidFill>
                <a:latin typeface="Arial Black"/>
                <a:cs typeface="Arial Black"/>
              </a:rPr>
              <a:t>nhu</a:t>
            </a:r>
            <a:r>
              <a:rPr sz="2000" b="1" spc="-10" dirty="0">
                <a:solidFill>
                  <a:srgbClr val="221F20"/>
                </a:solidFill>
                <a:latin typeface="Noto Sans"/>
                <a:cs typeface="Noto Sans"/>
              </a:rPr>
              <a:t>ậ</a:t>
            </a:r>
            <a:r>
              <a:rPr sz="2000" spc="-10" dirty="0">
                <a:solidFill>
                  <a:srgbClr val="221F20"/>
                </a:solidFill>
                <a:latin typeface="Arial Black"/>
                <a:cs typeface="Arial Black"/>
              </a:rPr>
              <a:t>n</a:t>
            </a:r>
            <a:r>
              <a:rPr sz="2000" spc="-13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20" dirty="0">
                <a:solidFill>
                  <a:srgbClr val="221F20"/>
                </a:solidFill>
                <a:latin typeface="Arial Black"/>
                <a:cs typeface="Arial Black"/>
              </a:rPr>
              <a:t>tăng</a:t>
            </a:r>
            <a:r>
              <a:rPr sz="2000" spc="-13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đ</a:t>
            </a:r>
            <a:r>
              <a:rPr sz="2000" b="1" dirty="0">
                <a:solidFill>
                  <a:srgbClr val="221F20"/>
                </a:solidFill>
                <a:latin typeface="Noto Sans"/>
                <a:cs typeface="Noto Sans"/>
              </a:rPr>
              <a:t>ề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u</a:t>
            </a:r>
            <a:r>
              <a:rPr sz="2000" spc="-13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h</a:t>
            </a:r>
            <a:r>
              <a:rPr sz="2000" b="1" dirty="0">
                <a:solidFill>
                  <a:srgbClr val="221F20"/>
                </a:solidFill>
                <a:latin typeface="Noto Sans"/>
                <a:cs typeface="Noto Sans"/>
              </a:rPr>
              <a:t>ằ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ng</a:t>
            </a:r>
            <a:r>
              <a:rPr sz="2000" spc="-13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năm,</a:t>
            </a:r>
            <a:r>
              <a:rPr sz="2000" spc="-13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221F20"/>
                </a:solidFill>
                <a:latin typeface="Arial Black"/>
                <a:cs typeface="Arial Black"/>
              </a:rPr>
              <a:t>nh</a:t>
            </a:r>
            <a:r>
              <a:rPr sz="2000" b="1" spc="-10" dirty="0">
                <a:solidFill>
                  <a:srgbClr val="221F20"/>
                </a:solidFill>
                <a:latin typeface="Noto Sans"/>
                <a:cs typeface="Noto Sans"/>
              </a:rPr>
              <a:t>ư</a:t>
            </a:r>
            <a:r>
              <a:rPr sz="2000" spc="-10" dirty="0">
                <a:solidFill>
                  <a:srgbClr val="221F20"/>
                </a:solidFill>
                <a:latin typeface="Arial Black"/>
                <a:cs typeface="Arial Black"/>
              </a:rPr>
              <a:t>ng</a:t>
            </a:r>
            <a:r>
              <a:rPr sz="2000" spc="-13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75" dirty="0">
                <a:solidFill>
                  <a:srgbClr val="221F20"/>
                </a:solidFill>
                <a:latin typeface="Arial Black"/>
                <a:cs typeface="Arial Black"/>
              </a:rPr>
              <a:t>t</a:t>
            </a:r>
            <a:r>
              <a:rPr sz="2000" b="1" spc="-75" dirty="0">
                <a:solidFill>
                  <a:srgbClr val="221F20"/>
                </a:solidFill>
                <a:latin typeface="Noto Sans"/>
                <a:cs typeface="Noto Sans"/>
              </a:rPr>
              <a:t>ố</a:t>
            </a:r>
            <a:r>
              <a:rPr sz="2000" spc="-75" dirty="0">
                <a:solidFill>
                  <a:srgbClr val="221F20"/>
                </a:solidFill>
                <a:latin typeface="Arial Black"/>
                <a:cs typeface="Arial Black"/>
              </a:rPr>
              <a:t>c</a:t>
            </a:r>
            <a:r>
              <a:rPr sz="2000" spc="-13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25" dirty="0">
                <a:solidFill>
                  <a:srgbClr val="221F20"/>
                </a:solidFill>
                <a:latin typeface="Arial Black"/>
                <a:cs typeface="Arial Black"/>
              </a:rPr>
              <a:t>đ</a:t>
            </a:r>
            <a:r>
              <a:rPr sz="2000" b="1" spc="-25" dirty="0">
                <a:solidFill>
                  <a:srgbClr val="221F20"/>
                </a:solidFill>
                <a:latin typeface="Noto Sans"/>
                <a:cs typeface="Noto Sans"/>
              </a:rPr>
              <a:t>ộ</a:t>
            </a:r>
            <a:endParaRPr sz="2000">
              <a:latin typeface="Noto Sans"/>
              <a:cs typeface="Noto Sans"/>
            </a:endParaRPr>
          </a:p>
          <a:p>
            <a:pPr marL="12700" marR="3050540">
              <a:lnSpc>
                <a:spcPct val="115599"/>
              </a:lnSpc>
              <a:tabLst>
                <a:tab pos="778510" algn="l"/>
                <a:tab pos="1846580" algn="l"/>
                <a:tab pos="2308860" algn="l"/>
                <a:tab pos="2790825" algn="l"/>
                <a:tab pos="3607435" algn="l"/>
                <a:tab pos="4246880" algn="l"/>
                <a:tab pos="5111115" algn="l"/>
                <a:tab pos="5575935" algn="l"/>
              </a:tabLst>
            </a:pPr>
            <a:r>
              <a:rPr sz="2000" spc="-20" dirty="0">
                <a:solidFill>
                  <a:srgbClr val="221F20"/>
                </a:solidFill>
                <a:latin typeface="Arial Black"/>
                <a:cs typeface="Arial Black"/>
              </a:rPr>
              <a:t>tăng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	</a:t>
            </a:r>
            <a:r>
              <a:rPr sz="2000" spc="-10" dirty="0">
                <a:solidFill>
                  <a:srgbClr val="221F20"/>
                </a:solidFill>
                <a:latin typeface="Arial Black"/>
                <a:cs typeface="Arial Black"/>
              </a:rPr>
              <a:t>tr</a:t>
            </a:r>
            <a:r>
              <a:rPr sz="2000" b="1" spc="-10" dirty="0">
                <a:solidFill>
                  <a:srgbClr val="221F20"/>
                </a:solidFill>
                <a:latin typeface="Noto Sans"/>
                <a:cs typeface="Noto Sans"/>
              </a:rPr>
              <a:t>ưở</a:t>
            </a:r>
            <a:r>
              <a:rPr sz="2000" spc="-10" dirty="0">
                <a:solidFill>
                  <a:srgbClr val="221F20"/>
                </a:solidFill>
                <a:latin typeface="Arial Black"/>
                <a:cs typeface="Arial Black"/>
              </a:rPr>
              <a:t>ng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	</a:t>
            </a:r>
            <a:r>
              <a:rPr sz="2000" spc="-25" dirty="0">
                <a:solidFill>
                  <a:srgbClr val="221F20"/>
                </a:solidFill>
                <a:latin typeface="Arial Black"/>
                <a:cs typeface="Arial Black"/>
              </a:rPr>
              <a:t>có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	</a:t>
            </a:r>
            <a:r>
              <a:rPr sz="2000" spc="-25" dirty="0">
                <a:solidFill>
                  <a:srgbClr val="221F20"/>
                </a:solidFill>
                <a:latin typeface="Arial Black"/>
                <a:cs typeface="Arial Black"/>
              </a:rPr>
              <a:t>s</a:t>
            </a:r>
            <a:r>
              <a:rPr sz="2000" b="1" spc="-25" dirty="0">
                <a:solidFill>
                  <a:srgbClr val="221F20"/>
                </a:solidFill>
                <a:latin typeface="Noto Sans"/>
                <a:cs typeface="Noto Sans"/>
              </a:rPr>
              <a:t>ự</a:t>
            </a:r>
            <a:r>
              <a:rPr sz="2000" b="1" dirty="0">
                <a:solidFill>
                  <a:srgbClr val="221F20"/>
                </a:solidFill>
                <a:latin typeface="Noto Sans"/>
                <a:cs typeface="Noto Sans"/>
              </a:rPr>
              <a:t>	</a:t>
            </a:r>
            <a:r>
              <a:rPr sz="2000" spc="-20" dirty="0">
                <a:solidFill>
                  <a:srgbClr val="221F20"/>
                </a:solidFill>
                <a:latin typeface="Arial Black"/>
                <a:cs typeface="Arial Black"/>
              </a:rPr>
              <a:t>gi</a:t>
            </a:r>
            <a:r>
              <a:rPr sz="2000" b="1" spc="-20" dirty="0">
                <a:solidFill>
                  <a:srgbClr val="221F20"/>
                </a:solidFill>
                <a:latin typeface="Noto Sans"/>
                <a:cs typeface="Noto Sans"/>
              </a:rPr>
              <a:t>ả</a:t>
            </a:r>
            <a:r>
              <a:rPr sz="2000" spc="-20" dirty="0">
                <a:solidFill>
                  <a:srgbClr val="221F20"/>
                </a:solidFill>
                <a:latin typeface="Arial Black"/>
                <a:cs typeface="Arial Black"/>
              </a:rPr>
              <a:t>m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	</a:t>
            </a:r>
            <a:r>
              <a:rPr sz="2000" spc="-25" dirty="0">
                <a:solidFill>
                  <a:srgbClr val="221F20"/>
                </a:solidFill>
                <a:latin typeface="Arial Black"/>
                <a:cs typeface="Arial Black"/>
              </a:rPr>
              <a:t>nh</a:t>
            </a:r>
            <a:r>
              <a:rPr sz="2000" b="1" spc="-25" dirty="0">
                <a:solidFill>
                  <a:srgbClr val="221F20"/>
                </a:solidFill>
                <a:latin typeface="Noto Sans"/>
                <a:cs typeface="Noto Sans"/>
              </a:rPr>
              <a:t>ẹ</a:t>
            </a:r>
            <a:r>
              <a:rPr sz="2000" b="1" dirty="0">
                <a:solidFill>
                  <a:srgbClr val="221F20"/>
                </a:solidFill>
                <a:latin typeface="Noto Sans"/>
                <a:cs typeface="Noto Sans"/>
              </a:rPr>
              <a:t>	</a:t>
            </a:r>
            <a:r>
              <a:rPr sz="2000" spc="-10" dirty="0">
                <a:solidFill>
                  <a:srgbClr val="221F20"/>
                </a:solidFill>
                <a:latin typeface="Arial Black"/>
                <a:cs typeface="Arial Black"/>
              </a:rPr>
              <a:t>trong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	</a:t>
            </a:r>
            <a:r>
              <a:rPr sz="2000" spc="-25" dirty="0">
                <a:solidFill>
                  <a:srgbClr val="221F20"/>
                </a:solidFill>
                <a:latin typeface="Arial Black"/>
                <a:cs typeface="Arial Black"/>
              </a:rPr>
              <a:t>kỳ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	</a:t>
            </a:r>
            <a:r>
              <a:rPr sz="2000" spc="-170" dirty="0">
                <a:solidFill>
                  <a:srgbClr val="221F20"/>
                </a:solidFill>
                <a:latin typeface="Arial Black"/>
                <a:cs typeface="Arial Black"/>
              </a:rPr>
              <a:t>2022 </a:t>
            </a:r>
            <a:r>
              <a:rPr sz="2000" spc="-85" dirty="0">
                <a:solidFill>
                  <a:srgbClr val="221F20"/>
                </a:solidFill>
                <a:latin typeface="Arial Black"/>
                <a:cs typeface="Arial Black"/>
              </a:rPr>
              <a:t>(20.32%)</a:t>
            </a:r>
            <a:r>
              <a:rPr sz="2000" spc="-22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100" dirty="0">
                <a:solidFill>
                  <a:srgbClr val="221F20"/>
                </a:solidFill>
                <a:latin typeface="Arial Black"/>
                <a:cs typeface="Arial Black"/>
              </a:rPr>
              <a:t>so</a:t>
            </a:r>
            <a:r>
              <a:rPr sz="2000" spc="-21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30" dirty="0">
                <a:solidFill>
                  <a:srgbClr val="221F20"/>
                </a:solidFill>
                <a:latin typeface="Arial Black"/>
                <a:cs typeface="Arial Black"/>
              </a:rPr>
              <a:t>v</a:t>
            </a:r>
            <a:r>
              <a:rPr sz="2000" b="1" spc="-30" dirty="0">
                <a:solidFill>
                  <a:srgbClr val="221F20"/>
                </a:solidFill>
                <a:latin typeface="Noto Sans"/>
                <a:cs typeface="Noto Sans"/>
              </a:rPr>
              <a:t>ớ</a:t>
            </a:r>
            <a:r>
              <a:rPr sz="2000" spc="-30" dirty="0">
                <a:solidFill>
                  <a:srgbClr val="221F20"/>
                </a:solidFill>
                <a:latin typeface="Arial Black"/>
                <a:cs typeface="Arial Black"/>
              </a:rPr>
              <a:t>i</a:t>
            </a:r>
            <a:r>
              <a:rPr sz="2000" spc="-22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95" dirty="0">
                <a:solidFill>
                  <a:srgbClr val="221F20"/>
                </a:solidFill>
                <a:latin typeface="Arial Black"/>
                <a:cs typeface="Arial Black"/>
              </a:rPr>
              <a:t>các</a:t>
            </a:r>
            <a:r>
              <a:rPr sz="2000" spc="-21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45" dirty="0">
                <a:solidFill>
                  <a:srgbClr val="221F20"/>
                </a:solidFill>
                <a:latin typeface="Arial Black"/>
                <a:cs typeface="Arial Black"/>
              </a:rPr>
              <a:t>kỳ</a:t>
            </a:r>
            <a:r>
              <a:rPr sz="2000" spc="-22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65" dirty="0">
                <a:solidFill>
                  <a:srgbClr val="221F20"/>
                </a:solidFill>
                <a:latin typeface="Arial Black"/>
                <a:cs typeface="Arial Black"/>
              </a:rPr>
              <a:t>tr</a:t>
            </a:r>
            <a:r>
              <a:rPr sz="2000" b="1" spc="-65" dirty="0">
                <a:solidFill>
                  <a:srgbClr val="221F20"/>
                </a:solidFill>
                <a:latin typeface="Noto Sans"/>
                <a:cs typeface="Noto Sans"/>
              </a:rPr>
              <a:t>ướ</a:t>
            </a:r>
            <a:r>
              <a:rPr sz="2000" spc="-65" dirty="0">
                <a:solidFill>
                  <a:srgbClr val="221F20"/>
                </a:solidFill>
                <a:latin typeface="Arial Black"/>
                <a:cs typeface="Arial Black"/>
              </a:rPr>
              <a:t>c</a:t>
            </a:r>
            <a:r>
              <a:rPr sz="2000" spc="-21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25" dirty="0">
                <a:solidFill>
                  <a:srgbClr val="221F20"/>
                </a:solidFill>
                <a:latin typeface="Arial Black"/>
                <a:cs typeface="Arial Black"/>
              </a:rPr>
              <a:t>đó.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84512" y="5483998"/>
            <a:ext cx="25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16573" y="6221531"/>
            <a:ext cx="9153525" cy="3002915"/>
            <a:chOff x="316573" y="6221531"/>
            <a:chExt cx="9153525" cy="3002915"/>
          </a:xfrm>
        </p:grpSpPr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6573" y="6221531"/>
              <a:ext cx="66675" cy="666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6917" y="7955782"/>
              <a:ext cx="66675" cy="6667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7261" y="9157761"/>
              <a:ext cx="66675" cy="6667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280893" y="6662026"/>
              <a:ext cx="1188720" cy="2427605"/>
            </a:xfrm>
            <a:custGeom>
              <a:avLst/>
              <a:gdLst/>
              <a:ahLst/>
              <a:cxnLst/>
              <a:rect l="l" t="t" r="r" b="b"/>
              <a:pathLst>
                <a:path w="1188720" h="2427604">
                  <a:moveTo>
                    <a:pt x="0" y="2253602"/>
                  </a:moveTo>
                  <a:lnTo>
                    <a:pt x="0" y="173869"/>
                  </a:lnTo>
                  <a:lnTo>
                    <a:pt x="1270" y="164500"/>
                  </a:lnTo>
                  <a:lnTo>
                    <a:pt x="3810" y="155177"/>
                  </a:lnTo>
                  <a:lnTo>
                    <a:pt x="5080" y="145945"/>
                  </a:lnTo>
                  <a:lnTo>
                    <a:pt x="7620" y="136848"/>
                  </a:lnTo>
                  <a:lnTo>
                    <a:pt x="11430" y="127886"/>
                  </a:lnTo>
                  <a:lnTo>
                    <a:pt x="13970" y="119060"/>
                  </a:lnTo>
                  <a:lnTo>
                    <a:pt x="17780" y="110410"/>
                  </a:lnTo>
                  <a:lnTo>
                    <a:pt x="22860" y="101979"/>
                  </a:lnTo>
                  <a:lnTo>
                    <a:pt x="26670" y="93767"/>
                  </a:lnTo>
                  <a:lnTo>
                    <a:pt x="31750" y="85774"/>
                  </a:lnTo>
                  <a:lnTo>
                    <a:pt x="38100" y="78038"/>
                  </a:lnTo>
                  <a:lnTo>
                    <a:pt x="43180" y="70596"/>
                  </a:lnTo>
                  <a:lnTo>
                    <a:pt x="49530" y="63447"/>
                  </a:lnTo>
                  <a:lnTo>
                    <a:pt x="55880" y="56593"/>
                  </a:lnTo>
                  <a:lnTo>
                    <a:pt x="63500" y="50065"/>
                  </a:lnTo>
                  <a:lnTo>
                    <a:pt x="69850" y="43895"/>
                  </a:lnTo>
                  <a:lnTo>
                    <a:pt x="110490" y="18643"/>
                  </a:lnTo>
                  <a:lnTo>
                    <a:pt x="118110" y="14799"/>
                  </a:lnTo>
                  <a:lnTo>
                    <a:pt x="154940" y="3782"/>
                  </a:lnTo>
                  <a:lnTo>
                    <a:pt x="191770" y="0"/>
                  </a:lnTo>
                  <a:lnTo>
                    <a:pt x="996950" y="0"/>
                  </a:lnTo>
                  <a:lnTo>
                    <a:pt x="1043940" y="5871"/>
                  </a:lnTo>
                  <a:lnTo>
                    <a:pt x="1087120" y="22897"/>
                  </a:lnTo>
                  <a:lnTo>
                    <a:pt x="1096010" y="27559"/>
                  </a:lnTo>
                  <a:lnTo>
                    <a:pt x="1132840" y="56593"/>
                  </a:lnTo>
                  <a:lnTo>
                    <a:pt x="1162050" y="93767"/>
                  </a:lnTo>
                  <a:lnTo>
                    <a:pt x="1165860" y="101979"/>
                  </a:lnTo>
                  <a:lnTo>
                    <a:pt x="1170940" y="110410"/>
                  </a:lnTo>
                  <a:lnTo>
                    <a:pt x="1178560" y="127886"/>
                  </a:lnTo>
                  <a:lnTo>
                    <a:pt x="1186180" y="155177"/>
                  </a:lnTo>
                  <a:lnTo>
                    <a:pt x="1188720" y="173869"/>
                  </a:lnTo>
                  <a:lnTo>
                    <a:pt x="1188720" y="2253602"/>
                  </a:lnTo>
                  <a:lnTo>
                    <a:pt x="1186180" y="2272295"/>
                  </a:lnTo>
                  <a:lnTo>
                    <a:pt x="1178560" y="2299585"/>
                  </a:lnTo>
                  <a:lnTo>
                    <a:pt x="1170940" y="2317061"/>
                  </a:lnTo>
                  <a:lnTo>
                    <a:pt x="1165860" y="2325491"/>
                  </a:lnTo>
                  <a:lnTo>
                    <a:pt x="1162050" y="2333704"/>
                  </a:lnTo>
                  <a:lnTo>
                    <a:pt x="1156970" y="2341698"/>
                  </a:lnTo>
                  <a:lnTo>
                    <a:pt x="1151890" y="2349434"/>
                  </a:lnTo>
                  <a:lnTo>
                    <a:pt x="1146810" y="2355388"/>
                  </a:lnTo>
                  <a:lnTo>
                    <a:pt x="1146810" y="177984"/>
                  </a:lnTo>
                  <a:lnTo>
                    <a:pt x="1143000" y="156149"/>
                  </a:lnTo>
                  <a:lnTo>
                    <a:pt x="1125220" y="115350"/>
                  </a:lnTo>
                  <a:lnTo>
                    <a:pt x="1112520" y="97231"/>
                  </a:lnTo>
                  <a:lnTo>
                    <a:pt x="1108710" y="91641"/>
                  </a:lnTo>
                  <a:lnTo>
                    <a:pt x="1103630" y="86281"/>
                  </a:lnTo>
                  <a:lnTo>
                    <a:pt x="1097280" y="81175"/>
                  </a:lnTo>
                  <a:lnTo>
                    <a:pt x="1092200" y="76350"/>
                  </a:lnTo>
                  <a:lnTo>
                    <a:pt x="1085850" y="71804"/>
                  </a:lnTo>
                  <a:lnTo>
                    <a:pt x="1080770" y="67538"/>
                  </a:lnTo>
                  <a:lnTo>
                    <a:pt x="1074420" y="63572"/>
                  </a:lnTo>
                  <a:lnTo>
                    <a:pt x="1068070" y="59924"/>
                  </a:lnTo>
                  <a:lnTo>
                    <a:pt x="1060450" y="56596"/>
                  </a:lnTo>
                  <a:lnTo>
                    <a:pt x="1054100" y="53587"/>
                  </a:lnTo>
                  <a:lnTo>
                    <a:pt x="1047750" y="50911"/>
                  </a:lnTo>
                  <a:lnTo>
                    <a:pt x="1040130" y="48581"/>
                  </a:lnTo>
                  <a:lnTo>
                    <a:pt x="1033780" y="46597"/>
                  </a:lnTo>
                  <a:lnTo>
                    <a:pt x="996950" y="41984"/>
                  </a:lnTo>
                  <a:lnTo>
                    <a:pt x="191770" y="41984"/>
                  </a:lnTo>
                  <a:lnTo>
                    <a:pt x="148590" y="48581"/>
                  </a:lnTo>
                  <a:lnTo>
                    <a:pt x="128270" y="56596"/>
                  </a:lnTo>
                  <a:lnTo>
                    <a:pt x="120650" y="59924"/>
                  </a:lnTo>
                  <a:lnTo>
                    <a:pt x="114300" y="63571"/>
                  </a:lnTo>
                  <a:lnTo>
                    <a:pt x="107950" y="67538"/>
                  </a:lnTo>
                  <a:lnTo>
                    <a:pt x="102870" y="71804"/>
                  </a:lnTo>
                  <a:lnTo>
                    <a:pt x="96520" y="76350"/>
                  </a:lnTo>
                  <a:lnTo>
                    <a:pt x="67310" y="109100"/>
                  </a:lnTo>
                  <a:lnTo>
                    <a:pt x="48260" y="149035"/>
                  </a:lnTo>
                  <a:lnTo>
                    <a:pt x="41910" y="177984"/>
                  </a:lnTo>
                  <a:lnTo>
                    <a:pt x="41910" y="2355015"/>
                  </a:lnTo>
                  <a:lnTo>
                    <a:pt x="38100" y="2349432"/>
                  </a:lnTo>
                  <a:lnTo>
                    <a:pt x="31750" y="2341694"/>
                  </a:lnTo>
                  <a:lnTo>
                    <a:pt x="26670" y="2333702"/>
                  </a:lnTo>
                  <a:lnTo>
                    <a:pt x="22860" y="2325491"/>
                  </a:lnTo>
                  <a:lnTo>
                    <a:pt x="17780" y="2317061"/>
                  </a:lnTo>
                  <a:lnTo>
                    <a:pt x="13970" y="2308411"/>
                  </a:lnTo>
                  <a:lnTo>
                    <a:pt x="11430" y="2299585"/>
                  </a:lnTo>
                  <a:lnTo>
                    <a:pt x="7620" y="2290623"/>
                  </a:lnTo>
                  <a:lnTo>
                    <a:pt x="5080" y="2281527"/>
                  </a:lnTo>
                  <a:lnTo>
                    <a:pt x="3810" y="2272295"/>
                  </a:lnTo>
                  <a:lnTo>
                    <a:pt x="1270" y="2262972"/>
                  </a:lnTo>
                  <a:lnTo>
                    <a:pt x="0" y="2253602"/>
                  </a:lnTo>
                  <a:close/>
                </a:path>
                <a:path w="1188720" h="2427604">
                  <a:moveTo>
                    <a:pt x="41910" y="2355015"/>
                  </a:moveTo>
                  <a:lnTo>
                    <a:pt x="41910" y="2249487"/>
                  </a:lnTo>
                  <a:lnTo>
                    <a:pt x="45720" y="2271321"/>
                  </a:lnTo>
                  <a:lnTo>
                    <a:pt x="48260" y="2278434"/>
                  </a:lnTo>
                  <a:lnTo>
                    <a:pt x="67310" y="2318368"/>
                  </a:lnTo>
                  <a:lnTo>
                    <a:pt x="96520" y="2351120"/>
                  </a:lnTo>
                  <a:lnTo>
                    <a:pt x="102870" y="2355667"/>
                  </a:lnTo>
                  <a:lnTo>
                    <a:pt x="107950" y="2359933"/>
                  </a:lnTo>
                  <a:lnTo>
                    <a:pt x="114300" y="2363899"/>
                  </a:lnTo>
                  <a:lnTo>
                    <a:pt x="120650" y="2367547"/>
                  </a:lnTo>
                  <a:lnTo>
                    <a:pt x="128270" y="2370875"/>
                  </a:lnTo>
                  <a:lnTo>
                    <a:pt x="134620" y="2373883"/>
                  </a:lnTo>
                  <a:lnTo>
                    <a:pt x="177800" y="2384719"/>
                  </a:lnTo>
                  <a:lnTo>
                    <a:pt x="191770" y="2385486"/>
                  </a:lnTo>
                  <a:lnTo>
                    <a:pt x="996950" y="2385486"/>
                  </a:lnTo>
                  <a:lnTo>
                    <a:pt x="1040130" y="2378889"/>
                  </a:lnTo>
                  <a:lnTo>
                    <a:pt x="1047750" y="2376559"/>
                  </a:lnTo>
                  <a:lnTo>
                    <a:pt x="1054100" y="2373883"/>
                  </a:lnTo>
                  <a:lnTo>
                    <a:pt x="1060450" y="2370875"/>
                  </a:lnTo>
                  <a:lnTo>
                    <a:pt x="1068070" y="2367547"/>
                  </a:lnTo>
                  <a:lnTo>
                    <a:pt x="1074420" y="2363899"/>
                  </a:lnTo>
                  <a:lnTo>
                    <a:pt x="1080770" y="2359933"/>
                  </a:lnTo>
                  <a:lnTo>
                    <a:pt x="1085850" y="2355667"/>
                  </a:lnTo>
                  <a:lnTo>
                    <a:pt x="1092200" y="2351120"/>
                  </a:lnTo>
                  <a:lnTo>
                    <a:pt x="1097280" y="2346294"/>
                  </a:lnTo>
                  <a:lnTo>
                    <a:pt x="1103630" y="2341188"/>
                  </a:lnTo>
                  <a:lnTo>
                    <a:pt x="1108710" y="2335830"/>
                  </a:lnTo>
                  <a:lnTo>
                    <a:pt x="1112520" y="2330240"/>
                  </a:lnTo>
                  <a:lnTo>
                    <a:pt x="1117600" y="2324419"/>
                  </a:lnTo>
                  <a:lnTo>
                    <a:pt x="1121410" y="2318368"/>
                  </a:lnTo>
                  <a:lnTo>
                    <a:pt x="1143000" y="2271321"/>
                  </a:lnTo>
                  <a:lnTo>
                    <a:pt x="1146810" y="2249487"/>
                  </a:lnTo>
                  <a:lnTo>
                    <a:pt x="1146810" y="2355388"/>
                  </a:lnTo>
                  <a:lnTo>
                    <a:pt x="1118870" y="2383576"/>
                  </a:lnTo>
                  <a:lnTo>
                    <a:pt x="1087120" y="2404574"/>
                  </a:lnTo>
                  <a:lnTo>
                    <a:pt x="1079500" y="2408828"/>
                  </a:lnTo>
                  <a:lnTo>
                    <a:pt x="1033780" y="2423688"/>
                  </a:lnTo>
                  <a:lnTo>
                    <a:pt x="996950" y="2427471"/>
                  </a:lnTo>
                  <a:lnTo>
                    <a:pt x="191770" y="2427471"/>
                  </a:lnTo>
                  <a:lnTo>
                    <a:pt x="146050" y="2421599"/>
                  </a:lnTo>
                  <a:lnTo>
                    <a:pt x="110490" y="2408828"/>
                  </a:lnTo>
                  <a:lnTo>
                    <a:pt x="101600" y="2404574"/>
                  </a:lnTo>
                  <a:lnTo>
                    <a:pt x="63500" y="2377405"/>
                  </a:lnTo>
                  <a:lnTo>
                    <a:pt x="55880" y="2370878"/>
                  </a:lnTo>
                  <a:lnTo>
                    <a:pt x="49530" y="2364024"/>
                  </a:lnTo>
                  <a:lnTo>
                    <a:pt x="43180" y="2356876"/>
                  </a:lnTo>
                  <a:lnTo>
                    <a:pt x="41910" y="2355015"/>
                  </a:lnTo>
                  <a:close/>
                </a:path>
              </a:pathLst>
            </a:custGeom>
            <a:solidFill>
              <a:srgbClr val="F5A2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68973" y="5542912"/>
            <a:ext cx="5917565" cy="1091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100"/>
              </a:spcBef>
            </a:pPr>
            <a:r>
              <a:rPr sz="2000" b="1" spc="-105" dirty="0">
                <a:solidFill>
                  <a:srgbClr val="221F20"/>
                </a:solidFill>
                <a:latin typeface="Verdana"/>
                <a:cs typeface="Verdana"/>
              </a:rPr>
              <a:t>Xét</a:t>
            </a:r>
            <a:r>
              <a:rPr sz="2000" b="1" spc="-13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b="1" spc="-180" dirty="0">
                <a:solidFill>
                  <a:srgbClr val="221F20"/>
                </a:solidFill>
                <a:latin typeface="Verdana"/>
                <a:cs typeface="Verdana"/>
              </a:rPr>
              <a:t>qua</a:t>
            </a:r>
            <a:r>
              <a:rPr sz="2000" b="1" spc="-13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b="1" spc="-20" dirty="0">
                <a:solidFill>
                  <a:srgbClr val="221F20"/>
                </a:solidFill>
                <a:latin typeface="Verdana"/>
                <a:cs typeface="Verdana"/>
              </a:rPr>
              <a:t>các</a:t>
            </a:r>
            <a:r>
              <a:rPr sz="2000" b="1" spc="-13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b="1" spc="-235" dirty="0">
                <a:solidFill>
                  <a:srgbClr val="221F20"/>
                </a:solidFill>
                <a:latin typeface="Verdana"/>
                <a:cs typeface="Verdana"/>
              </a:rPr>
              <a:t>năm,</a:t>
            </a:r>
            <a:r>
              <a:rPr sz="2000" b="1" spc="-13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b="1" spc="-10" dirty="0">
                <a:solidFill>
                  <a:srgbClr val="221F20"/>
                </a:solidFill>
                <a:latin typeface="Verdana"/>
                <a:cs typeface="Verdana"/>
              </a:rPr>
              <a:t>có</a:t>
            </a:r>
            <a:r>
              <a:rPr sz="2000" b="1" spc="-13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b="1" spc="-170" dirty="0">
                <a:solidFill>
                  <a:srgbClr val="221F20"/>
                </a:solidFill>
                <a:latin typeface="Verdana"/>
                <a:cs typeface="Verdana"/>
              </a:rPr>
              <a:t>m</a:t>
            </a:r>
            <a:r>
              <a:rPr sz="2000" b="1" spc="-170" dirty="0">
                <a:solidFill>
                  <a:srgbClr val="221F20"/>
                </a:solidFill>
                <a:latin typeface="Noto Sans"/>
                <a:cs typeface="Noto Sans"/>
              </a:rPr>
              <a:t>ộ</a:t>
            </a:r>
            <a:r>
              <a:rPr sz="2000" b="1" spc="-170" dirty="0">
                <a:solidFill>
                  <a:srgbClr val="221F20"/>
                </a:solidFill>
                <a:latin typeface="Verdana"/>
                <a:cs typeface="Verdana"/>
              </a:rPr>
              <a:t>t</a:t>
            </a:r>
            <a:r>
              <a:rPr sz="2000" b="1" spc="-13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b="1" spc="-70" dirty="0">
                <a:solidFill>
                  <a:srgbClr val="221F20"/>
                </a:solidFill>
                <a:latin typeface="Verdana"/>
                <a:cs typeface="Verdana"/>
              </a:rPr>
              <a:t>sô</a:t>
            </a:r>
            <a:r>
              <a:rPr sz="2000" b="1" spc="-13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b="1" spc="-180" dirty="0">
                <a:solidFill>
                  <a:srgbClr val="221F20"/>
                </a:solidFill>
                <a:latin typeface="Verdana"/>
                <a:cs typeface="Verdana"/>
              </a:rPr>
              <a:t>quy</a:t>
            </a:r>
            <a:r>
              <a:rPr sz="2000" b="1" spc="-13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b="1" spc="-10" dirty="0">
                <a:solidFill>
                  <a:srgbClr val="221F20"/>
                </a:solidFill>
                <a:latin typeface="Verdana"/>
                <a:cs typeface="Verdana"/>
              </a:rPr>
              <a:t>lu</a:t>
            </a:r>
            <a:r>
              <a:rPr sz="2000" b="1" spc="-10" dirty="0">
                <a:solidFill>
                  <a:srgbClr val="221F20"/>
                </a:solidFill>
                <a:latin typeface="Noto Sans"/>
                <a:cs typeface="Noto Sans"/>
              </a:rPr>
              <a:t>ậ</a:t>
            </a:r>
            <a:r>
              <a:rPr sz="2000" b="1" spc="-10" dirty="0">
                <a:solidFill>
                  <a:srgbClr val="221F20"/>
                </a:solidFill>
                <a:latin typeface="Verdana"/>
                <a:cs typeface="Verdana"/>
              </a:rPr>
              <a:t>t:</a:t>
            </a:r>
            <a:endParaRPr sz="2000">
              <a:latin typeface="Verdana"/>
              <a:cs typeface="Verdana"/>
            </a:endParaRPr>
          </a:p>
          <a:p>
            <a:pPr marL="38100" marR="30480">
              <a:lnSpc>
                <a:spcPct val="116700"/>
              </a:lnSpc>
              <a:spcBef>
                <a:spcPts val="1789"/>
              </a:spcBef>
            </a:pPr>
            <a:r>
              <a:rPr sz="1500" b="1" spc="-20" dirty="0">
                <a:solidFill>
                  <a:srgbClr val="221F20"/>
                </a:solidFill>
                <a:latin typeface="Verdana"/>
                <a:cs typeface="Verdana"/>
              </a:rPr>
              <a:t>Cuô</a:t>
            </a:r>
            <a:r>
              <a:rPr sz="2250" b="1" spc="-30" baseline="12962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1500" b="1" spc="-20" dirty="0">
                <a:solidFill>
                  <a:srgbClr val="221F20"/>
                </a:solidFill>
                <a:latin typeface="Verdana"/>
                <a:cs typeface="Verdana"/>
              </a:rPr>
              <a:t>i</a:t>
            </a:r>
            <a:r>
              <a:rPr sz="1500" b="1" spc="-9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dirty="0">
                <a:solidFill>
                  <a:srgbClr val="221F20"/>
                </a:solidFill>
                <a:latin typeface="Verdana"/>
                <a:cs typeface="Verdana"/>
              </a:rPr>
              <a:t>Q2</a:t>
            </a:r>
            <a:r>
              <a:rPr sz="1500" b="1" spc="-8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120" dirty="0">
                <a:solidFill>
                  <a:srgbClr val="221F20"/>
                </a:solidFill>
                <a:latin typeface="Verdana"/>
                <a:cs typeface="Verdana"/>
              </a:rPr>
              <a:t>th</a:t>
            </a:r>
            <a:r>
              <a:rPr sz="1500" b="1" spc="-135" dirty="0">
                <a:solidFill>
                  <a:srgbClr val="221F20"/>
                </a:solidFill>
                <a:latin typeface="Verdana"/>
                <a:cs typeface="Verdana"/>
              </a:rPr>
              <a:t>u</a:t>
            </a:r>
            <a:r>
              <a:rPr sz="1500" b="1" spc="-1610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1500" b="1" spc="-535" dirty="0">
                <a:solidFill>
                  <a:srgbClr val="221F20"/>
                </a:solidFill>
                <a:latin typeface="Verdana"/>
                <a:cs typeface="Verdana"/>
              </a:rPr>
              <a:t>o</a:t>
            </a:r>
            <a:r>
              <a:rPr sz="1500" b="1" spc="-120" dirty="0">
                <a:solidFill>
                  <a:srgbClr val="221F20"/>
                </a:solidFill>
                <a:latin typeface="Verdana"/>
                <a:cs typeface="Verdana"/>
              </a:rPr>
              <a:t>̀</a:t>
            </a:r>
            <a:r>
              <a:rPr sz="1500" b="1" spc="-13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1610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1500" b="1" spc="-120" dirty="0">
                <a:solidFill>
                  <a:srgbClr val="221F20"/>
                </a:solidFill>
                <a:latin typeface="Verdana"/>
                <a:cs typeface="Verdana"/>
              </a:rPr>
              <a:t>ng</a:t>
            </a:r>
            <a:r>
              <a:rPr sz="1500" b="1" spc="13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dirty="0">
                <a:solidFill>
                  <a:srgbClr val="221F20"/>
                </a:solidFill>
                <a:latin typeface="Verdana"/>
                <a:cs typeface="Verdana"/>
              </a:rPr>
              <a:t>có</a:t>
            </a:r>
            <a:r>
              <a:rPr sz="1500" b="1" spc="1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50" dirty="0">
                <a:solidFill>
                  <a:srgbClr val="221F20"/>
                </a:solidFill>
                <a:latin typeface="Verdana"/>
                <a:cs typeface="Verdana"/>
              </a:rPr>
              <a:t>m</a:t>
            </a:r>
            <a:r>
              <a:rPr sz="1500" b="1" spc="-50" dirty="0">
                <a:solidFill>
                  <a:srgbClr val="221F20"/>
                </a:solidFill>
                <a:latin typeface="Noto Sans"/>
                <a:cs typeface="Noto Sans"/>
              </a:rPr>
              <a:t>ộ</a:t>
            </a:r>
            <a:r>
              <a:rPr sz="1500" b="1" spc="-50" dirty="0">
                <a:solidFill>
                  <a:srgbClr val="221F20"/>
                </a:solidFill>
                <a:latin typeface="Verdana"/>
                <a:cs typeface="Verdana"/>
              </a:rPr>
              <a:t>t</a:t>
            </a:r>
            <a:r>
              <a:rPr sz="1500" b="1" spc="1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dirty="0">
                <a:solidFill>
                  <a:srgbClr val="221F20"/>
                </a:solidFill>
                <a:latin typeface="Noto Sans"/>
                <a:cs typeface="Noto Sans"/>
              </a:rPr>
              <a:t>đ</a:t>
            </a:r>
            <a:r>
              <a:rPr sz="1500" b="1" dirty="0">
                <a:solidFill>
                  <a:srgbClr val="221F20"/>
                </a:solidFill>
                <a:latin typeface="Verdana"/>
                <a:cs typeface="Verdana"/>
              </a:rPr>
              <a:t>à</a:t>
            </a:r>
            <a:r>
              <a:rPr sz="1500" b="1" spc="1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80" dirty="0">
                <a:solidFill>
                  <a:srgbClr val="221F20"/>
                </a:solidFill>
                <a:latin typeface="Verdana"/>
                <a:cs typeface="Verdana"/>
              </a:rPr>
              <a:t>tăng</a:t>
            </a:r>
            <a:r>
              <a:rPr sz="1500" b="1" spc="1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100" dirty="0">
                <a:solidFill>
                  <a:srgbClr val="221F20"/>
                </a:solidFill>
                <a:latin typeface="Verdana"/>
                <a:cs typeface="Verdana"/>
              </a:rPr>
              <a:t>m</a:t>
            </a:r>
            <a:r>
              <a:rPr sz="1500" b="1" spc="-100" dirty="0">
                <a:solidFill>
                  <a:srgbClr val="221F20"/>
                </a:solidFill>
                <a:latin typeface="Noto Sans"/>
                <a:cs typeface="Noto Sans"/>
              </a:rPr>
              <a:t>ạ</a:t>
            </a:r>
            <a:r>
              <a:rPr sz="1500" b="1" spc="-100" dirty="0">
                <a:solidFill>
                  <a:srgbClr val="221F20"/>
                </a:solidFill>
                <a:latin typeface="Verdana"/>
                <a:cs typeface="Verdana"/>
              </a:rPr>
              <a:t>nh</a:t>
            </a:r>
            <a:r>
              <a:rPr sz="1500" b="1" spc="1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80" dirty="0">
                <a:solidFill>
                  <a:srgbClr val="221F20"/>
                </a:solidFill>
                <a:latin typeface="Verdana"/>
                <a:cs typeface="Verdana"/>
              </a:rPr>
              <a:t>trong</a:t>
            </a:r>
            <a:r>
              <a:rPr sz="1500" b="1" spc="1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105" dirty="0">
                <a:solidFill>
                  <a:srgbClr val="221F20"/>
                </a:solidFill>
                <a:latin typeface="Verdana"/>
                <a:cs typeface="Verdana"/>
              </a:rPr>
              <a:t>Doanh</a:t>
            </a:r>
            <a:r>
              <a:rPr sz="1500" b="1" spc="1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95" dirty="0">
                <a:solidFill>
                  <a:srgbClr val="221F20"/>
                </a:solidFill>
                <a:latin typeface="Verdana"/>
                <a:cs typeface="Verdana"/>
              </a:rPr>
              <a:t>thu</a:t>
            </a:r>
            <a:r>
              <a:rPr sz="1500" b="1" spc="1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155" dirty="0">
                <a:solidFill>
                  <a:srgbClr val="221F20"/>
                </a:solidFill>
                <a:latin typeface="Verdana"/>
                <a:cs typeface="Verdana"/>
              </a:rPr>
              <a:t>(tuy </a:t>
            </a:r>
            <a:r>
              <a:rPr sz="1500" b="1" spc="-135" dirty="0">
                <a:solidFill>
                  <a:srgbClr val="221F20"/>
                </a:solidFill>
                <a:latin typeface="Verdana"/>
                <a:cs typeface="Verdana"/>
              </a:rPr>
              <a:t>nhiên</a:t>
            </a:r>
            <a:r>
              <a:rPr sz="1500" b="1" spc="-114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10" dirty="0">
                <a:solidFill>
                  <a:srgbClr val="221F20"/>
                </a:solidFill>
                <a:latin typeface="Verdana"/>
                <a:cs typeface="Verdana"/>
              </a:rPr>
              <a:t>t</a:t>
            </a:r>
            <a:r>
              <a:rPr sz="1500" b="1" spc="-10" dirty="0">
                <a:solidFill>
                  <a:srgbClr val="221F20"/>
                </a:solidFill>
                <a:latin typeface="Noto Sans"/>
                <a:cs typeface="Noto Sans"/>
              </a:rPr>
              <a:t>ỷ</a:t>
            </a:r>
            <a:r>
              <a:rPr sz="1500" b="1" spc="-15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1500" b="1" spc="-110" dirty="0">
                <a:solidFill>
                  <a:srgbClr val="221F20"/>
                </a:solidFill>
                <a:latin typeface="Verdana"/>
                <a:cs typeface="Verdana"/>
              </a:rPr>
              <a:t>suâ</a:t>
            </a:r>
            <a:r>
              <a:rPr sz="2250" b="1" spc="-165" baseline="12962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1500" b="1" spc="-110" dirty="0">
                <a:solidFill>
                  <a:srgbClr val="221F20"/>
                </a:solidFill>
                <a:latin typeface="Verdana"/>
                <a:cs typeface="Verdana"/>
              </a:rPr>
              <a:t>t</a:t>
            </a:r>
            <a:r>
              <a:rPr sz="1500" b="1" spc="-114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65" dirty="0">
                <a:solidFill>
                  <a:srgbClr val="221F20"/>
                </a:solidFill>
                <a:latin typeface="Verdana"/>
                <a:cs typeface="Verdana"/>
              </a:rPr>
              <a:t>l</a:t>
            </a:r>
            <a:r>
              <a:rPr sz="1500" b="1" spc="-65" dirty="0">
                <a:solidFill>
                  <a:srgbClr val="221F20"/>
                </a:solidFill>
                <a:latin typeface="Noto Sans"/>
                <a:cs typeface="Noto Sans"/>
              </a:rPr>
              <a:t>ợ</a:t>
            </a:r>
            <a:r>
              <a:rPr sz="1500" b="1" spc="-65" dirty="0">
                <a:solidFill>
                  <a:srgbClr val="221F20"/>
                </a:solidFill>
                <a:latin typeface="Verdana"/>
                <a:cs typeface="Verdana"/>
              </a:rPr>
              <a:t>i</a:t>
            </a:r>
            <a:r>
              <a:rPr sz="1500" b="1" spc="-114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130" dirty="0">
                <a:solidFill>
                  <a:srgbClr val="221F20"/>
                </a:solidFill>
                <a:latin typeface="Verdana"/>
                <a:cs typeface="Verdana"/>
              </a:rPr>
              <a:t>nhu</a:t>
            </a:r>
            <a:r>
              <a:rPr sz="1500" b="1" spc="-130" dirty="0">
                <a:solidFill>
                  <a:srgbClr val="221F20"/>
                </a:solidFill>
                <a:latin typeface="Noto Sans"/>
                <a:cs typeface="Noto Sans"/>
              </a:rPr>
              <a:t>ậ</a:t>
            </a:r>
            <a:r>
              <a:rPr sz="1500" b="1" spc="-130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500" b="1" spc="-114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65" dirty="0">
                <a:solidFill>
                  <a:srgbClr val="221F20"/>
                </a:solidFill>
                <a:latin typeface="Verdana"/>
                <a:cs typeface="Verdana"/>
              </a:rPr>
              <a:t>l</a:t>
            </a:r>
            <a:r>
              <a:rPr sz="1500" b="1" spc="-65" dirty="0">
                <a:solidFill>
                  <a:srgbClr val="221F20"/>
                </a:solidFill>
                <a:latin typeface="Noto Sans"/>
                <a:cs typeface="Noto Sans"/>
              </a:rPr>
              <a:t>ạ</a:t>
            </a:r>
            <a:r>
              <a:rPr sz="1500" b="1" spc="-65" dirty="0">
                <a:solidFill>
                  <a:srgbClr val="221F20"/>
                </a:solidFill>
                <a:latin typeface="Verdana"/>
                <a:cs typeface="Verdana"/>
              </a:rPr>
              <a:t>i</a:t>
            </a:r>
            <a:r>
              <a:rPr sz="1500" b="1" spc="-114" dirty="0">
                <a:solidFill>
                  <a:srgbClr val="221F20"/>
                </a:solidFill>
                <a:latin typeface="Verdana"/>
                <a:cs typeface="Verdana"/>
              </a:rPr>
              <a:t> gi</a:t>
            </a:r>
            <a:r>
              <a:rPr sz="1500" b="1" spc="-114" dirty="0">
                <a:solidFill>
                  <a:srgbClr val="221F20"/>
                </a:solidFill>
                <a:latin typeface="Noto Sans"/>
                <a:cs typeface="Noto Sans"/>
              </a:rPr>
              <a:t>ả</a:t>
            </a:r>
            <a:r>
              <a:rPr sz="1500" b="1" spc="-114" dirty="0">
                <a:solidFill>
                  <a:srgbClr val="221F20"/>
                </a:solidFill>
                <a:latin typeface="Verdana"/>
                <a:cs typeface="Verdana"/>
              </a:rPr>
              <a:t>m </a:t>
            </a:r>
            <a:r>
              <a:rPr sz="1500" b="1" spc="-10" dirty="0">
                <a:solidFill>
                  <a:srgbClr val="221F20"/>
                </a:solidFill>
                <a:latin typeface="Verdana"/>
                <a:cs typeface="Verdana"/>
              </a:rPr>
              <a:t>m</a:t>
            </a:r>
            <a:r>
              <a:rPr sz="1500" b="1" spc="-10" dirty="0">
                <a:solidFill>
                  <a:srgbClr val="221F20"/>
                </a:solidFill>
                <a:latin typeface="Noto Sans"/>
                <a:cs typeface="Noto Sans"/>
              </a:rPr>
              <a:t>ạ</a:t>
            </a:r>
            <a:r>
              <a:rPr sz="1500" b="1" spc="-10" dirty="0">
                <a:solidFill>
                  <a:srgbClr val="221F20"/>
                </a:solidFill>
                <a:latin typeface="Verdana"/>
                <a:cs typeface="Verdana"/>
              </a:rPr>
              <a:t>nh)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56966" y="6645884"/>
            <a:ext cx="58026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  <a:tabLst>
                <a:tab pos="536575" algn="l"/>
                <a:tab pos="1922145" algn="l"/>
                <a:tab pos="2837815" algn="l"/>
              </a:tabLst>
            </a:pPr>
            <a:r>
              <a:rPr sz="1500" b="1" i="1" spc="-495" dirty="0">
                <a:solidFill>
                  <a:srgbClr val="58BC7B"/>
                </a:solidFill>
                <a:latin typeface="Verdana"/>
                <a:cs typeface="Verdana"/>
              </a:rPr>
              <a:t>=&gt;</a:t>
            </a:r>
            <a:r>
              <a:rPr sz="1500" b="1" i="1" spc="170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229" dirty="0">
                <a:solidFill>
                  <a:srgbClr val="58BC7B"/>
                </a:solidFill>
                <a:latin typeface="Verdana"/>
                <a:cs typeface="Verdana"/>
              </a:rPr>
              <a:t>Thò</a:t>
            </a:r>
            <a:r>
              <a:rPr sz="1500" b="1" i="1" spc="-125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445" dirty="0">
                <a:solidFill>
                  <a:srgbClr val="58BC7B"/>
                </a:solidFill>
                <a:latin typeface="Verdana"/>
                <a:cs typeface="Verdana"/>
              </a:rPr>
              <a:t>i</a:t>
            </a:r>
            <a:r>
              <a:rPr sz="1500" b="1" i="1" spc="-1530" dirty="0">
                <a:solidFill>
                  <a:srgbClr val="58BC7B"/>
                </a:solidFill>
                <a:latin typeface="Verdana"/>
                <a:cs typeface="Verdana"/>
              </a:rPr>
              <a:t>̛</a:t>
            </a:r>
            <a:r>
              <a:rPr sz="1500" b="1" i="1" spc="475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40" dirty="0">
                <a:solidFill>
                  <a:srgbClr val="58BC7B"/>
                </a:solidFill>
                <a:latin typeface="Noto Sans"/>
                <a:cs typeface="Noto Sans"/>
              </a:rPr>
              <a:t>đ</a:t>
            </a:r>
            <a:r>
              <a:rPr sz="1500" b="1" i="1" spc="-40" dirty="0">
                <a:solidFill>
                  <a:srgbClr val="58BC7B"/>
                </a:solidFill>
                <a:latin typeface="Verdana"/>
                <a:cs typeface="Verdana"/>
              </a:rPr>
              <a:t>i</a:t>
            </a:r>
            <a:r>
              <a:rPr sz="1500" b="1" i="1" spc="-40" dirty="0">
                <a:solidFill>
                  <a:srgbClr val="58BC7B"/>
                </a:solidFill>
                <a:latin typeface="Noto Sans"/>
                <a:cs typeface="Noto Sans"/>
              </a:rPr>
              <a:t>ể</a:t>
            </a:r>
            <a:r>
              <a:rPr sz="1500" b="1" i="1" spc="-40" dirty="0">
                <a:solidFill>
                  <a:srgbClr val="58BC7B"/>
                </a:solidFill>
                <a:latin typeface="Verdana"/>
                <a:cs typeface="Verdana"/>
              </a:rPr>
              <a:t>m</a:t>
            </a:r>
            <a:r>
              <a:rPr sz="1500" b="1" i="1" spc="-5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125" dirty="0">
                <a:solidFill>
                  <a:srgbClr val="58BC7B"/>
                </a:solidFill>
                <a:latin typeface="Verdana"/>
                <a:cs typeface="Verdana"/>
              </a:rPr>
              <a:t>tru</a:t>
            </a:r>
            <a:r>
              <a:rPr sz="1500" b="1" i="1" spc="-1055" dirty="0">
                <a:solidFill>
                  <a:srgbClr val="58BC7B"/>
                </a:solidFill>
                <a:latin typeface="Verdana"/>
                <a:cs typeface="Verdana"/>
              </a:rPr>
              <a:t>o</a:t>
            </a:r>
            <a:r>
              <a:rPr sz="1500" b="1" i="1" spc="-1625" dirty="0">
                <a:solidFill>
                  <a:srgbClr val="58BC7B"/>
                </a:solidFill>
                <a:latin typeface="Verdana"/>
                <a:cs typeface="Verdana"/>
              </a:rPr>
              <a:t>̛</a:t>
            </a:r>
            <a:r>
              <a:rPr sz="1500" b="1" i="1" spc="175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165" dirty="0">
                <a:solidFill>
                  <a:srgbClr val="58BC7B"/>
                </a:solidFill>
                <a:latin typeface="Verdana"/>
                <a:cs typeface="Verdana"/>
              </a:rPr>
              <a:t>́</a:t>
            </a:r>
            <a:r>
              <a:rPr sz="1500" b="1" i="1" spc="-844" dirty="0">
                <a:solidFill>
                  <a:srgbClr val="58BC7B"/>
                </a:solidFill>
                <a:latin typeface="Verdana"/>
                <a:cs typeface="Verdana"/>
              </a:rPr>
              <a:t>c</a:t>
            </a:r>
            <a:r>
              <a:rPr sz="1500" b="1" i="1" spc="-1520" dirty="0">
                <a:solidFill>
                  <a:srgbClr val="58BC7B"/>
                </a:solidFill>
                <a:latin typeface="Verdana"/>
                <a:cs typeface="Verdana"/>
              </a:rPr>
              <a:t>̛</a:t>
            </a:r>
            <a:r>
              <a:rPr sz="1500" b="1" i="1" dirty="0">
                <a:solidFill>
                  <a:srgbClr val="58BC7B"/>
                </a:solidFill>
                <a:latin typeface="Verdana"/>
                <a:cs typeface="Verdana"/>
              </a:rPr>
              <a:t>	</a:t>
            </a:r>
            <a:r>
              <a:rPr sz="1500" b="1" i="1" spc="-65" dirty="0">
                <a:solidFill>
                  <a:srgbClr val="58BC7B"/>
                </a:solidFill>
                <a:latin typeface="Verdana"/>
                <a:cs typeface="Verdana"/>
              </a:rPr>
              <a:t>khi</a:t>
            </a:r>
            <a:r>
              <a:rPr sz="1500" b="1" i="1" spc="-30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90" dirty="0">
                <a:solidFill>
                  <a:srgbClr val="58BC7B"/>
                </a:solidFill>
                <a:latin typeface="Verdana"/>
                <a:cs typeface="Verdana"/>
              </a:rPr>
              <a:t>bu</a:t>
            </a:r>
            <a:r>
              <a:rPr sz="1500" b="1" i="1" spc="-1019" dirty="0">
                <a:solidFill>
                  <a:srgbClr val="58BC7B"/>
                </a:solidFill>
                <a:latin typeface="Verdana"/>
                <a:cs typeface="Verdana"/>
              </a:rPr>
              <a:t>o</a:t>
            </a:r>
            <a:r>
              <a:rPr sz="1500" b="1" i="1" spc="-1590" dirty="0">
                <a:solidFill>
                  <a:srgbClr val="58BC7B"/>
                </a:solidFill>
                <a:latin typeface="Verdana"/>
                <a:cs typeface="Verdana"/>
              </a:rPr>
              <a:t>̛</a:t>
            </a:r>
            <a:r>
              <a:rPr sz="1500" b="1" i="1" spc="175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165" dirty="0">
                <a:solidFill>
                  <a:srgbClr val="58BC7B"/>
                </a:solidFill>
                <a:latin typeface="Verdana"/>
                <a:cs typeface="Verdana"/>
              </a:rPr>
              <a:t>́</a:t>
            </a:r>
            <a:r>
              <a:rPr sz="1500" b="1" i="1" spc="-844" dirty="0">
                <a:solidFill>
                  <a:srgbClr val="58BC7B"/>
                </a:solidFill>
                <a:latin typeface="Verdana"/>
                <a:cs typeface="Verdana"/>
              </a:rPr>
              <a:t>c</a:t>
            </a:r>
            <a:r>
              <a:rPr sz="1500" b="1" i="1" spc="-1520" dirty="0">
                <a:solidFill>
                  <a:srgbClr val="58BC7B"/>
                </a:solidFill>
                <a:latin typeface="Verdana"/>
                <a:cs typeface="Verdana"/>
              </a:rPr>
              <a:t>̛</a:t>
            </a:r>
            <a:r>
              <a:rPr sz="1500" b="1" i="1" dirty="0">
                <a:solidFill>
                  <a:srgbClr val="58BC7B"/>
                </a:solidFill>
                <a:latin typeface="Verdana"/>
                <a:cs typeface="Verdana"/>
              </a:rPr>
              <a:t>	</a:t>
            </a:r>
            <a:r>
              <a:rPr sz="1500" b="1" i="1" spc="-385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35" dirty="0">
                <a:solidFill>
                  <a:srgbClr val="58BC7B"/>
                </a:solidFill>
                <a:latin typeface="Verdana"/>
                <a:cs typeface="Verdana"/>
              </a:rPr>
              <a:t>vào</a:t>
            </a:r>
            <a:r>
              <a:rPr sz="1500" b="1" i="1" spc="-50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10" dirty="0">
                <a:solidFill>
                  <a:srgbClr val="58BC7B"/>
                </a:solidFill>
                <a:latin typeface="Verdana"/>
                <a:cs typeface="Verdana"/>
              </a:rPr>
              <a:t>kỳ </a:t>
            </a:r>
            <a:r>
              <a:rPr sz="1500" b="1" i="1" spc="-50" dirty="0">
                <a:solidFill>
                  <a:srgbClr val="58BC7B"/>
                </a:solidFill>
                <a:latin typeface="Verdana"/>
                <a:cs typeface="Verdana"/>
              </a:rPr>
              <a:t>ngh</a:t>
            </a:r>
            <a:r>
              <a:rPr sz="1500" b="1" i="1" spc="-50" dirty="0">
                <a:solidFill>
                  <a:srgbClr val="58BC7B"/>
                </a:solidFill>
                <a:latin typeface="Noto Sans"/>
                <a:cs typeface="Noto Sans"/>
              </a:rPr>
              <a:t>ỉ</a:t>
            </a:r>
            <a:r>
              <a:rPr sz="1500" b="1" i="1" spc="110" dirty="0">
                <a:solidFill>
                  <a:srgbClr val="58BC7B"/>
                </a:solidFill>
                <a:latin typeface="Noto Sans"/>
                <a:cs typeface="Noto Sans"/>
              </a:rPr>
              <a:t> </a:t>
            </a:r>
            <a:r>
              <a:rPr sz="1500" b="1" i="1" dirty="0">
                <a:solidFill>
                  <a:srgbClr val="58BC7B"/>
                </a:solidFill>
                <a:latin typeface="Verdana"/>
                <a:cs typeface="Verdana"/>
              </a:rPr>
              <a:t>hè</a:t>
            </a:r>
            <a:r>
              <a:rPr sz="1500" b="1" i="1" spc="-10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dirty="0">
                <a:solidFill>
                  <a:srgbClr val="58BC7B"/>
                </a:solidFill>
                <a:latin typeface="Verdana"/>
                <a:cs typeface="Verdana"/>
              </a:rPr>
              <a:t>kéo</a:t>
            </a:r>
            <a:r>
              <a:rPr sz="1500" b="1" i="1" spc="-15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40" dirty="0">
                <a:solidFill>
                  <a:srgbClr val="58BC7B"/>
                </a:solidFill>
                <a:latin typeface="Verdana"/>
                <a:cs typeface="Verdana"/>
              </a:rPr>
              <a:t>dài</a:t>
            </a:r>
            <a:r>
              <a:rPr sz="1500" b="1" i="1" spc="-10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dirty="0">
                <a:solidFill>
                  <a:srgbClr val="58BC7B"/>
                </a:solidFill>
                <a:latin typeface="Noto Sans"/>
                <a:cs typeface="Noto Sans"/>
              </a:rPr>
              <a:t>ở</a:t>
            </a:r>
            <a:r>
              <a:rPr sz="1500" b="1" i="1" spc="110" dirty="0">
                <a:solidFill>
                  <a:srgbClr val="58BC7B"/>
                </a:solidFill>
                <a:latin typeface="Noto Sans"/>
                <a:cs typeface="Noto Sans"/>
              </a:rPr>
              <a:t> </a:t>
            </a:r>
            <a:r>
              <a:rPr sz="1500" b="1" i="1" dirty="0">
                <a:solidFill>
                  <a:srgbClr val="58BC7B"/>
                </a:solidFill>
                <a:latin typeface="Verdana"/>
                <a:cs typeface="Verdana"/>
              </a:rPr>
              <a:t>các </a:t>
            </a:r>
            <a:r>
              <a:rPr sz="1500" b="1" i="1" spc="-120" dirty="0">
                <a:solidFill>
                  <a:srgbClr val="58BC7B"/>
                </a:solidFill>
                <a:latin typeface="Verdana"/>
                <a:cs typeface="Verdana"/>
              </a:rPr>
              <a:t>nu</a:t>
            </a:r>
            <a:r>
              <a:rPr sz="1500" b="1" i="1" spc="-1050" dirty="0">
                <a:solidFill>
                  <a:srgbClr val="58BC7B"/>
                </a:solidFill>
                <a:latin typeface="Verdana"/>
                <a:cs typeface="Verdana"/>
              </a:rPr>
              <a:t>o</a:t>
            </a:r>
            <a:r>
              <a:rPr sz="1500" b="1" i="1" spc="-1620" dirty="0">
                <a:solidFill>
                  <a:srgbClr val="58BC7B"/>
                </a:solidFill>
                <a:latin typeface="Verdana"/>
                <a:cs typeface="Verdana"/>
              </a:rPr>
              <a:t>̛</a:t>
            </a:r>
            <a:r>
              <a:rPr sz="1500" b="1" i="1" spc="190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165" dirty="0">
                <a:solidFill>
                  <a:srgbClr val="58BC7B"/>
                </a:solidFill>
                <a:latin typeface="Verdana"/>
                <a:cs typeface="Verdana"/>
              </a:rPr>
              <a:t>́</a:t>
            </a:r>
            <a:r>
              <a:rPr sz="1500" b="1" i="1" spc="-844" dirty="0">
                <a:solidFill>
                  <a:srgbClr val="58BC7B"/>
                </a:solidFill>
                <a:latin typeface="Verdana"/>
                <a:cs typeface="Verdana"/>
              </a:rPr>
              <a:t>c</a:t>
            </a:r>
            <a:r>
              <a:rPr sz="1500" b="1" i="1" spc="-1520" dirty="0">
                <a:solidFill>
                  <a:srgbClr val="58BC7B"/>
                </a:solidFill>
                <a:latin typeface="Verdana"/>
                <a:cs typeface="Verdana"/>
              </a:rPr>
              <a:t>̛</a:t>
            </a:r>
            <a:r>
              <a:rPr sz="1500" b="1" i="1" dirty="0">
                <a:solidFill>
                  <a:srgbClr val="58BC7B"/>
                </a:solidFill>
                <a:latin typeface="Verdana"/>
                <a:cs typeface="Verdana"/>
              </a:rPr>
              <a:t>	</a:t>
            </a:r>
            <a:r>
              <a:rPr sz="1500" b="1" i="1" spc="-105" dirty="0">
                <a:solidFill>
                  <a:srgbClr val="58BC7B"/>
                </a:solidFill>
                <a:latin typeface="Verdana"/>
                <a:cs typeface="Verdana"/>
              </a:rPr>
              <a:t>châu</a:t>
            </a:r>
            <a:r>
              <a:rPr sz="1500" b="1" i="1" spc="-110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135" dirty="0">
                <a:solidFill>
                  <a:srgbClr val="58BC7B"/>
                </a:solidFill>
                <a:latin typeface="Verdana"/>
                <a:cs typeface="Verdana"/>
              </a:rPr>
              <a:t>Âu</a:t>
            </a:r>
            <a:r>
              <a:rPr sz="1500" b="1" i="1" spc="-105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185" dirty="0">
                <a:solidFill>
                  <a:srgbClr val="58BC7B"/>
                </a:solidFill>
                <a:latin typeface="Verdana"/>
                <a:cs typeface="Verdana"/>
              </a:rPr>
              <a:t>(m</a:t>
            </a:r>
            <a:r>
              <a:rPr sz="1500" b="1" i="1" spc="-185" dirty="0">
                <a:solidFill>
                  <a:srgbClr val="58BC7B"/>
                </a:solidFill>
                <a:latin typeface="Noto Sans"/>
                <a:cs typeface="Noto Sans"/>
              </a:rPr>
              <a:t>ộ</a:t>
            </a:r>
            <a:r>
              <a:rPr sz="1500" b="1" i="1" spc="-185" dirty="0">
                <a:solidFill>
                  <a:srgbClr val="58BC7B"/>
                </a:solidFill>
                <a:latin typeface="Verdana"/>
                <a:cs typeface="Verdana"/>
              </a:rPr>
              <a:t>t</a:t>
            </a:r>
            <a:r>
              <a:rPr sz="1500" b="1" i="1" spc="-105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75" dirty="0">
                <a:solidFill>
                  <a:srgbClr val="58BC7B"/>
                </a:solidFill>
                <a:latin typeface="Verdana"/>
                <a:cs typeface="Verdana"/>
              </a:rPr>
              <a:t>t</a:t>
            </a:r>
            <a:r>
              <a:rPr sz="1500" b="1" i="1" spc="-75" dirty="0">
                <a:solidFill>
                  <a:srgbClr val="58BC7B"/>
                </a:solidFill>
                <a:latin typeface="Noto Sans"/>
                <a:cs typeface="Noto Sans"/>
              </a:rPr>
              <a:t>ệ</a:t>
            </a:r>
            <a:r>
              <a:rPr sz="1500" b="1" i="1" spc="-75" dirty="0">
                <a:solidFill>
                  <a:srgbClr val="58BC7B"/>
                </a:solidFill>
                <a:latin typeface="Verdana"/>
                <a:cs typeface="Verdana"/>
              </a:rPr>
              <a:t>p</a:t>
            </a:r>
            <a:r>
              <a:rPr sz="1500" b="1" i="1" spc="-105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145" dirty="0">
                <a:solidFill>
                  <a:srgbClr val="58BC7B"/>
                </a:solidFill>
                <a:latin typeface="Verdana"/>
                <a:cs typeface="Verdana"/>
              </a:rPr>
              <a:t>KH</a:t>
            </a:r>
            <a:r>
              <a:rPr sz="1500" b="1" i="1" spc="-105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40" dirty="0">
                <a:solidFill>
                  <a:srgbClr val="58BC7B"/>
                </a:solidFill>
                <a:latin typeface="Verdana"/>
                <a:cs typeface="Verdana"/>
              </a:rPr>
              <a:t>l</a:t>
            </a:r>
            <a:r>
              <a:rPr sz="1500" b="1" i="1" spc="-240" dirty="0">
                <a:solidFill>
                  <a:srgbClr val="58BC7B"/>
                </a:solidFill>
                <a:latin typeface="Verdana"/>
                <a:cs typeface="Verdana"/>
              </a:rPr>
              <a:t>o</a:t>
            </a:r>
            <a:r>
              <a:rPr sz="1500" b="1" i="1" spc="145" dirty="0">
                <a:solidFill>
                  <a:srgbClr val="58BC7B"/>
                </a:solidFill>
                <a:latin typeface="Verdana"/>
                <a:cs typeface="Verdana"/>
              </a:rPr>
              <a:t>́</a:t>
            </a:r>
            <a:r>
              <a:rPr sz="1500" b="1" i="1" spc="-1019" dirty="0">
                <a:solidFill>
                  <a:srgbClr val="58BC7B"/>
                </a:solidFill>
                <a:latin typeface="Verdana"/>
                <a:cs typeface="Verdana"/>
              </a:rPr>
              <a:t>n</a:t>
            </a:r>
            <a:r>
              <a:rPr sz="1500" b="1" i="1" spc="-1540" dirty="0">
                <a:solidFill>
                  <a:srgbClr val="58BC7B"/>
                </a:solidFill>
                <a:latin typeface="Verdana"/>
                <a:cs typeface="Verdana"/>
              </a:rPr>
              <a:t>̛</a:t>
            </a:r>
            <a:r>
              <a:rPr sz="1500" b="1" i="1" dirty="0">
                <a:solidFill>
                  <a:srgbClr val="58BC7B"/>
                </a:solidFill>
                <a:latin typeface="Verdana"/>
                <a:cs typeface="Verdana"/>
              </a:rPr>
              <a:t>	</a:t>
            </a:r>
            <a:r>
              <a:rPr sz="1500" b="1" i="1" spc="-30" dirty="0">
                <a:solidFill>
                  <a:srgbClr val="58BC7B"/>
                </a:solidFill>
                <a:latin typeface="Verdana"/>
                <a:cs typeface="Verdana"/>
              </a:rPr>
              <a:t>c</a:t>
            </a:r>
            <a:r>
              <a:rPr sz="1500" b="1" i="1" spc="-30" dirty="0">
                <a:solidFill>
                  <a:srgbClr val="58BC7B"/>
                </a:solidFill>
                <a:latin typeface="Noto Sans"/>
                <a:cs typeface="Noto Sans"/>
              </a:rPr>
              <a:t>ủ</a:t>
            </a:r>
            <a:r>
              <a:rPr sz="1500" b="1" i="1" spc="-30" dirty="0">
                <a:solidFill>
                  <a:srgbClr val="58BC7B"/>
                </a:solidFill>
                <a:latin typeface="Verdana"/>
                <a:cs typeface="Verdana"/>
              </a:rPr>
              <a:t>a</a:t>
            </a:r>
            <a:r>
              <a:rPr sz="1500" b="1" i="1" spc="-105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70" dirty="0">
                <a:solidFill>
                  <a:srgbClr val="58BC7B"/>
                </a:solidFill>
                <a:latin typeface="Verdana"/>
                <a:cs typeface="Verdana"/>
              </a:rPr>
              <a:t>công</a:t>
            </a:r>
            <a:r>
              <a:rPr sz="1500" b="1" i="1" spc="-100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25" dirty="0">
                <a:solidFill>
                  <a:srgbClr val="58BC7B"/>
                </a:solidFill>
                <a:latin typeface="Verdana"/>
                <a:cs typeface="Verdana"/>
              </a:rPr>
              <a:t>ty)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1221" y="7771632"/>
            <a:ext cx="4770755" cy="6350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700"/>
              </a:spcBef>
            </a:pPr>
            <a:r>
              <a:rPr sz="1500" b="1" spc="-105" dirty="0">
                <a:solidFill>
                  <a:srgbClr val="221F20"/>
                </a:solidFill>
                <a:latin typeface="Verdana"/>
                <a:cs typeface="Verdana"/>
              </a:rPr>
              <a:t>Sau</a:t>
            </a:r>
            <a:r>
              <a:rPr sz="1500" b="1" spc="-1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40" dirty="0">
                <a:solidFill>
                  <a:srgbClr val="221F20"/>
                </a:solidFill>
                <a:latin typeface="Noto Sans"/>
                <a:cs typeface="Noto Sans"/>
              </a:rPr>
              <a:t>đ</a:t>
            </a:r>
            <a:r>
              <a:rPr sz="1500" b="1" spc="-40" dirty="0">
                <a:solidFill>
                  <a:srgbClr val="221F20"/>
                </a:solidFill>
                <a:latin typeface="Verdana"/>
                <a:cs typeface="Verdana"/>
              </a:rPr>
              <a:t>ó</a:t>
            </a:r>
            <a:r>
              <a:rPr sz="1500" b="1" spc="-100" dirty="0">
                <a:solidFill>
                  <a:srgbClr val="221F20"/>
                </a:solidFill>
                <a:latin typeface="Verdana"/>
                <a:cs typeface="Verdana"/>
              </a:rPr>
              <a:t> là </a:t>
            </a:r>
            <a:r>
              <a:rPr sz="1500" b="1" spc="-120" dirty="0">
                <a:solidFill>
                  <a:srgbClr val="221F20"/>
                </a:solidFill>
                <a:latin typeface="Verdana"/>
                <a:cs typeface="Verdana"/>
              </a:rPr>
              <a:t>m</a:t>
            </a:r>
            <a:r>
              <a:rPr sz="1500" b="1" spc="-120" dirty="0">
                <a:solidFill>
                  <a:srgbClr val="221F20"/>
                </a:solidFill>
                <a:latin typeface="Noto Sans"/>
                <a:cs typeface="Noto Sans"/>
              </a:rPr>
              <a:t>ộ</a:t>
            </a:r>
            <a:r>
              <a:rPr sz="1500" b="1" spc="-120" dirty="0">
                <a:solidFill>
                  <a:srgbClr val="221F20"/>
                </a:solidFill>
                <a:latin typeface="Verdana"/>
                <a:cs typeface="Verdana"/>
              </a:rPr>
              <a:t>t</a:t>
            </a:r>
            <a:r>
              <a:rPr sz="1500" b="1" spc="-1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45" dirty="0">
                <a:solidFill>
                  <a:srgbClr val="221F20"/>
                </a:solidFill>
                <a:latin typeface="Noto Sans"/>
                <a:cs typeface="Noto Sans"/>
              </a:rPr>
              <a:t>đợ</a:t>
            </a:r>
            <a:r>
              <a:rPr sz="1500" b="1" spc="-45" dirty="0">
                <a:solidFill>
                  <a:srgbClr val="221F20"/>
                </a:solidFill>
                <a:latin typeface="Verdana"/>
                <a:cs typeface="Verdana"/>
              </a:rPr>
              <a:t>t</a:t>
            </a:r>
            <a:r>
              <a:rPr sz="1500" b="1" spc="-1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114" dirty="0">
                <a:solidFill>
                  <a:srgbClr val="221F20"/>
                </a:solidFill>
                <a:latin typeface="Verdana"/>
                <a:cs typeface="Verdana"/>
              </a:rPr>
              <a:t>gi</a:t>
            </a:r>
            <a:r>
              <a:rPr sz="1500" b="1" spc="-114" dirty="0">
                <a:solidFill>
                  <a:srgbClr val="221F20"/>
                </a:solidFill>
                <a:latin typeface="Noto Sans"/>
                <a:cs typeface="Noto Sans"/>
              </a:rPr>
              <a:t>ả</a:t>
            </a:r>
            <a:r>
              <a:rPr sz="1500" b="1" spc="-114" dirty="0">
                <a:solidFill>
                  <a:srgbClr val="221F20"/>
                </a:solidFill>
                <a:latin typeface="Verdana"/>
                <a:cs typeface="Verdana"/>
              </a:rPr>
              <a:t>m</a:t>
            </a:r>
            <a:r>
              <a:rPr sz="1500" b="1" spc="-9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145" dirty="0">
                <a:solidFill>
                  <a:srgbClr val="221F20"/>
                </a:solidFill>
                <a:latin typeface="Verdana"/>
                <a:cs typeface="Verdana"/>
              </a:rPr>
              <a:t>m</a:t>
            </a:r>
            <a:r>
              <a:rPr sz="1500" b="1" spc="-145" dirty="0">
                <a:solidFill>
                  <a:srgbClr val="221F20"/>
                </a:solidFill>
                <a:latin typeface="Noto Sans"/>
                <a:cs typeface="Noto Sans"/>
              </a:rPr>
              <a:t>ạ</a:t>
            </a:r>
            <a:r>
              <a:rPr sz="1500" b="1" spc="-145" dirty="0">
                <a:solidFill>
                  <a:srgbClr val="221F20"/>
                </a:solidFill>
                <a:latin typeface="Verdana"/>
                <a:cs typeface="Verdana"/>
              </a:rPr>
              <a:t>nh</a:t>
            </a:r>
            <a:r>
              <a:rPr sz="1500" b="1" spc="-1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135" dirty="0">
                <a:solidFill>
                  <a:srgbClr val="221F20"/>
                </a:solidFill>
                <a:latin typeface="Verdana"/>
                <a:cs typeface="Verdana"/>
              </a:rPr>
              <a:t>Doanh</a:t>
            </a:r>
            <a:r>
              <a:rPr sz="1500" b="1" spc="-1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150" dirty="0">
                <a:solidFill>
                  <a:srgbClr val="221F20"/>
                </a:solidFill>
                <a:latin typeface="Verdana"/>
                <a:cs typeface="Verdana"/>
              </a:rPr>
              <a:t>thu</a:t>
            </a:r>
            <a:r>
              <a:rPr sz="1500" b="1" spc="-1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120" dirty="0">
                <a:solidFill>
                  <a:srgbClr val="221F20"/>
                </a:solidFill>
                <a:latin typeface="Verdana"/>
                <a:cs typeface="Verdana"/>
              </a:rPr>
              <a:t>trong</a:t>
            </a:r>
            <a:r>
              <a:rPr sz="1500" b="1" spc="-1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25" dirty="0">
                <a:solidFill>
                  <a:srgbClr val="221F20"/>
                </a:solidFill>
                <a:latin typeface="Verdana"/>
                <a:cs typeface="Verdana"/>
              </a:rPr>
              <a:t>Q3</a:t>
            </a:r>
            <a:endParaRPr sz="150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1500" b="1" i="1" spc="-495" dirty="0">
                <a:solidFill>
                  <a:srgbClr val="58BC7B"/>
                </a:solidFill>
                <a:latin typeface="Verdana"/>
                <a:cs typeface="Verdana"/>
              </a:rPr>
              <a:t>=&gt;</a:t>
            </a:r>
            <a:r>
              <a:rPr sz="1500" b="1" i="1" spc="-114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150" dirty="0">
                <a:solidFill>
                  <a:srgbClr val="58BC7B"/>
                </a:solidFill>
                <a:latin typeface="Verdana"/>
                <a:cs typeface="Verdana"/>
              </a:rPr>
              <a:t>Kỳ</a:t>
            </a:r>
            <a:r>
              <a:rPr sz="1500" b="1" i="1" spc="-114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110" dirty="0">
                <a:solidFill>
                  <a:srgbClr val="58BC7B"/>
                </a:solidFill>
                <a:latin typeface="Verdana"/>
                <a:cs typeface="Verdana"/>
              </a:rPr>
              <a:t>ngh</a:t>
            </a:r>
            <a:r>
              <a:rPr sz="1500" b="1" i="1" spc="-110" dirty="0">
                <a:solidFill>
                  <a:srgbClr val="58BC7B"/>
                </a:solidFill>
                <a:latin typeface="Noto Sans"/>
                <a:cs typeface="Noto Sans"/>
              </a:rPr>
              <a:t>ỉ</a:t>
            </a:r>
            <a:r>
              <a:rPr sz="1500" b="1" i="1" spc="10" dirty="0">
                <a:solidFill>
                  <a:srgbClr val="58BC7B"/>
                </a:solidFill>
                <a:latin typeface="Noto Sans"/>
                <a:cs typeface="Noto Sans"/>
              </a:rPr>
              <a:t> </a:t>
            </a:r>
            <a:r>
              <a:rPr sz="1500" b="1" i="1" spc="-95" dirty="0">
                <a:solidFill>
                  <a:srgbClr val="58BC7B"/>
                </a:solidFill>
                <a:latin typeface="Verdana"/>
                <a:cs typeface="Verdana"/>
              </a:rPr>
              <a:t>lê</a:t>
            </a:r>
            <a:r>
              <a:rPr sz="2250" b="1" i="1" spc="-142" baseline="12962" dirty="0">
                <a:solidFill>
                  <a:srgbClr val="58BC7B"/>
                </a:solidFill>
                <a:latin typeface="Verdana"/>
                <a:cs typeface="Verdana"/>
              </a:rPr>
              <a:t>̃</a:t>
            </a:r>
            <a:r>
              <a:rPr sz="2250" b="1" i="1" spc="7" baseline="12962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100" dirty="0">
                <a:solidFill>
                  <a:srgbClr val="58BC7B"/>
                </a:solidFill>
                <a:latin typeface="Verdana"/>
                <a:cs typeface="Verdana"/>
              </a:rPr>
              <a:t>hè</a:t>
            </a:r>
            <a:r>
              <a:rPr sz="1500" b="1" i="1" spc="-114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25" dirty="0">
                <a:solidFill>
                  <a:srgbClr val="58BC7B"/>
                </a:solidFill>
                <a:latin typeface="Verdana"/>
                <a:cs typeface="Verdana"/>
              </a:rPr>
              <a:t>dài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5979" y="8973611"/>
            <a:ext cx="5942330" cy="9017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700"/>
              </a:spcBef>
            </a:pPr>
            <a:r>
              <a:rPr sz="1500" b="1" spc="-114" dirty="0">
                <a:solidFill>
                  <a:srgbClr val="221F20"/>
                </a:solidFill>
                <a:latin typeface="Verdana"/>
                <a:cs typeface="Verdana"/>
              </a:rPr>
              <a:t>Tăng</a:t>
            </a:r>
            <a:r>
              <a:rPr sz="1500" b="1" spc="-10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145" dirty="0">
                <a:solidFill>
                  <a:srgbClr val="221F20"/>
                </a:solidFill>
                <a:latin typeface="Verdana"/>
                <a:cs typeface="Verdana"/>
              </a:rPr>
              <a:t>m</a:t>
            </a:r>
            <a:r>
              <a:rPr sz="1500" b="1" spc="-145" dirty="0">
                <a:solidFill>
                  <a:srgbClr val="221F20"/>
                </a:solidFill>
                <a:latin typeface="Noto Sans"/>
                <a:cs typeface="Noto Sans"/>
              </a:rPr>
              <a:t>ạ</a:t>
            </a:r>
            <a:r>
              <a:rPr sz="1500" b="1" spc="-145" dirty="0">
                <a:solidFill>
                  <a:srgbClr val="221F20"/>
                </a:solidFill>
                <a:latin typeface="Verdana"/>
                <a:cs typeface="Verdana"/>
              </a:rPr>
              <a:t>nh</a:t>
            </a:r>
            <a:r>
              <a:rPr sz="1500" b="1" spc="-1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120" dirty="0">
                <a:solidFill>
                  <a:srgbClr val="221F20"/>
                </a:solidFill>
                <a:latin typeface="Verdana"/>
                <a:cs typeface="Verdana"/>
              </a:rPr>
              <a:t>trong</a:t>
            </a:r>
            <a:r>
              <a:rPr sz="1500" b="1" spc="-1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120" dirty="0">
                <a:solidFill>
                  <a:srgbClr val="221F20"/>
                </a:solidFill>
                <a:latin typeface="Verdana"/>
                <a:cs typeface="Verdana"/>
              </a:rPr>
              <a:t>doanh</a:t>
            </a:r>
            <a:r>
              <a:rPr sz="1500" b="1" spc="-1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150" dirty="0">
                <a:solidFill>
                  <a:srgbClr val="221F20"/>
                </a:solidFill>
                <a:latin typeface="Verdana"/>
                <a:cs typeface="Verdana"/>
              </a:rPr>
              <a:t>thu</a:t>
            </a:r>
            <a:r>
              <a:rPr sz="1500" b="1" spc="-1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105" dirty="0">
                <a:solidFill>
                  <a:srgbClr val="221F20"/>
                </a:solidFill>
                <a:latin typeface="Verdana"/>
                <a:cs typeface="Verdana"/>
              </a:rPr>
              <a:t>sau </a:t>
            </a:r>
            <a:r>
              <a:rPr sz="1500" b="1" spc="-65" dirty="0">
                <a:solidFill>
                  <a:srgbClr val="221F20"/>
                </a:solidFill>
                <a:latin typeface="Noto Sans"/>
                <a:cs typeface="Noto Sans"/>
              </a:rPr>
              <a:t>đ</a:t>
            </a:r>
            <a:r>
              <a:rPr sz="1500" b="1" spc="-65" dirty="0">
                <a:solidFill>
                  <a:srgbClr val="221F20"/>
                </a:solidFill>
                <a:latin typeface="Verdana"/>
                <a:cs typeface="Verdana"/>
              </a:rPr>
              <a:t>ó,</a:t>
            </a:r>
            <a:r>
              <a:rPr sz="1500" b="1" spc="-1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80" dirty="0">
                <a:solidFill>
                  <a:srgbClr val="221F20"/>
                </a:solidFill>
                <a:latin typeface="Verdana"/>
                <a:cs typeface="Verdana"/>
              </a:rPr>
              <a:t>cuô</a:t>
            </a:r>
            <a:r>
              <a:rPr sz="2250" b="1" spc="-120" baseline="12962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1500" b="1" spc="-80" dirty="0">
                <a:solidFill>
                  <a:srgbClr val="221F20"/>
                </a:solidFill>
                <a:latin typeface="Verdana"/>
                <a:cs typeface="Verdana"/>
              </a:rPr>
              <a:t>i</a:t>
            </a:r>
            <a:r>
              <a:rPr sz="1500" b="1" spc="-1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90" dirty="0">
                <a:solidFill>
                  <a:srgbClr val="221F20"/>
                </a:solidFill>
                <a:latin typeface="Verdana"/>
                <a:cs typeface="Verdana"/>
              </a:rPr>
              <a:t>Q3,</a:t>
            </a:r>
            <a:r>
              <a:rPr sz="1500" b="1" spc="-1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240" dirty="0">
                <a:solidFill>
                  <a:srgbClr val="221F20"/>
                </a:solidFill>
                <a:latin typeface="Noto Sans"/>
                <a:cs typeface="Noto Sans"/>
              </a:rPr>
              <a:t>đ</a:t>
            </a:r>
            <a:r>
              <a:rPr sz="1500" b="1" spc="-240" dirty="0">
                <a:solidFill>
                  <a:srgbClr val="221F20"/>
                </a:solidFill>
                <a:latin typeface="Verdana"/>
                <a:cs typeface="Verdana"/>
              </a:rPr>
              <a:t>â</a:t>
            </a:r>
            <a:r>
              <a:rPr sz="2250" b="1" spc="-359" baseline="12962" dirty="0">
                <a:solidFill>
                  <a:srgbClr val="221F20"/>
                </a:solidFill>
                <a:latin typeface="Verdana"/>
                <a:cs typeface="Verdana"/>
              </a:rPr>
              <a:t>̀</a:t>
            </a:r>
            <a:r>
              <a:rPr sz="2250" b="1" spc="-254" baseline="12962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165" dirty="0">
                <a:solidFill>
                  <a:srgbClr val="221F20"/>
                </a:solidFill>
                <a:latin typeface="Verdana"/>
                <a:cs typeface="Verdana"/>
              </a:rPr>
              <a:t>u</a:t>
            </a:r>
            <a:r>
              <a:rPr sz="1500" b="1" spc="-1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500" b="1" spc="-25" dirty="0">
                <a:solidFill>
                  <a:srgbClr val="221F20"/>
                </a:solidFill>
                <a:latin typeface="Verdana"/>
                <a:cs typeface="Verdana"/>
              </a:rPr>
              <a:t>Q4</a:t>
            </a:r>
            <a:endParaRPr sz="1500">
              <a:latin typeface="Verdana"/>
              <a:cs typeface="Verdana"/>
            </a:endParaRPr>
          </a:p>
          <a:p>
            <a:pPr marL="38100" marR="30480">
              <a:lnSpc>
                <a:spcPct val="116700"/>
              </a:lnSpc>
              <a:spcBef>
                <a:spcPts val="300"/>
              </a:spcBef>
            </a:pPr>
            <a:r>
              <a:rPr sz="1500" b="1" i="1" spc="-495" dirty="0">
                <a:solidFill>
                  <a:srgbClr val="58BC7B"/>
                </a:solidFill>
                <a:latin typeface="Verdana"/>
                <a:cs typeface="Verdana"/>
              </a:rPr>
              <a:t>=&gt;</a:t>
            </a:r>
            <a:r>
              <a:rPr sz="1500" b="1" i="1" spc="-105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114" dirty="0">
                <a:solidFill>
                  <a:srgbClr val="58BC7B"/>
                </a:solidFill>
                <a:latin typeface="Verdana"/>
                <a:cs typeface="Verdana"/>
              </a:rPr>
              <a:t>Tăng</a:t>
            </a:r>
            <a:r>
              <a:rPr sz="1500" b="1" i="1" spc="-105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65" dirty="0">
                <a:solidFill>
                  <a:srgbClr val="58BC7B"/>
                </a:solidFill>
                <a:latin typeface="Verdana"/>
                <a:cs typeface="Verdana"/>
              </a:rPr>
              <a:t>sô</a:t>
            </a:r>
            <a:r>
              <a:rPr sz="2250" b="1" i="1" spc="-97" baseline="12962" dirty="0">
                <a:solidFill>
                  <a:srgbClr val="58BC7B"/>
                </a:solidFill>
                <a:latin typeface="Verdana"/>
                <a:cs typeface="Verdana"/>
              </a:rPr>
              <a:t>́ </a:t>
            </a:r>
            <a:r>
              <a:rPr sz="1500" b="1" i="1" dirty="0">
                <a:solidFill>
                  <a:srgbClr val="58BC7B"/>
                </a:solidFill>
                <a:latin typeface="Verdana"/>
                <a:cs typeface="Verdana"/>
              </a:rPr>
              <a:t>d</a:t>
            </a:r>
            <a:r>
              <a:rPr sz="1500" b="1" i="1" dirty="0">
                <a:solidFill>
                  <a:srgbClr val="58BC7B"/>
                </a:solidFill>
                <a:latin typeface="Noto Sans"/>
                <a:cs typeface="Noto Sans"/>
              </a:rPr>
              <a:t>ự</a:t>
            </a:r>
            <a:r>
              <a:rPr sz="1500" b="1" i="1" spc="-95" dirty="0">
                <a:solidFill>
                  <a:srgbClr val="58BC7B"/>
                </a:solidFill>
                <a:latin typeface="Noto Sans"/>
                <a:cs typeface="Noto Sans"/>
              </a:rPr>
              <a:t> </a:t>
            </a:r>
            <a:r>
              <a:rPr sz="1500" b="1" i="1" spc="-145" dirty="0">
                <a:solidFill>
                  <a:srgbClr val="58BC7B"/>
                </a:solidFill>
                <a:latin typeface="Verdana"/>
                <a:cs typeface="Verdana"/>
              </a:rPr>
              <a:t>án</a:t>
            </a:r>
            <a:r>
              <a:rPr sz="1500" b="1" i="1" spc="-105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90" dirty="0">
                <a:solidFill>
                  <a:srgbClr val="58BC7B"/>
                </a:solidFill>
                <a:latin typeface="Verdana"/>
                <a:cs typeface="Verdana"/>
              </a:rPr>
              <a:t>chu</a:t>
            </a:r>
            <a:r>
              <a:rPr sz="1500" b="1" i="1" spc="-90" dirty="0">
                <a:solidFill>
                  <a:srgbClr val="58BC7B"/>
                </a:solidFill>
                <a:latin typeface="Noto Sans"/>
                <a:cs typeface="Noto Sans"/>
              </a:rPr>
              <a:t>ẩ</a:t>
            </a:r>
            <a:r>
              <a:rPr sz="1500" b="1" i="1" spc="-90" dirty="0">
                <a:solidFill>
                  <a:srgbClr val="58BC7B"/>
                </a:solidFill>
                <a:latin typeface="Verdana"/>
                <a:cs typeface="Verdana"/>
              </a:rPr>
              <a:t>n</a:t>
            </a:r>
            <a:r>
              <a:rPr sz="1500" b="1" i="1" spc="-105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dirty="0">
                <a:solidFill>
                  <a:srgbClr val="58BC7B"/>
                </a:solidFill>
                <a:latin typeface="Verdana"/>
                <a:cs typeface="Verdana"/>
              </a:rPr>
              <a:t>b</a:t>
            </a:r>
            <a:r>
              <a:rPr sz="1500" b="1" i="1" dirty="0">
                <a:solidFill>
                  <a:srgbClr val="58BC7B"/>
                </a:solidFill>
                <a:latin typeface="Noto Sans"/>
                <a:cs typeface="Noto Sans"/>
              </a:rPr>
              <a:t>ị</a:t>
            </a:r>
            <a:r>
              <a:rPr sz="1500" b="1" i="1" spc="-15" dirty="0">
                <a:solidFill>
                  <a:srgbClr val="58BC7B"/>
                </a:solidFill>
                <a:latin typeface="Noto Sans"/>
                <a:cs typeface="Noto Sans"/>
              </a:rPr>
              <a:t> </a:t>
            </a:r>
            <a:r>
              <a:rPr sz="1500" b="1" i="1" spc="-60" dirty="0">
                <a:solidFill>
                  <a:srgbClr val="58BC7B"/>
                </a:solidFill>
                <a:latin typeface="Verdana"/>
                <a:cs typeface="Verdana"/>
              </a:rPr>
              <a:t>cho</a:t>
            </a:r>
            <a:r>
              <a:rPr sz="1500" b="1" i="1" spc="-105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135" dirty="0">
                <a:solidFill>
                  <a:srgbClr val="58BC7B"/>
                </a:solidFill>
                <a:latin typeface="Verdana"/>
                <a:cs typeface="Verdana"/>
              </a:rPr>
              <a:t>kỳ</a:t>
            </a:r>
            <a:r>
              <a:rPr sz="1500" b="1" i="1" spc="-105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114" dirty="0">
                <a:solidFill>
                  <a:srgbClr val="58BC7B"/>
                </a:solidFill>
                <a:latin typeface="Verdana"/>
                <a:cs typeface="Verdana"/>
              </a:rPr>
              <a:t>nghı̃</a:t>
            </a:r>
            <a:r>
              <a:rPr sz="1500" b="1" i="1" spc="-195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80" dirty="0">
                <a:solidFill>
                  <a:srgbClr val="58BC7B"/>
                </a:solidFill>
                <a:latin typeface="Verdana"/>
                <a:cs typeface="Verdana"/>
              </a:rPr>
              <a:t>lê</a:t>
            </a:r>
            <a:r>
              <a:rPr sz="2250" b="1" i="1" spc="-120" baseline="12962" dirty="0">
                <a:solidFill>
                  <a:srgbClr val="58BC7B"/>
                </a:solidFill>
                <a:latin typeface="Verdana"/>
                <a:cs typeface="Verdana"/>
              </a:rPr>
              <a:t>̃</a:t>
            </a:r>
            <a:r>
              <a:rPr sz="2250" b="1" i="1" spc="7" baseline="12962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80" dirty="0">
                <a:solidFill>
                  <a:srgbClr val="58BC7B"/>
                </a:solidFill>
                <a:latin typeface="Verdana"/>
                <a:cs typeface="Verdana"/>
              </a:rPr>
              <a:t>cuô</a:t>
            </a:r>
            <a:r>
              <a:rPr sz="2250" b="1" i="1" spc="-120" baseline="12962" dirty="0">
                <a:solidFill>
                  <a:srgbClr val="58BC7B"/>
                </a:solidFill>
                <a:latin typeface="Verdana"/>
                <a:cs typeface="Verdana"/>
              </a:rPr>
              <a:t>́</a:t>
            </a:r>
            <a:r>
              <a:rPr sz="1500" b="1" i="1" spc="-80" dirty="0">
                <a:solidFill>
                  <a:srgbClr val="58BC7B"/>
                </a:solidFill>
                <a:latin typeface="Verdana"/>
                <a:cs typeface="Verdana"/>
              </a:rPr>
              <a:t>i</a:t>
            </a:r>
            <a:r>
              <a:rPr sz="1500" b="1" i="1" spc="-105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180" dirty="0">
                <a:solidFill>
                  <a:srgbClr val="58BC7B"/>
                </a:solidFill>
                <a:latin typeface="Verdana"/>
                <a:cs typeface="Verdana"/>
              </a:rPr>
              <a:t>năm</a:t>
            </a:r>
            <a:r>
              <a:rPr sz="1500" b="1" i="1" spc="-105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110" dirty="0">
                <a:solidFill>
                  <a:srgbClr val="58BC7B"/>
                </a:solidFill>
                <a:latin typeface="Verdana"/>
                <a:cs typeface="Verdana"/>
              </a:rPr>
              <a:t>(Christmas, </a:t>
            </a:r>
            <a:r>
              <a:rPr sz="1500" b="1" i="1" spc="-140" dirty="0">
                <a:solidFill>
                  <a:srgbClr val="58BC7B"/>
                </a:solidFill>
                <a:latin typeface="Verdana"/>
                <a:cs typeface="Verdana"/>
              </a:rPr>
              <a:t>New</a:t>
            </a:r>
            <a:r>
              <a:rPr sz="1500" b="1" i="1" spc="-110" dirty="0">
                <a:solidFill>
                  <a:srgbClr val="58BC7B"/>
                </a:solidFill>
                <a:latin typeface="Verdana"/>
                <a:cs typeface="Verdana"/>
              </a:rPr>
              <a:t> </a:t>
            </a:r>
            <a:r>
              <a:rPr sz="1500" b="1" i="1" spc="-10" dirty="0">
                <a:solidFill>
                  <a:srgbClr val="58BC7B"/>
                </a:solidFill>
                <a:latin typeface="Verdana"/>
                <a:cs typeface="Verdana"/>
              </a:rPr>
              <a:t>Year)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422649" y="5455644"/>
            <a:ext cx="144145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295" marR="43180" indent="-151130">
              <a:lnSpc>
                <a:spcPct val="1125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F5A283"/>
                </a:solidFill>
                <a:latin typeface="Verdana"/>
                <a:cs typeface="Verdana"/>
              </a:rPr>
              <a:t>Có</a:t>
            </a:r>
            <a:r>
              <a:rPr sz="1000" b="1" spc="-60" dirty="0">
                <a:solidFill>
                  <a:srgbClr val="F5A283"/>
                </a:solidFill>
                <a:latin typeface="Verdana"/>
                <a:cs typeface="Verdana"/>
              </a:rPr>
              <a:t> </a:t>
            </a:r>
            <a:r>
              <a:rPr sz="1000" b="1" spc="-70" dirty="0">
                <a:solidFill>
                  <a:srgbClr val="F5A283"/>
                </a:solidFill>
                <a:latin typeface="Noto Sans"/>
                <a:cs typeface="Noto Sans"/>
              </a:rPr>
              <a:t>đ</a:t>
            </a:r>
            <a:r>
              <a:rPr sz="1000" b="1" spc="-70" dirty="0">
                <a:solidFill>
                  <a:srgbClr val="F5A283"/>
                </a:solidFill>
                <a:latin typeface="Verdana"/>
                <a:cs typeface="Verdana"/>
              </a:rPr>
              <a:t>â</a:t>
            </a:r>
            <a:r>
              <a:rPr sz="1500" b="1" spc="-104" baseline="13888" dirty="0">
                <a:solidFill>
                  <a:srgbClr val="F5A283"/>
                </a:solidFill>
                <a:latin typeface="Verdana"/>
                <a:cs typeface="Verdana"/>
              </a:rPr>
              <a:t>́</a:t>
            </a:r>
            <a:r>
              <a:rPr sz="1000" b="1" spc="-70" dirty="0">
                <a:solidFill>
                  <a:srgbClr val="F5A283"/>
                </a:solidFill>
                <a:latin typeface="Verdana"/>
                <a:cs typeface="Verdana"/>
              </a:rPr>
              <a:t>u</a:t>
            </a:r>
            <a:r>
              <a:rPr sz="1000" b="1" spc="-55" dirty="0">
                <a:solidFill>
                  <a:srgbClr val="F5A283"/>
                </a:solidFill>
                <a:latin typeface="Verdana"/>
                <a:cs typeface="Verdana"/>
              </a:rPr>
              <a:t> </a:t>
            </a:r>
            <a:r>
              <a:rPr sz="1000" b="1" spc="-85" dirty="0">
                <a:solidFill>
                  <a:srgbClr val="F5A283"/>
                </a:solidFill>
                <a:latin typeface="Verdana"/>
                <a:cs typeface="Verdana"/>
              </a:rPr>
              <a:t>hi</a:t>
            </a:r>
            <a:r>
              <a:rPr sz="1000" b="1" spc="-85" dirty="0">
                <a:solidFill>
                  <a:srgbClr val="F5A283"/>
                </a:solidFill>
                <a:latin typeface="Noto Sans"/>
                <a:cs typeface="Noto Sans"/>
              </a:rPr>
              <a:t>ệ</a:t>
            </a:r>
            <a:r>
              <a:rPr sz="1000" b="1" spc="-85" dirty="0">
                <a:solidFill>
                  <a:srgbClr val="F5A283"/>
                </a:solidFill>
                <a:latin typeface="Verdana"/>
                <a:cs typeface="Verdana"/>
              </a:rPr>
              <a:t>u</a:t>
            </a:r>
            <a:r>
              <a:rPr sz="1000" b="1" spc="-60" dirty="0">
                <a:solidFill>
                  <a:srgbClr val="F5A283"/>
                </a:solidFill>
                <a:latin typeface="Verdana"/>
                <a:cs typeface="Verdana"/>
              </a:rPr>
              <a:t> </a:t>
            </a:r>
            <a:r>
              <a:rPr sz="1000" b="1" spc="-80" dirty="0">
                <a:solidFill>
                  <a:srgbClr val="F5A283"/>
                </a:solidFill>
                <a:latin typeface="Verdana"/>
                <a:cs typeface="Verdana"/>
              </a:rPr>
              <a:t>suy</a:t>
            </a:r>
            <a:r>
              <a:rPr sz="1000" b="1" spc="-55" dirty="0">
                <a:solidFill>
                  <a:srgbClr val="F5A283"/>
                </a:solidFill>
                <a:latin typeface="Verdana"/>
                <a:cs typeface="Verdana"/>
              </a:rPr>
              <a:t> </a:t>
            </a:r>
            <a:r>
              <a:rPr sz="1000" b="1" spc="-65" dirty="0">
                <a:solidFill>
                  <a:srgbClr val="F5A283"/>
                </a:solidFill>
                <a:latin typeface="Verdana"/>
                <a:cs typeface="Verdana"/>
              </a:rPr>
              <a:t>gi</a:t>
            </a:r>
            <a:r>
              <a:rPr sz="1000" b="1" spc="-65" dirty="0">
                <a:solidFill>
                  <a:srgbClr val="F5A283"/>
                </a:solidFill>
                <a:latin typeface="Noto Sans"/>
                <a:cs typeface="Noto Sans"/>
              </a:rPr>
              <a:t>ả</a:t>
            </a:r>
            <a:r>
              <a:rPr sz="1000" b="1" spc="-65" dirty="0">
                <a:solidFill>
                  <a:srgbClr val="F5A283"/>
                </a:solidFill>
                <a:latin typeface="Verdana"/>
                <a:cs typeface="Verdana"/>
              </a:rPr>
              <a:t>m </a:t>
            </a:r>
            <a:r>
              <a:rPr sz="1000" b="1" spc="-20" dirty="0">
                <a:solidFill>
                  <a:srgbClr val="F5A283"/>
                </a:solidFill>
                <a:latin typeface="Verdana"/>
                <a:cs typeface="Verdana"/>
              </a:rPr>
              <a:t>t</a:t>
            </a:r>
            <a:r>
              <a:rPr sz="1000" b="1" spc="-20" dirty="0">
                <a:solidFill>
                  <a:srgbClr val="F5A283"/>
                </a:solidFill>
                <a:latin typeface="Noto Sans"/>
                <a:cs typeface="Noto Sans"/>
              </a:rPr>
              <a:t>ỷ</a:t>
            </a:r>
            <a:r>
              <a:rPr sz="1000" b="1" spc="-25" dirty="0">
                <a:solidFill>
                  <a:srgbClr val="F5A283"/>
                </a:solidFill>
                <a:latin typeface="Noto Sans"/>
                <a:cs typeface="Noto Sans"/>
              </a:rPr>
              <a:t> </a:t>
            </a:r>
            <a:r>
              <a:rPr sz="1000" b="1" spc="-70" dirty="0">
                <a:solidFill>
                  <a:srgbClr val="F5A283"/>
                </a:solidFill>
                <a:latin typeface="Verdana"/>
                <a:cs typeface="Verdana"/>
              </a:rPr>
              <a:t>suâ</a:t>
            </a:r>
            <a:r>
              <a:rPr sz="1500" b="1" spc="-104" baseline="13888" dirty="0">
                <a:solidFill>
                  <a:srgbClr val="F5A283"/>
                </a:solidFill>
                <a:latin typeface="Verdana"/>
                <a:cs typeface="Verdana"/>
              </a:rPr>
              <a:t>́</a:t>
            </a:r>
            <a:r>
              <a:rPr sz="1000" b="1" spc="-70" dirty="0">
                <a:solidFill>
                  <a:srgbClr val="F5A283"/>
                </a:solidFill>
                <a:latin typeface="Verdana"/>
                <a:cs typeface="Verdana"/>
              </a:rPr>
              <a:t>t</a:t>
            </a:r>
            <a:r>
              <a:rPr sz="1000" b="1" spc="-75" dirty="0">
                <a:solidFill>
                  <a:srgbClr val="F5A283"/>
                </a:solidFill>
                <a:latin typeface="Verdana"/>
                <a:cs typeface="Verdana"/>
              </a:rPr>
              <a:t> </a:t>
            </a:r>
            <a:r>
              <a:rPr sz="1000" b="1" spc="-45" dirty="0">
                <a:solidFill>
                  <a:srgbClr val="F5A283"/>
                </a:solidFill>
                <a:latin typeface="Verdana"/>
                <a:cs typeface="Verdana"/>
              </a:rPr>
              <a:t>l</a:t>
            </a:r>
            <a:r>
              <a:rPr sz="1000" b="1" spc="-45" dirty="0">
                <a:solidFill>
                  <a:srgbClr val="F5A283"/>
                </a:solidFill>
                <a:latin typeface="Noto Sans"/>
                <a:cs typeface="Noto Sans"/>
              </a:rPr>
              <a:t>ợ</a:t>
            </a:r>
            <a:r>
              <a:rPr sz="1000" b="1" spc="-45" dirty="0">
                <a:solidFill>
                  <a:srgbClr val="F5A283"/>
                </a:solidFill>
                <a:latin typeface="Verdana"/>
                <a:cs typeface="Verdana"/>
              </a:rPr>
              <a:t>i</a:t>
            </a:r>
            <a:r>
              <a:rPr sz="1000" b="1" spc="-75" dirty="0">
                <a:solidFill>
                  <a:srgbClr val="F5A283"/>
                </a:solidFill>
                <a:latin typeface="Verdana"/>
                <a:cs typeface="Verdana"/>
              </a:rPr>
              <a:t> </a:t>
            </a:r>
            <a:r>
              <a:rPr sz="1000" b="1" spc="-20" dirty="0">
                <a:solidFill>
                  <a:srgbClr val="F5A283"/>
                </a:solidFill>
                <a:latin typeface="Verdana"/>
                <a:cs typeface="Verdana"/>
              </a:rPr>
              <a:t>nhu</a:t>
            </a:r>
            <a:r>
              <a:rPr sz="1000" b="1" spc="-20" dirty="0">
                <a:solidFill>
                  <a:srgbClr val="F5A283"/>
                </a:solidFill>
                <a:latin typeface="Noto Sans"/>
                <a:cs typeface="Noto Sans"/>
              </a:rPr>
              <a:t>ậ</a:t>
            </a:r>
            <a:r>
              <a:rPr sz="1000" b="1" spc="-20" dirty="0">
                <a:solidFill>
                  <a:srgbClr val="F5A283"/>
                </a:solidFill>
                <a:latin typeface="Verdana"/>
                <a:cs typeface="Verdana"/>
              </a:rPr>
              <a:t>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601243" y="5817632"/>
            <a:ext cx="10845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5" dirty="0">
                <a:solidFill>
                  <a:srgbClr val="F5A283"/>
                </a:solidFill>
                <a:latin typeface="Verdana"/>
                <a:cs typeface="Verdana"/>
              </a:rPr>
              <a:t>trong</a:t>
            </a:r>
            <a:r>
              <a:rPr sz="1000" b="1" spc="-25" dirty="0">
                <a:solidFill>
                  <a:srgbClr val="F5A283"/>
                </a:solidFill>
                <a:latin typeface="Verdana"/>
                <a:cs typeface="Verdana"/>
              </a:rPr>
              <a:t> </a:t>
            </a:r>
            <a:r>
              <a:rPr sz="1000" b="1" spc="-125" dirty="0">
                <a:solidFill>
                  <a:srgbClr val="F5A283"/>
                </a:solidFill>
                <a:latin typeface="Verdana"/>
                <a:cs typeface="Verdana"/>
              </a:rPr>
              <a:t>2021-</a:t>
            </a:r>
            <a:r>
              <a:rPr sz="1000" b="1" spc="-35" dirty="0">
                <a:solidFill>
                  <a:srgbClr val="F5A283"/>
                </a:solidFill>
                <a:latin typeface="Verdana"/>
                <a:cs typeface="Verdana"/>
              </a:rPr>
              <a:t>2022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56796" y="0"/>
              <a:ext cx="2031201" cy="18322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482700" y="8731890"/>
              <a:ext cx="1266190" cy="1555115"/>
            </a:xfrm>
            <a:custGeom>
              <a:avLst/>
              <a:gdLst/>
              <a:ahLst/>
              <a:cxnLst/>
              <a:rect l="l" t="t" r="r" b="b"/>
              <a:pathLst>
                <a:path w="1266190" h="1555115">
                  <a:moveTo>
                    <a:pt x="948339" y="1244789"/>
                  </a:moveTo>
                  <a:lnTo>
                    <a:pt x="941568" y="1244789"/>
                  </a:lnTo>
                  <a:lnTo>
                    <a:pt x="946169" y="1244501"/>
                  </a:lnTo>
                  <a:lnTo>
                    <a:pt x="948339" y="1244789"/>
                  </a:lnTo>
                  <a:close/>
                </a:path>
                <a:path w="1266190" h="1555115">
                  <a:moveTo>
                    <a:pt x="940714" y="1310102"/>
                  </a:moveTo>
                  <a:lnTo>
                    <a:pt x="910123" y="1286816"/>
                  </a:lnTo>
                  <a:lnTo>
                    <a:pt x="908368" y="1273596"/>
                  </a:lnTo>
                  <a:lnTo>
                    <a:pt x="909124" y="1269323"/>
                  </a:lnTo>
                  <a:lnTo>
                    <a:pt x="937136" y="1244692"/>
                  </a:lnTo>
                  <a:lnTo>
                    <a:pt x="941568" y="1244789"/>
                  </a:lnTo>
                  <a:lnTo>
                    <a:pt x="948339" y="1244789"/>
                  </a:lnTo>
                  <a:lnTo>
                    <a:pt x="978336" y="1272553"/>
                  </a:lnTo>
                  <a:lnTo>
                    <a:pt x="978723" y="1281561"/>
                  </a:lnTo>
                  <a:lnTo>
                    <a:pt x="977904" y="1285808"/>
                  </a:lnTo>
                  <a:lnTo>
                    <a:pt x="950496" y="1309857"/>
                  </a:lnTo>
                  <a:lnTo>
                    <a:pt x="945243" y="1309857"/>
                  </a:lnTo>
                  <a:lnTo>
                    <a:pt x="940714" y="1310102"/>
                  </a:lnTo>
                  <a:close/>
                </a:path>
                <a:path w="1266190" h="1555115">
                  <a:moveTo>
                    <a:pt x="949657" y="1310000"/>
                  </a:moveTo>
                  <a:lnTo>
                    <a:pt x="945243" y="1309857"/>
                  </a:lnTo>
                  <a:lnTo>
                    <a:pt x="950496" y="1309857"/>
                  </a:lnTo>
                  <a:lnTo>
                    <a:pt x="949657" y="1310000"/>
                  </a:lnTo>
                  <a:close/>
                </a:path>
                <a:path w="1266190" h="1555115">
                  <a:moveTo>
                    <a:pt x="545348" y="782322"/>
                  </a:moveTo>
                  <a:lnTo>
                    <a:pt x="539716" y="782322"/>
                  </a:lnTo>
                  <a:lnTo>
                    <a:pt x="544216" y="782149"/>
                  </a:lnTo>
                  <a:lnTo>
                    <a:pt x="545348" y="782322"/>
                  </a:lnTo>
                  <a:close/>
                </a:path>
                <a:path w="1266190" h="1555115">
                  <a:moveTo>
                    <a:pt x="538307" y="847682"/>
                  </a:moveTo>
                  <a:lnTo>
                    <a:pt x="507409" y="824408"/>
                  </a:lnTo>
                  <a:lnTo>
                    <a:pt x="505639" y="811113"/>
                  </a:lnTo>
                  <a:lnTo>
                    <a:pt x="506402" y="806826"/>
                  </a:lnTo>
                  <a:lnTo>
                    <a:pt x="534570" y="782200"/>
                  </a:lnTo>
                  <a:lnTo>
                    <a:pt x="539016" y="782322"/>
                  </a:lnTo>
                  <a:lnTo>
                    <a:pt x="545348" y="782322"/>
                  </a:lnTo>
                  <a:lnTo>
                    <a:pt x="575566" y="809846"/>
                  </a:lnTo>
                  <a:lnTo>
                    <a:pt x="576093" y="818758"/>
                  </a:lnTo>
                  <a:lnTo>
                    <a:pt x="575354" y="823033"/>
                  </a:lnTo>
                  <a:lnTo>
                    <a:pt x="548148" y="847390"/>
                  </a:lnTo>
                  <a:lnTo>
                    <a:pt x="542866" y="847390"/>
                  </a:lnTo>
                  <a:lnTo>
                    <a:pt x="538307" y="847682"/>
                  </a:lnTo>
                  <a:close/>
                </a:path>
                <a:path w="1266190" h="1555115">
                  <a:moveTo>
                    <a:pt x="547296" y="847537"/>
                  </a:moveTo>
                  <a:lnTo>
                    <a:pt x="542866" y="847390"/>
                  </a:lnTo>
                  <a:lnTo>
                    <a:pt x="548148" y="847390"/>
                  </a:lnTo>
                  <a:lnTo>
                    <a:pt x="547296" y="847537"/>
                  </a:lnTo>
                  <a:close/>
                </a:path>
                <a:path w="1266190" h="1555115">
                  <a:moveTo>
                    <a:pt x="39670" y="1504534"/>
                  </a:moveTo>
                  <a:lnTo>
                    <a:pt x="33376" y="1504534"/>
                  </a:lnTo>
                  <a:lnTo>
                    <a:pt x="37906" y="1504289"/>
                  </a:lnTo>
                  <a:lnTo>
                    <a:pt x="39670" y="1504534"/>
                  </a:lnTo>
                  <a:close/>
                </a:path>
                <a:path w="1266190" h="1555115">
                  <a:moveTo>
                    <a:pt x="65126" y="1555109"/>
                  </a:moveTo>
                  <a:lnTo>
                    <a:pt x="6235" y="1555109"/>
                  </a:lnTo>
                  <a:lnTo>
                    <a:pt x="5945" y="1554742"/>
                  </a:lnTo>
                  <a:lnTo>
                    <a:pt x="1768" y="1546619"/>
                  </a:lnTo>
                  <a:lnTo>
                    <a:pt x="523" y="1542315"/>
                  </a:lnTo>
                  <a:lnTo>
                    <a:pt x="121" y="1537767"/>
                  </a:lnTo>
                  <a:lnTo>
                    <a:pt x="0" y="1533324"/>
                  </a:lnTo>
                  <a:lnTo>
                    <a:pt x="761" y="1529037"/>
                  </a:lnTo>
                  <a:lnTo>
                    <a:pt x="28930" y="1504411"/>
                  </a:lnTo>
                  <a:lnTo>
                    <a:pt x="33376" y="1504534"/>
                  </a:lnTo>
                  <a:lnTo>
                    <a:pt x="39670" y="1504534"/>
                  </a:lnTo>
                  <a:lnTo>
                    <a:pt x="69729" y="1531851"/>
                  </a:lnTo>
                  <a:lnTo>
                    <a:pt x="70276" y="1540788"/>
                  </a:lnTo>
                  <a:lnTo>
                    <a:pt x="69541" y="1545056"/>
                  </a:lnTo>
                  <a:lnTo>
                    <a:pt x="66311" y="1553289"/>
                  </a:lnTo>
                  <a:lnTo>
                    <a:pt x="65126" y="1555109"/>
                  </a:lnTo>
                  <a:close/>
                </a:path>
                <a:path w="1266190" h="1555115">
                  <a:moveTo>
                    <a:pt x="1235581" y="291"/>
                  </a:moveTo>
                  <a:lnTo>
                    <a:pt x="1228780" y="291"/>
                  </a:lnTo>
                  <a:lnTo>
                    <a:pt x="1233339" y="0"/>
                  </a:lnTo>
                  <a:lnTo>
                    <a:pt x="1235581" y="291"/>
                  </a:lnTo>
                  <a:close/>
                </a:path>
                <a:path w="1266190" h="1555115">
                  <a:moveTo>
                    <a:pt x="1228085" y="65626"/>
                  </a:moveTo>
                  <a:lnTo>
                    <a:pt x="1197342" y="42347"/>
                  </a:lnTo>
                  <a:lnTo>
                    <a:pt x="1195527" y="29082"/>
                  </a:lnTo>
                  <a:lnTo>
                    <a:pt x="1196250" y="24790"/>
                  </a:lnTo>
                  <a:lnTo>
                    <a:pt x="1224334" y="142"/>
                  </a:lnTo>
                  <a:lnTo>
                    <a:pt x="1228780" y="291"/>
                  </a:lnTo>
                  <a:lnTo>
                    <a:pt x="1235581" y="291"/>
                  </a:lnTo>
                  <a:lnTo>
                    <a:pt x="1265482" y="27577"/>
                  </a:lnTo>
                  <a:lnTo>
                    <a:pt x="1266007" y="36568"/>
                  </a:lnTo>
                  <a:lnTo>
                    <a:pt x="1265244" y="40855"/>
                  </a:lnTo>
                  <a:lnTo>
                    <a:pt x="1237762" y="65358"/>
                  </a:lnTo>
                  <a:lnTo>
                    <a:pt x="1232630" y="65358"/>
                  </a:lnTo>
                  <a:lnTo>
                    <a:pt x="1228085" y="65626"/>
                  </a:lnTo>
                  <a:close/>
                </a:path>
                <a:path w="1266190" h="1555115">
                  <a:moveTo>
                    <a:pt x="1237076" y="65480"/>
                  </a:moveTo>
                  <a:lnTo>
                    <a:pt x="1232630" y="65358"/>
                  </a:lnTo>
                  <a:lnTo>
                    <a:pt x="1237762" y="65358"/>
                  </a:lnTo>
                  <a:lnTo>
                    <a:pt x="1237076" y="65480"/>
                  </a:lnTo>
                  <a:close/>
                </a:path>
                <a:path w="1266190" h="1555115">
                  <a:moveTo>
                    <a:pt x="1167673" y="717430"/>
                  </a:moveTo>
                  <a:lnTo>
                    <a:pt x="1160871" y="717430"/>
                  </a:lnTo>
                  <a:lnTo>
                    <a:pt x="1165430" y="717138"/>
                  </a:lnTo>
                  <a:lnTo>
                    <a:pt x="1167673" y="717430"/>
                  </a:lnTo>
                  <a:close/>
                </a:path>
                <a:path w="1266190" h="1555115">
                  <a:moveTo>
                    <a:pt x="1160176" y="782765"/>
                  </a:moveTo>
                  <a:lnTo>
                    <a:pt x="1129433" y="759486"/>
                  </a:lnTo>
                  <a:lnTo>
                    <a:pt x="1127645" y="746228"/>
                  </a:lnTo>
                  <a:lnTo>
                    <a:pt x="1128385" y="741946"/>
                  </a:lnTo>
                  <a:lnTo>
                    <a:pt x="1156432" y="717308"/>
                  </a:lnTo>
                  <a:lnTo>
                    <a:pt x="1160871" y="717430"/>
                  </a:lnTo>
                  <a:lnTo>
                    <a:pt x="1167673" y="717430"/>
                  </a:lnTo>
                  <a:lnTo>
                    <a:pt x="1197573" y="744716"/>
                  </a:lnTo>
                  <a:lnTo>
                    <a:pt x="1198098" y="753707"/>
                  </a:lnTo>
                  <a:lnTo>
                    <a:pt x="1197335" y="757994"/>
                  </a:lnTo>
                  <a:lnTo>
                    <a:pt x="1169856" y="782497"/>
                  </a:lnTo>
                  <a:lnTo>
                    <a:pt x="1164722" y="782497"/>
                  </a:lnTo>
                  <a:lnTo>
                    <a:pt x="1160176" y="782765"/>
                  </a:lnTo>
                  <a:close/>
                </a:path>
                <a:path w="1266190" h="1555115">
                  <a:moveTo>
                    <a:pt x="1169167" y="782620"/>
                  </a:moveTo>
                  <a:lnTo>
                    <a:pt x="1164722" y="782497"/>
                  </a:lnTo>
                  <a:lnTo>
                    <a:pt x="1169856" y="782497"/>
                  </a:lnTo>
                  <a:lnTo>
                    <a:pt x="1169167" y="782620"/>
                  </a:lnTo>
                  <a:close/>
                </a:path>
              </a:pathLst>
            </a:custGeom>
            <a:solidFill>
              <a:srgbClr val="F4D313">
                <a:alpha val="2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09"/>
              <a:ext cx="1885315" cy="20192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779617" y="9780161"/>
              <a:ext cx="471805" cy="507365"/>
            </a:xfrm>
            <a:custGeom>
              <a:avLst/>
              <a:gdLst/>
              <a:ahLst/>
              <a:cxnLst/>
              <a:rect l="l" t="t" r="r" b="b"/>
              <a:pathLst>
                <a:path w="471805" h="507365">
                  <a:moveTo>
                    <a:pt x="39911" y="267"/>
                  </a:moveTo>
                  <a:lnTo>
                    <a:pt x="33376" y="267"/>
                  </a:lnTo>
                  <a:lnTo>
                    <a:pt x="37936" y="0"/>
                  </a:lnTo>
                  <a:lnTo>
                    <a:pt x="39911" y="267"/>
                  </a:lnTo>
                  <a:close/>
                </a:path>
                <a:path w="471805" h="507365">
                  <a:moveTo>
                    <a:pt x="32667" y="65626"/>
                  </a:moveTo>
                  <a:lnTo>
                    <a:pt x="1769" y="42353"/>
                  </a:lnTo>
                  <a:lnTo>
                    <a:pt x="0" y="29058"/>
                  </a:lnTo>
                  <a:lnTo>
                    <a:pt x="763" y="24771"/>
                  </a:lnTo>
                  <a:lnTo>
                    <a:pt x="28931" y="145"/>
                  </a:lnTo>
                  <a:lnTo>
                    <a:pt x="33376" y="267"/>
                  </a:lnTo>
                  <a:lnTo>
                    <a:pt x="39911" y="267"/>
                  </a:lnTo>
                  <a:lnTo>
                    <a:pt x="69926" y="27728"/>
                  </a:lnTo>
                  <a:lnTo>
                    <a:pt x="70429" y="36696"/>
                  </a:lnTo>
                  <a:lnTo>
                    <a:pt x="69671" y="40960"/>
                  </a:lnTo>
                  <a:lnTo>
                    <a:pt x="42339" y="65334"/>
                  </a:lnTo>
                  <a:lnTo>
                    <a:pt x="37227" y="65334"/>
                  </a:lnTo>
                  <a:lnTo>
                    <a:pt x="32667" y="65626"/>
                  </a:lnTo>
                  <a:close/>
                </a:path>
                <a:path w="471805" h="507365">
                  <a:moveTo>
                    <a:pt x="41650" y="65457"/>
                  </a:moveTo>
                  <a:lnTo>
                    <a:pt x="37227" y="65334"/>
                  </a:lnTo>
                  <a:lnTo>
                    <a:pt x="42339" y="65334"/>
                  </a:lnTo>
                  <a:lnTo>
                    <a:pt x="41650" y="65457"/>
                  </a:lnTo>
                  <a:close/>
                </a:path>
                <a:path w="471805" h="507365">
                  <a:moveTo>
                    <a:pt x="440585" y="462734"/>
                  </a:moveTo>
                  <a:lnTo>
                    <a:pt x="434528" y="462734"/>
                  </a:lnTo>
                  <a:lnTo>
                    <a:pt x="439044" y="462514"/>
                  </a:lnTo>
                  <a:lnTo>
                    <a:pt x="440585" y="462734"/>
                  </a:lnTo>
                  <a:close/>
                </a:path>
                <a:path w="471805" h="507365">
                  <a:moveTo>
                    <a:pt x="469051" y="506838"/>
                  </a:moveTo>
                  <a:lnTo>
                    <a:pt x="403608" y="506838"/>
                  </a:lnTo>
                  <a:lnTo>
                    <a:pt x="402571" y="504820"/>
                  </a:lnTo>
                  <a:lnTo>
                    <a:pt x="401326" y="500515"/>
                  </a:lnTo>
                  <a:lnTo>
                    <a:pt x="400924" y="495968"/>
                  </a:lnTo>
                  <a:lnTo>
                    <a:pt x="400799" y="491493"/>
                  </a:lnTo>
                  <a:lnTo>
                    <a:pt x="401571" y="487178"/>
                  </a:lnTo>
                  <a:lnTo>
                    <a:pt x="430053" y="462563"/>
                  </a:lnTo>
                  <a:lnTo>
                    <a:pt x="434528" y="462734"/>
                  </a:lnTo>
                  <a:lnTo>
                    <a:pt x="440585" y="462734"/>
                  </a:lnTo>
                  <a:lnTo>
                    <a:pt x="470705" y="490068"/>
                  </a:lnTo>
                  <a:lnTo>
                    <a:pt x="471230" y="498995"/>
                  </a:lnTo>
                  <a:lnTo>
                    <a:pt x="470478" y="503268"/>
                  </a:lnTo>
                  <a:lnTo>
                    <a:pt x="469051" y="506838"/>
                  </a:lnTo>
                  <a:close/>
                </a:path>
              </a:pathLst>
            </a:custGeom>
            <a:solidFill>
              <a:srgbClr val="F4D313">
                <a:alpha val="2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753237" y="8889412"/>
              <a:ext cx="1346835" cy="1397635"/>
            </a:xfrm>
            <a:custGeom>
              <a:avLst/>
              <a:gdLst/>
              <a:ahLst/>
              <a:cxnLst/>
              <a:rect l="l" t="t" r="r" b="b"/>
              <a:pathLst>
                <a:path w="1346834" h="1397634">
                  <a:moveTo>
                    <a:pt x="524164" y="827174"/>
                  </a:moveTo>
                  <a:lnTo>
                    <a:pt x="515611" y="827174"/>
                  </a:lnTo>
                  <a:lnTo>
                    <a:pt x="520126" y="826973"/>
                  </a:lnTo>
                  <a:lnTo>
                    <a:pt x="524164" y="827174"/>
                  </a:lnTo>
                  <a:close/>
                </a:path>
                <a:path w="1346834" h="1397634">
                  <a:moveTo>
                    <a:pt x="518796" y="958034"/>
                  </a:moveTo>
                  <a:lnTo>
                    <a:pt x="480506" y="946121"/>
                  </a:lnTo>
                  <a:lnTo>
                    <a:pt x="454601" y="915530"/>
                  </a:lnTo>
                  <a:lnTo>
                    <a:pt x="448794" y="889404"/>
                  </a:lnTo>
                  <a:lnTo>
                    <a:pt x="449109" y="885024"/>
                  </a:lnTo>
                  <a:lnTo>
                    <a:pt x="464742" y="849221"/>
                  </a:lnTo>
                  <a:lnTo>
                    <a:pt x="498114" y="828881"/>
                  </a:lnTo>
                  <a:lnTo>
                    <a:pt x="511197" y="827041"/>
                  </a:lnTo>
                  <a:lnTo>
                    <a:pt x="515611" y="827174"/>
                  </a:lnTo>
                  <a:lnTo>
                    <a:pt x="524164" y="827174"/>
                  </a:lnTo>
                  <a:lnTo>
                    <a:pt x="562088" y="841485"/>
                  </a:lnTo>
                  <a:lnTo>
                    <a:pt x="586022" y="873641"/>
                  </a:lnTo>
                  <a:lnTo>
                    <a:pt x="590128" y="895603"/>
                  </a:lnTo>
                  <a:lnTo>
                    <a:pt x="589813" y="899983"/>
                  </a:lnTo>
                  <a:lnTo>
                    <a:pt x="574180" y="935785"/>
                  </a:lnTo>
                  <a:lnTo>
                    <a:pt x="540809" y="956126"/>
                  </a:lnTo>
                  <a:lnTo>
                    <a:pt x="529576" y="957833"/>
                  </a:lnTo>
                  <a:lnTo>
                    <a:pt x="523312" y="957833"/>
                  </a:lnTo>
                  <a:lnTo>
                    <a:pt x="518796" y="958034"/>
                  </a:lnTo>
                  <a:close/>
                </a:path>
                <a:path w="1346834" h="1397634">
                  <a:moveTo>
                    <a:pt x="527726" y="957966"/>
                  </a:moveTo>
                  <a:lnTo>
                    <a:pt x="523312" y="957833"/>
                  </a:lnTo>
                  <a:lnTo>
                    <a:pt x="529576" y="957833"/>
                  </a:lnTo>
                  <a:lnTo>
                    <a:pt x="527726" y="957966"/>
                  </a:lnTo>
                  <a:close/>
                </a:path>
                <a:path w="1346834" h="1397634">
                  <a:moveTo>
                    <a:pt x="187241" y="294392"/>
                  </a:moveTo>
                  <a:lnTo>
                    <a:pt x="176592" y="294392"/>
                  </a:lnTo>
                  <a:lnTo>
                    <a:pt x="182193" y="294140"/>
                  </a:lnTo>
                  <a:lnTo>
                    <a:pt x="187241" y="294392"/>
                  </a:lnTo>
                  <a:close/>
                </a:path>
                <a:path w="1346834" h="1397634">
                  <a:moveTo>
                    <a:pt x="180609" y="456777"/>
                  </a:moveTo>
                  <a:lnTo>
                    <a:pt x="142788" y="447529"/>
                  </a:lnTo>
                  <a:lnTo>
                    <a:pt x="109133" y="418546"/>
                  </a:lnTo>
                  <a:lnTo>
                    <a:pt x="94396" y="382532"/>
                  </a:lnTo>
                  <a:lnTo>
                    <a:pt x="93649" y="371479"/>
                  </a:lnTo>
                  <a:lnTo>
                    <a:pt x="94046" y="366048"/>
                  </a:lnTo>
                  <a:lnTo>
                    <a:pt x="110041" y="325894"/>
                  </a:lnTo>
                  <a:lnTo>
                    <a:pt x="149649" y="297969"/>
                  </a:lnTo>
                  <a:lnTo>
                    <a:pt x="171117" y="294222"/>
                  </a:lnTo>
                  <a:lnTo>
                    <a:pt x="176592" y="294392"/>
                  </a:lnTo>
                  <a:lnTo>
                    <a:pt x="187241" y="294392"/>
                  </a:lnTo>
                  <a:lnTo>
                    <a:pt x="229685" y="308913"/>
                  </a:lnTo>
                  <a:lnTo>
                    <a:pt x="256611" y="336934"/>
                  </a:lnTo>
                  <a:lnTo>
                    <a:pt x="268829" y="373802"/>
                  </a:lnTo>
                  <a:lnTo>
                    <a:pt x="268999" y="379273"/>
                  </a:lnTo>
                  <a:lnTo>
                    <a:pt x="268612" y="384704"/>
                  </a:lnTo>
                  <a:lnTo>
                    <a:pt x="252702" y="424894"/>
                  </a:lnTo>
                  <a:lnTo>
                    <a:pt x="213154" y="452901"/>
                  </a:lnTo>
                  <a:lnTo>
                    <a:pt x="193848" y="456535"/>
                  </a:lnTo>
                  <a:lnTo>
                    <a:pt x="186218" y="456535"/>
                  </a:lnTo>
                  <a:lnTo>
                    <a:pt x="180609" y="456777"/>
                  </a:lnTo>
                  <a:close/>
                </a:path>
                <a:path w="1346834" h="1397634">
                  <a:moveTo>
                    <a:pt x="191693" y="456693"/>
                  </a:moveTo>
                  <a:lnTo>
                    <a:pt x="186218" y="456535"/>
                  </a:lnTo>
                  <a:lnTo>
                    <a:pt x="193848" y="456535"/>
                  </a:lnTo>
                  <a:lnTo>
                    <a:pt x="191693" y="456693"/>
                  </a:lnTo>
                  <a:close/>
                </a:path>
                <a:path w="1346834" h="1397634">
                  <a:moveTo>
                    <a:pt x="99263" y="1082370"/>
                  </a:moveTo>
                  <a:lnTo>
                    <a:pt x="86805" y="1082370"/>
                  </a:lnTo>
                  <a:lnTo>
                    <a:pt x="92695" y="1082045"/>
                  </a:lnTo>
                  <a:lnTo>
                    <a:pt x="98562" y="1082276"/>
                  </a:lnTo>
                  <a:lnTo>
                    <a:pt x="99263" y="1082370"/>
                  </a:lnTo>
                  <a:close/>
                </a:path>
                <a:path w="1346834" h="1397634">
                  <a:moveTo>
                    <a:pt x="91246" y="1252649"/>
                  </a:moveTo>
                  <a:lnTo>
                    <a:pt x="51549" y="1243002"/>
                  </a:lnTo>
                  <a:lnTo>
                    <a:pt x="16224" y="1212606"/>
                  </a:lnTo>
                  <a:lnTo>
                    <a:pt x="782" y="1174808"/>
                  </a:lnTo>
                  <a:lnTo>
                    <a:pt x="0" y="1163220"/>
                  </a:lnTo>
                  <a:lnTo>
                    <a:pt x="413" y="1157532"/>
                  </a:lnTo>
                  <a:lnTo>
                    <a:pt x="17129" y="1115451"/>
                  </a:lnTo>
                  <a:lnTo>
                    <a:pt x="47922" y="1090386"/>
                  </a:lnTo>
                  <a:lnTo>
                    <a:pt x="81072" y="1082201"/>
                  </a:lnTo>
                  <a:lnTo>
                    <a:pt x="86805" y="1082370"/>
                  </a:lnTo>
                  <a:lnTo>
                    <a:pt x="99263" y="1082370"/>
                  </a:lnTo>
                  <a:lnTo>
                    <a:pt x="142806" y="1097077"/>
                  </a:lnTo>
                  <a:lnTo>
                    <a:pt x="171420" y="1126271"/>
                  </a:lnTo>
                  <a:lnTo>
                    <a:pt x="184643" y="1164929"/>
                  </a:lnTo>
                  <a:lnTo>
                    <a:pt x="184878" y="1170734"/>
                  </a:lnTo>
                  <a:lnTo>
                    <a:pt x="184514" y="1176501"/>
                  </a:lnTo>
                  <a:lnTo>
                    <a:pt x="167811" y="1219218"/>
                  </a:lnTo>
                  <a:lnTo>
                    <a:pt x="136582" y="1244568"/>
                  </a:lnTo>
                  <a:lnTo>
                    <a:pt x="106658" y="1252385"/>
                  </a:lnTo>
                  <a:lnTo>
                    <a:pt x="97132" y="1252385"/>
                  </a:lnTo>
                  <a:lnTo>
                    <a:pt x="91246" y="1252649"/>
                  </a:lnTo>
                  <a:close/>
                </a:path>
                <a:path w="1346834" h="1397634">
                  <a:moveTo>
                    <a:pt x="102941" y="1252619"/>
                  </a:moveTo>
                  <a:lnTo>
                    <a:pt x="97132" y="1252385"/>
                  </a:lnTo>
                  <a:lnTo>
                    <a:pt x="106658" y="1252385"/>
                  </a:lnTo>
                  <a:lnTo>
                    <a:pt x="102941" y="1252619"/>
                  </a:lnTo>
                  <a:close/>
                </a:path>
                <a:path w="1346834" h="1397634">
                  <a:moveTo>
                    <a:pt x="878067" y="1337042"/>
                  </a:moveTo>
                  <a:lnTo>
                    <a:pt x="867231" y="1337042"/>
                  </a:lnTo>
                  <a:lnTo>
                    <a:pt x="873093" y="1336788"/>
                  </a:lnTo>
                  <a:lnTo>
                    <a:pt x="878067" y="1337042"/>
                  </a:lnTo>
                  <a:close/>
                </a:path>
                <a:path w="1346834" h="1397634">
                  <a:moveTo>
                    <a:pt x="958717" y="1397587"/>
                  </a:moveTo>
                  <a:lnTo>
                    <a:pt x="783901" y="1397587"/>
                  </a:lnTo>
                  <a:lnTo>
                    <a:pt x="784549" y="1395303"/>
                  </a:lnTo>
                  <a:lnTo>
                    <a:pt x="809388" y="1357550"/>
                  </a:lnTo>
                  <a:lnTo>
                    <a:pt x="844548" y="1339267"/>
                  </a:lnTo>
                  <a:lnTo>
                    <a:pt x="861508" y="1336872"/>
                  </a:lnTo>
                  <a:lnTo>
                    <a:pt x="867231" y="1337042"/>
                  </a:lnTo>
                  <a:lnTo>
                    <a:pt x="878067" y="1337042"/>
                  </a:lnTo>
                  <a:lnTo>
                    <a:pt x="922780" y="1352277"/>
                  </a:lnTo>
                  <a:lnTo>
                    <a:pt x="950979" y="1381573"/>
                  </a:lnTo>
                  <a:lnTo>
                    <a:pt x="958647" y="1397357"/>
                  </a:lnTo>
                  <a:lnTo>
                    <a:pt x="958717" y="1397587"/>
                  </a:lnTo>
                  <a:close/>
                </a:path>
                <a:path w="1346834" h="1397634">
                  <a:moveTo>
                    <a:pt x="1230214" y="498864"/>
                  </a:moveTo>
                  <a:lnTo>
                    <a:pt x="1221302" y="498864"/>
                  </a:lnTo>
                  <a:lnTo>
                    <a:pt x="1225949" y="498656"/>
                  </a:lnTo>
                  <a:lnTo>
                    <a:pt x="1230214" y="498864"/>
                  </a:lnTo>
                  <a:close/>
                </a:path>
                <a:path w="1346834" h="1397634">
                  <a:moveTo>
                    <a:pt x="1224842" y="634449"/>
                  </a:moveTo>
                  <a:lnTo>
                    <a:pt x="1185123" y="622053"/>
                  </a:lnTo>
                  <a:lnTo>
                    <a:pt x="1158243" y="590308"/>
                  </a:lnTo>
                  <a:lnTo>
                    <a:pt x="1152222" y="563221"/>
                  </a:lnTo>
                  <a:lnTo>
                    <a:pt x="1152563" y="558698"/>
                  </a:lnTo>
                  <a:lnTo>
                    <a:pt x="1168779" y="521737"/>
                  </a:lnTo>
                  <a:lnTo>
                    <a:pt x="1203232" y="500685"/>
                  </a:lnTo>
                  <a:lnTo>
                    <a:pt x="1216741" y="498743"/>
                  </a:lnTo>
                  <a:lnTo>
                    <a:pt x="1221302" y="498864"/>
                  </a:lnTo>
                  <a:lnTo>
                    <a:pt x="1230214" y="498864"/>
                  </a:lnTo>
                  <a:lnTo>
                    <a:pt x="1269195" y="513425"/>
                  </a:lnTo>
                  <a:lnTo>
                    <a:pt x="1294150" y="546279"/>
                  </a:lnTo>
                  <a:lnTo>
                    <a:pt x="1298667" y="568880"/>
                  </a:lnTo>
                  <a:lnTo>
                    <a:pt x="1298380" y="573446"/>
                  </a:lnTo>
                  <a:lnTo>
                    <a:pt x="1282392" y="610902"/>
                  </a:lnTo>
                  <a:lnTo>
                    <a:pt x="1247756" y="632352"/>
                  </a:lnTo>
                  <a:lnTo>
                    <a:pt x="1235548" y="634246"/>
                  </a:lnTo>
                  <a:lnTo>
                    <a:pt x="1229528" y="634246"/>
                  </a:lnTo>
                  <a:lnTo>
                    <a:pt x="1224842" y="634449"/>
                  </a:lnTo>
                  <a:close/>
                </a:path>
                <a:path w="1346834" h="1397634">
                  <a:moveTo>
                    <a:pt x="1234131" y="634356"/>
                  </a:moveTo>
                  <a:lnTo>
                    <a:pt x="1229528" y="634246"/>
                  </a:lnTo>
                  <a:lnTo>
                    <a:pt x="1235548" y="634246"/>
                  </a:lnTo>
                  <a:lnTo>
                    <a:pt x="1234131" y="634356"/>
                  </a:lnTo>
                  <a:close/>
                </a:path>
                <a:path w="1346834" h="1397634">
                  <a:moveTo>
                    <a:pt x="1286111" y="190"/>
                  </a:moveTo>
                  <a:lnTo>
                    <a:pt x="1278009" y="190"/>
                  </a:lnTo>
                  <a:lnTo>
                    <a:pt x="1282134" y="0"/>
                  </a:lnTo>
                  <a:lnTo>
                    <a:pt x="1286111" y="190"/>
                  </a:lnTo>
                  <a:close/>
                </a:path>
                <a:path w="1346834" h="1397634">
                  <a:moveTo>
                    <a:pt x="1281226" y="119492"/>
                  </a:moveTo>
                  <a:lnTo>
                    <a:pt x="1242805" y="106224"/>
                  </a:lnTo>
                  <a:lnTo>
                    <a:pt x="1218514" y="68861"/>
                  </a:lnTo>
                  <a:lnTo>
                    <a:pt x="1217180" y="56702"/>
                  </a:lnTo>
                  <a:lnTo>
                    <a:pt x="1217488" y="52727"/>
                  </a:lnTo>
                  <a:lnTo>
                    <a:pt x="1237486" y="14594"/>
                  </a:lnTo>
                  <a:lnTo>
                    <a:pt x="1273999" y="82"/>
                  </a:lnTo>
                  <a:lnTo>
                    <a:pt x="1278009" y="190"/>
                  </a:lnTo>
                  <a:lnTo>
                    <a:pt x="1286242" y="196"/>
                  </a:lnTo>
                  <a:lnTo>
                    <a:pt x="1326800" y="18510"/>
                  </a:lnTo>
                  <a:lnTo>
                    <a:pt x="1345809" y="54334"/>
                  </a:lnTo>
                  <a:lnTo>
                    <a:pt x="1346389" y="62466"/>
                  </a:lnTo>
                  <a:lnTo>
                    <a:pt x="1346102" y="66466"/>
                  </a:lnTo>
                  <a:lnTo>
                    <a:pt x="1326116" y="104866"/>
                  </a:lnTo>
                  <a:lnTo>
                    <a:pt x="1291077" y="119305"/>
                  </a:lnTo>
                  <a:lnTo>
                    <a:pt x="1285360" y="119305"/>
                  </a:lnTo>
                  <a:lnTo>
                    <a:pt x="1281226" y="119492"/>
                  </a:lnTo>
                  <a:close/>
                </a:path>
                <a:path w="1346834" h="1397634">
                  <a:moveTo>
                    <a:pt x="1289392" y="119426"/>
                  </a:moveTo>
                  <a:lnTo>
                    <a:pt x="1285360" y="119305"/>
                  </a:lnTo>
                  <a:lnTo>
                    <a:pt x="1291077" y="119305"/>
                  </a:lnTo>
                  <a:lnTo>
                    <a:pt x="1289392" y="119426"/>
                  </a:lnTo>
                  <a:close/>
                </a:path>
              </a:pathLst>
            </a:custGeom>
            <a:solidFill>
              <a:srgbClr val="F98E2D">
                <a:alpha val="2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4" y="9605529"/>
              <a:ext cx="613338" cy="6814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189" y="8808672"/>
              <a:ext cx="771538" cy="14783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4" y="8808672"/>
              <a:ext cx="613338" cy="7694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50494"/>
              <a:ext cx="5977890" cy="153035"/>
            </a:xfrm>
            <a:custGeom>
              <a:avLst/>
              <a:gdLst/>
              <a:ahLst/>
              <a:cxnLst/>
              <a:rect l="l" t="t" r="r" b="b"/>
              <a:pathLst>
                <a:path w="5977890" h="153035">
                  <a:moveTo>
                    <a:pt x="5216982" y="104927"/>
                  </a:moveTo>
                  <a:lnTo>
                    <a:pt x="1499209" y="104927"/>
                  </a:lnTo>
                  <a:lnTo>
                    <a:pt x="1499209" y="152552"/>
                  </a:lnTo>
                  <a:lnTo>
                    <a:pt x="5216982" y="152552"/>
                  </a:lnTo>
                  <a:lnTo>
                    <a:pt x="5216982" y="104927"/>
                  </a:lnTo>
                  <a:close/>
                </a:path>
                <a:path w="5977890" h="153035">
                  <a:moveTo>
                    <a:pt x="5977267" y="0"/>
                  </a:moveTo>
                  <a:lnTo>
                    <a:pt x="0" y="0"/>
                  </a:lnTo>
                  <a:lnTo>
                    <a:pt x="0" y="47828"/>
                  </a:lnTo>
                  <a:lnTo>
                    <a:pt x="5977267" y="47828"/>
                  </a:lnTo>
                  <a:lnTo>
                    <a:pt x="5977267" y="0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550030" y="370905"/>
            <a:ext cx="4643120" cy="913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u="none" spc="565" dirty="0"/>
              <a:t>CUSTOMER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171641" y="222274"/>
            <a:ext cx="16431894" cy="9765665"/>
            <a:chOff x="171641" y="222274"/>
            <a:chExt cx="16431894" cy="9765665"/>
          </a:xfrm>
        </p:grpSpPr>
        <p:sp>
          <p:nvSpPr>
            <p:cNvPr id="15" name="object 15"/>
            <p:cNvSpPr/>
            <p:nvPr/>
          </p:nvSpPr>
          <p:spPr>
            <a:xfrm>
              <a:off x="171640" y="222274"/>
              <a:ext cx="6289675" cy="1116330"/>
            </a:xfrm>
            <a:custGeom>
              <a:avLst/>
              <a:gdLst/>
              <a:ahLst/>
              <a:cxnLst/>
              <a:rect l="l" t="t" r="r" b="b"/>
              <a:pathLst>
                <a:path w="6289675" h="1116330">
                  <a:moveTo>
                    <a:pt x="1240904" y="426567"/>
                  </a:moveTo>
                  <a:lnTo>
                    <a:pt x="1240878" y="365061"/>
                  </a:lnTo>
                  <a:lnTo>
                    <a:pt x="1234871" y="318757"/>
                  </a:lnTo>
                  <a:lnTo>
                    <a:pt x="1217815" y="276669"/>
                  </a:lnTo>
                  <a:lnTo>
                    <a:pt x="1198118" y="249885"/>
                  </a:lnTo>
                  <a:lnTo>
                    <a:pt x="1198118" y="426567"/>
                  </a:lnTo>
                  <a:lnTo>
                    <a:pt x="1037920" y="426567"/>
                  </a:lnTo>
                  <a:lnTo>
                    <a:pt x="1019187" y="380161"/>
                  </a:lnTo>
                  <a:lnTo>
                    <a:pt x="1005560" y="359270"/>
                  </a:lnTo>
                  <a:lnTo>
                    <a:pt x="1005560" y="498779"/>
                  </a:lnTo>
                  <a:lnTo>
                    <a:pt x="1005560" y="562965"/>
                  </a:lnTo>
                  <a:lnTo>
                    <a:pt x="577659" y="562965"/>
                  </a:lnTo>
                  <a:lnTo>
                    <a:pt x="577659" y="498779"/>
                  </a:lnTo>
                  <a:lnTo>
                    <a:pt x="583323" y="449795"/>
                  </a:lnTo>
                  <a:lnTo>
                    <a:pt x="599440" y="404787"/>
                  </a:lnTo>
                  <a:lnTo>
                    <a:pt x="624738" y="365061"/>
                  </a:lnTo>
                  <a:lnTo>
                    <a:pt x="657885" y="331901"/>
                  </a:lnTo>
                  <a:lnTo>
                    <a:pt x="697623" y="306616"/>
                  </a:lnTo>
                  <a:lnTo>
                    <a:pt x="742619" y="290487"/>
                  </a:lnTo>
                  <a:lnTo>
                    <a:pt x="791616" y="284822"/>
                  </a:lnTo>
                  <a:lnTo>
                    <a:pt x="840600" y="290487"/>
                  </a:lnTo>
                  <a:lnTo>
                    <a:pt x="885609" y="306616"/>
                  </a:lnTo>
                  <a:lnTo>
                    <a:pt x="925334" y="331901"/>
                  </a:lnTo>
                  <a:lnTo>
                    <a:pt x="958494" y="365061"/>
                  </a:lnTo>
                  <a:lnTo>
                    <a:pt x="983780" y="404787"/>
                  </a:lnTo>
                  <a:lnTo>
                    <a:pt x="999896" y="449795"/>
                  </a:lnTo>
                  <a:lnTo>
                    <a:pt x="1005560" y="498779"/>
                  </a:lnTo>
                  <a:lnTo>
                    <a:pt x="1005560" y="359270"/>
                  </a:lnTo>
                  <a:lnTo>
                    <a:pt x="992162" y="338721"/>
                  </a:lnTo>
                  <a:lnTo>
                    <a:pt x="957859" y="303288"/>
                  </a:lnTo>
                  <a:lnTo>
                    <a:pt x="931456" y="284822"/>
                  </a:lnTo>
                  <a:lnTo>
                    <a:pt x="917308" y="274929"/>
                  </a:lnTo>
                  <a:lnTo>
                    <a:pt x="936548" y="256743"/>
                  </a:lnTo>
                  <a:lnTo>
                    <a:pt x="939126" y="254304"/>
                  </a:lnTo>
                  <a:lnTo>
                    <a:pt x="964641" y="238925"/>
                  </a:lnTo>
                  <a:lnTo>
                    <a:pt x="992974" y="229311"/>
                  </a:lnTo>
                  <a:lnTo>
                    <a:pt x="1023213" y="225996"/>
                  </a:lnTo>
                  <a:lnTo>
                    <a:pt x="1059053" y="225996"/>
                  </a:lnTo>
                  <a:lnTo>
                    <a:pt x="1102982" y="233210"/>
                  </a:lnTo>
                  <a:lnTo>
                    <a:pt x="1141158" y="253047"/>
                  </a:lnTo>
                  <a:lnTo>
                    <a:pt x="1171270" y="283197"/>
                  </a:lnTo>
                  <a:lnTo>
                    <a:pt x="1191018" y="321386"/>
                  </a:lnTo>
                  <a:lnTo>
                    <a:pt x="1198079" y="365061"/>
                  </a:lnTo>
                  <a:lnTo>
                    <a:pt x="1198118" y="426567"/>
                  </a:lnTo>
                  <a:lnTo>
                    <a:pt x="1198118" y="249885"/>
                  </a:lnTo>
                  <a:lnTo>
                    <a:pt x="1191285" y="240588"/>
                  </a:lnTo>
                  <a:lnTo>
                    <a:pt x="1173670" y="225996"/>
                  </a:lnTo>
                  <a:lnTo>
                    <a:pt x="1156830" y="212039"/>
                  </a:lnTo>
                  <a:lnTo>
                    <a:pt x="1116012" y="192557"/>
                  </a:lnTo>
                  <a:lnTo>
                    <a:pt x="1123492" y="183464"/>
                  </a:lnTo>
                  <a:lnTo>
                    <a:pt x="1129690" y="175933"/>
                  </a:lnTo>
                  <a:lnTo>
                    <a:pt x="1139952" y="156857"/>
                  </a:lnTo>
                  <a:lnTo>
                    <a:pt x="1146403" y="135775"/>
                  </a:lnTo>
                  <a:lnTo>
                    <a:pt x="1148638" y="113131"/>
                  </a:lnTo>
                  <a:lnTo>
                    <a:pt x="1139723" y="69164"/>
                  </a:lnTo>
                  <a:lnTo>
                    <a:pt x="1121918" y="42799"/>
                  </a:lnTo>
                  <a:lnTo>
                    <a:pt x="1115441" y="33197"/>
                  </a:lnTo>
                  <a:lnTo>
                    <a:pt x="1105852" y="26733"/>
                  </a:lnTo>
                  <a:lnTo>
                    <a:pt x="1105852" y="113131"/>
                  </a:lnTo>
                  <a:lnTo>
                    <a:pt x="1100315" y="140487"/>
                  </a:lnTo>
                  <a:lnTo>
                    <a:pt x="1085227" y="162839"/>
                  </a:lnTo>
                  <a:lnTo>
                    <a:pt x="1062863" y="177927"/>
                  </a:lnTo>
                  <a:lnTo>
                    <a:pt x="1035519" y="183464"/>
                  </a:lnTo>
                  <a:lnTo>
                    <a:pt x="1008164" y="177927"/>
                  </a:lnTo>
                  <a:lnTo>
                    <a:pt x="985799" y="162839"/>
                  </a:lnTo>
                  <a:lnTo>
                    <a:pt x="972832" y="143624"/>
                  </a:lnTo>
                  <a:lnTo>
                    <a:pt x="970711" y="140487"/>
                  </a:lnTo>
                  <a:lnTo>
                    <a:pt x="965174" y="113131"/>
                  </a:lnTo>
                  <a:lnTo>
                    <a:pt x="966101" y="108585"/>
                  </a:lnTo>
                  <a:lnTo>
                    <a:pt x="970711" y="85788"/>
                  </a:lnTo>
                  <a:lnTo>
                    <a:pt x="985799" y="63423"/>
                  </a:lnTo>
                  <a:lnTo>
                    <a:pt x="1008164" y="48336"/>
                  </a:lnTo>
                  <a:lnTo>
                    <a:pt x="1035519" y="42799"/>
                  </a:lnTo>
                  <a:lnTo>
                    <a:pt x="1062863" y="48336"/>
                  </a:lnTo>
                  <a:lnTo>
                    <a:pt x="1085227" y="63423"/>
                  </a:lnTo>
                  <a:lnTo>
                    <a:pt x="1100315" y="85788"/>
                  </a:lnTo>
                  <a:lnTo>
                    <a:pt x="1105852" y="113131"/>
                  </a:lnTo>
                  <a:lnTo>
                    <a:pt x="1105852" y="26733"/>
                  </a:lnTo>
                  <a:lnTo>
                    <a:pt x="1079474" y="8915"/>
                  </a:lnTo>
                  <a:lnTo>
                    <a:pt x="1035519" y="0"/>
                  </a:lnTo>
                  <a:lnTo>
                    <a:pt x="992454" y="8509"/>
                  </a:lnTo>
                  <a:lnTo>
                    <a:pt x="958227" y="30911"/>
                  </a:lnTo>
                  <a:lnTo>
                    <a:pt x="958227" y="195503"/>
                  </a:lnTo>
                  <a:lnTo>
                    <a:pt x="935113" y="206311"/>
                  </a:lnTo>
                  <a:lnTo>
                    <a:pt x="913726" y="220205"/>
                  </a:lnTo>
                  <a:lnTo>
                    <a:pt x="894410" y="237058"/>
                  </a:lnTo>
                  <a:lnTo>
                    <a:pt x="877455" y="256743"/>
                  </a:lnTo>
                  <a:lnTo>
                    <a:pt x="875588" y="255943"/>
                  </a:lnTo>
                  <a:lnTo>
                    <a:pt x="871842" y="254876"/>
                  </a:lnTo>
                  <a:lnTo>
                    <a:pt x="884656" y="242303"/>
                  </a:lnTo>
                  <a:lnTo>
                    <a:pt x="894245" y="232905"/>
                  </a:lnTo>
                  <a:lnTo>
                    <a:pt x="911491" y="206463"/>
                  </a:lnTo>
                  <a:lnTo>
                    <a:pt x="922616" y="176428"/>
                  </a:lnTo>
                  <a:lnTo>
                    <a:pt x="926668" y="143624"/>
                  </a:lnTo>
                  <a:lnTo>
                    <a:pt x="931862" y="158229"/>
                  </a:lnTo>
                  <a:lnTo>
                    <a:pt x="938936" y="171869"/>
                  </a:lnTo>
                  <a:lnTo>
                    <a:pt x="947762" y="184353"/>
                  </a:lnTo>
                  <a:lnTo>
                    <a:pt x="958227" y="195503"/>
                  </a:lnTo>
                  <a:lnTo>
                    <a:pt x="958227" y="30911"/>
                  </a:lnTo>
                  <a:lnTo>
                    <a:pt x="956983" y="31724"/>
                  </a:lnTo>
                  <a:lnTo>
                    <a:pt x="932510" y="66230"/>
                  </a:lnTo>
                  <a:lnTo>
                    <a:pt x="922388" y="108585"/>
                  </a:lnTo>
                  <a:lnTo>
                    <a:pt x="903909" y="65328"/>
                  </a:lnTo>
                  <a:lnTo>
                    <a:pt x="884148" y="43446"/>
                  </a:lnTo>
                  <a:lnTo>
                    <a:pt x="884148" y="142544"/>
                  </a:lnTo>
                  <a:lnTo>
                    <a:pt x="876300" y="181381"/>
                  </a:lnTo>
                  <a:lnTo>
                    <a:pt x="854925" y="213093"/>
                  </a:lnTo>
                  <a:lnTo>
                    <a:pt x="823214" y="234467"/>
                  </a:lnTo>
                  <a:lnTo>
                    <a:pt x="784390" y="242303"/>
                  </a:lnTo>
                  <a:lnTo>
                    <a:pt x="745566" y="234429"/>
                  </a:lnTo>
                  <a:lnTo>
                    <a:pt x="733475" y="226263"/>
                  </a:lnTo>
                  <a:lnTo>
                    <a:pt x="715683" y="214223"/>
                  </a:lnTo>
                  <a:lnTo>
                    <a:pt x="713854" y="212991"/>
                  </a:lnTo>
                  <a:lnTo>
                    <a:pt x="692480" y="181267"/>
                  </a:lnTo>
                  <a:lnTo>
                    <a:pt x="686752" y="152984"/>
                  </a:lnTo>
                  <a:lnTo>
                    <a:pt x="684631" y="142544"/>
                  </a:lnTo>
                  <a:lnTo>
                    <a:pt x="692480" y="103835"/>
                  </a:lnTo>
                  <a:lnTo>
                    <a:pt x="713854" y="72110"/>
                  </a:lnTo>
                  <a:lnTo>
                    <a:pt x="745566" y="50673"/>
                  </a:lnTo>
                  <a:lnTo>
                    <a:pt x="784390" y="42799"/>
                  </a:lnTo>
                  <a:lnTo>
                    <a:pt x="823112" y="50634"/>
                  </a:lnTo>
                  <a:lnTo>
                    <a:pt x="854824" y="72009"/>
                  </a:lnTo>
                  <a:lnTo>
                    <a:pt x="876274" y="103720"/>
                  </a:lnTo>
                  <a:lnTo>
                    <a:pt x="884148" y="142544"/>
                  </a:lnTo>
                  <a:lnTo>
                    <a:pt x="884148" y="43446"/>
                  </a:lnTo>
                  <a:lnTo>
                    <a:pt x="883564" y="42799"/>
                  </a:lnTo>
                  <a:lnTo>
                    <a:pt x="872845" y="30924"/>
                  </a:lnTo>
                  <a:lnTo>
                    <a:pt x="832053" y="8204"/>
                  </a:lnTo>
                  <a:lnTo>
                    <a:pt x="784390" y="0"/>
                  </a:lnTo>
                  <a:lnTo>
                    <a:pt x="739063" y="7378"/>
                  </a:lnTo>
                  <a:lnTo>
                    <a:pt x="699744" y="27914"/>
                  </a:lnTo>
                  <a:lnTo>
                    <a:pt x="668858" y="59245"/>
                  </a:lnTo>
                  <a:lnTo>
                    <a:pt x="665911" y="65087"/>
                  </a:lnTo>
                  <a:lnTo>
                    <a:pt x="665911" y="275196"/>
                  </a:lnTo>
                  <a:lnTo>
                    <a:pt x="625373" y="303555"/>
                  </a:lnTo>
                  <a:lnTo>
                    <a:pt x="591070" y="338988"/>
                  </a:lnTo>
                  <a:lnTo>
                    <a:pt x="564032" y="380428"/>
                  </a:lnTo>
                  <a:lnTo>
                    <a:pt x="545299" y="426834"/>
                  </a:lnTo>
                  <a:lnTo>
                    <a:pt x="385102" y="426834"/>
                  </a:lnTo>
                  <a:lnTo>
                    <a:pt x="385191" y="365061"/>
                  </a:lnTo>
                  <a:lnTo>
                    <a:pt x="392201" y="321525"/>
                  </a:lnTo>
                  <a:lnTo>
                    <a:pt x="411949" y="283273"/>
                  </a:lnTo>
                  <a:lnTo>
                    <a:pt x="442061" y="253123"/>
                  </a:lnTo>
                  <a:lnTo>
                    <a:pt x="480237" y="233349"/>
                  </a:lnTo>
                  <a:lnTo>
                    <a:pt x="524179" y="226263"/>
                  </a:lnTo>
                  <a:lnTo>
                    <a:pt x="560006" y="226263"/>
                  </a:lnTo>
                  <a:lnTo>
                    <a:pt x="590207" y="229539"/>
                  </a:lnTo>
                  <a:lnTo>
                    <a:pt x="618477" y="239090"/>
                  </a:lnTo>
                  <a:lnTo>
                    <a:pt x="643991" y="254469"/>
                  </a:lnTo>
                  <a:lnTo>
                    <a:pt x="665911" y="275196"/>
                  </a:lnTo>
                  <a:lnTo>
                    <a:pt x="665911" y="65087"/>
                  </a:lnTo>
                  <a:lnTo>
                    <a:pt x="661365" y="74091"/>
                  </a:lnTo>
                  <a:lnTo>
                    <a:pt x="661365" y="214223"/>
                  </a:lnTo>
                  <a:lnTo>
                    <a:pt x="650900" y="207606"/>
                  </a:lnTo>
                  <a:lnTo>
                    <a:pt x="639978" y="201790"/>
                  </a:lnTo>
                  <a:lnTo>
                    <a:pt x="628650" y="196773"/>
                  </a:lnTo>
                  <a:lnTo>
                    <a:pt x="616978" y="192557"/>
                  </a:lnTo>
                  <a:lnTo>
                    <a:pt x="624776" y="183743"/>
                  </a:lnTo>
                  <a:lnTo>
                    <a:pt x="624979" y="183464"/>
                  </a:lnTo>
                  <a:lnTo>
                    <a:pt x="631685" y="174180"/>
                  </a:lnTo>
                  <a:lnTo>
                    <a:pt x="637578" y="163906"/>
                  </a:lnTo>
                  <a:lnTo>
                    <a:pt x="642378" y="152984"/>
                  </a:lnTo>
                  <a:lnTo>
                    <a:pt x="644525" y="169354"/>
                  </a:lnTo>
                  <a:lnTo>
                    <a:pt x="648462" y="185102"/>
                  </a:lnTo>
                  <a:lnTo>
                    <a:pt x="654113" y="200101"/>
                  </a:lnTo>
                  <a:lnTo>
                    <a:pt x="661365" y="214223"/>
                  </a:lnTo>
                  <a:lnTo>
                    <a:pt x="661365" y="74091"/>
                  </a:lnTo>
                  <a:lnTo>
                    <a:pt x="648804" y="98958"/>
                  </a:lnTo>
                  <a:lnTo>
                    <a:pt x="636447" y="60032"/>
                  </a:lnTo>
                  <a:lnTo>
                    <a:pt x="622884" y="42799"/>
                  </a:lnTo>
                  <a:lnTo>
                    <a:pt x="611720" y="28625"/>
                  </a:lnTo>
                  <a:lnTo>
                    <a:pt x="606806" y="25615"/>
                  </a:lnTo>
                  <a:lnTo>
                    <a:pt x="606806" y="113131"/>
                  </a:lnTo>
                  <a:lnTo>
                    <a:pt x="601281" y="140487"/>
                  </a:lnTo>
                  <a:lnTo>
                    <a:pt x="586181" y="162839"/>
                  </a:lnTo>
                  <a:lnTo>
                    <a:pt x="563829" y="177927"/>
                  </a:lnTo>
                  <a:lnTo>
                    <a:pt x="536473" y="183464"/>
                  </a:lnTo>
                  <a:lnTo>
                    <a:pt x="509130" y="177927"/>
                  </a:lnTo>
                  <a:lnTo>
                    <a:pt x="486765" y="162839"/>
                  </a:lnTo>
                  <a:lnTo>
                    <a:pt x="471678" y="140487"/>
                  </a:lnTo>
                  <a:lnTo>
                    <a:pt x="466140" y="113131"/>
                  </a:lnTo>
                  <a:lnTo>
                    <a:pt x="471678" y="85788"/>
                  </a:lnTo>
                  <a:lnTo>
                    <a:pt x="486765" y="63423"/>
                  </a:lnTo>
                  <a:lnTo>
                    <a:pt x="509130" y="48336"/>
                  </a:lnTo>
                  <a:lnTo>
                    <a:pt x="536473" y="42799"/>
                  </a:lnTo>
                  <a:lnTo>
                    <a:pt x="563829" y="48336"/>
                  </a:lnTo>
                  <a:lnTo>
                    <a:pt x="586181" y="63423"/>
                  </a:lnTo>
                  <a:lnTo>
                    <a:pt x="601281" y="85788"/>
                  </a:lnTo>
                  <a:lnTo>
                    <a:pt x="606806" y="113131"/>
                  </a:lnTo>
                  <a:lnTo>
                    <a:pt x="606806" y="25615"/>
                  </a:lnTo>
                  <a:lnTo>
                    <a:pt x="577532" y="7645"/>
                  </a:lnTo>
                  <a:lnTo>
                    <a:pt x="536740" y="0"/>
                  </a:lnTo>
                  <a:lnTo>
                    <a:pt x="492772" y="8915"/>
                  </a:lnTo>
                  <a:lnTo>
                    <a:pt x="456806" y="33197"/>
                  </a:lnTo>
                  <a:lnTo>
                    <a:pt x="432523" y="69164"/>
                  </a:lnTo>
                  <a:lnTo>
                    <a:pt x="423621" y="113131"/>
                  </a:lnTo>
                  <a:lnTo>
                    <a:pt x="426097" y="136753"/>
                  </a:lnTo>
                  <a:lnTo>
                    <a:pt x="433209" y="158724"/>
                  </a:lnTo>
                  <a:lnTo>
                    <a:pt x="444487" y="178498"/>
                  </a:lnTo>
                  <a:lnTo>
                    <a:pt x="459447" y="195503"/>
                  </a:lnTo>
                  <a:lnTo>
                    <a:pt x="420979" y="215811"/>
                  </a:lnTo>
                  <a:lnTo>
                    <a:pt x="388645" y="244348"/>
                  </a:lnTo>
                  <a:lnTo>
                    <a:pt x="363829" y="279704"/>
                  </a:lnTo>
                  <a:lnTo>
                    <a:pt x="347929" y="320497"/>
                  </a:lnTo>
                  <a:lnTo>
                    <a:pt x="342353" y="365061"/>
                  </a:lnTo>
                  <a:lnTo>
                    <a:pt x="342315" y="447967"/>
                  </a:lnTo>
                  <a:lnTo>
                    <a:pt x="344004" y="456272"/>
                  </a:lnTo>
                  <a:lnTo>
                    <a:pt x="348602" y="463080"/>
                  </a:lnTo>
                  <a:lnTo>
                    <a:pt x="355409" y="467677"/>
                  </a:lnTo>
                  <a:lnTo>
                    <a:pt x="363715" y="469353"/>
                  </a:lnTo>
                  <a:lnTo>
                    <a:pt x="536473" y="469353"/>
                  </a:lnTo>
                  <a:lnTo>
                    <a:pt x="535774" y="476631"/>
                  </a:lnTo>
                  <a:lnTo>
                    <a:pt x="535266" y="483971"/>
                  </a:lnTo>
                  <a:lnTo>
                    <a:pt x="534974" y="491363"/>
                  </a:lnTo>
                  <a:lnTo>
                    <a:pt x="534873" y="584352"/>
                  </a:lnTo>
                  <a:lnTo>
                    <a:pt x="536562" y="592670"/>
                  </a:lnTo>
                  <a:lnTo>
                    <a:pt x="541159" y="599465"/>
                  </a:lnTo>
                  <a:lnTo>
                    <a:pt x="547954" y="604062"/>
                  </a:lnTo>
                  <a:lnTo>
                    <a:pt x="556260" y="605751"/>
                  </a:lnTo>
                  <a:lnTo>
                    <a:pt x="1026960" y="605751"/>
                  </a:lnTo>
                  <a:lnTo>
                    <a:pt x="1035265" y="604062"/>
                  </a:lnTo>
                  <a:lnTo>
                    <a:pt x="1042073" y="599465"/>
                  </a:lnTo>
                  <a:lnTo>
                    <a:pt x="1046670" y="592670"/>
                  </a:lnTo>
                  <a:lnTo>
                    <a:pt x="1048346" y="584352"/>
                  </a:lnTo>
                  <a:lnTo>
                    <a:pt x="1048346" y="562965"/>
                  </a:lnTo>
                  <a:lnTo>
                    <a:pt x="1048258" y="491363"/>
                  </a:lnTo>
                  <a:lnTo>
                    <a:pt x="1047953" y="483971"/>
                  </a:lnTo>
                  <a:lnTo>
                    <a:pt x="1047445" y="476631"/>
                  </a:lnTo>
                  <a:lnTo>
                    <a:pt x="1046746" y="469353"/>
                  </a:lnTo>
                  <a:lnTo>
                    <a:pt x="1219517" y="469353"/>
                  </a:lnTo>
                  <a:lnTo>
                    <a:pt x="1227823" y="467677"/>
                  </a:lnTo>
                  <a:lnTo>
                    <a:pt x="1234617" y="463080"/>
                  </a:lnTo>
                  <a:lnTo>
                    <a:pt x="1239215" y="456272"/>
                  </a:lnTo>
                  <a:lnTo>
                    <a:pt x="1240904" y="447967"/>
                  </a:lnTo>
                  <a:lnTo>
                    <a:pt x="1240904" y="426567"/>
                  </a:lnTo>
                  <a:close/>
                </a:path>
                <a:path w="6289675" h="1116330">
                  <a:moveTo>
                    <a:pt x="1268323" y="715670"/>
                  </a:moveTo>
                  <a:lnTo>
                    <a:pt x="1262443" y="685965"/>
                  </a:lnTo>
                  <a:lnTo>
                    <a:pt x="1256893" y="676897"/>
                  </a:lnTo>
                  <a:lnTo>
                    <a:pt x="1246251" y="659511"/>
                  </a:lnTo>
                  <a:lnTo>
                    <a:pt x="1226273" y="644258"/>
                  </a:lnTo>
                  <a:lnTo>
                    <a:pt x="1226273" y="715670"/>
                  </a:lnTo>
                  <a:lnTo>
                    <a:pt x="1226248" y="717537"/>
                  </a:lnTo>
                  <a:lnTo>
                    <a:pt x="850988" y="1045159"/>
                  </a:lnTo>
                  <a:lnTo>
                    <a:pt x="801776" y="1060932"/>
                  </a:lnTo>
                  <a:lnTo>
                    <a:pt x="756551" y="1070305"/>
                  </a:lnTo>
                  <a:lnTo>
                    <a:pt x="713282" y="1073264"/>
                  </a:lnTo>
                  <a:lnTo>
                    <a:pt x="669963" y="1069835"/>
                  </a:lnTo>
                  <a:lnTo>
                    <a:pt x="624535" y="1060018"/>
                  </a:lnTo>
                  <a:lnTo>
                    <a:pt x="574992" y="1043813"/>
                  </a:lnTo>
                  <a:lnTo>
                    <a:pt x="574725" y="1043813"/>
                  </a:lnTo>
                  <a:lnTo>
                    <a:pt x="574446" y="1043546"/>
                  </a:lnTo>
                  <a:lnTo>
                    <a:pt x="573913" y="1043546"/>
                  </a:lnTo>
                  <a:lnTo>
                    <a:pt x="448640" y="1003706"/>
                  </a:lnTo>
                  <a:lnTo>
                    <a:pt x="316636" y="961707"/>
                  </a:lnTo>
                  <a:lnTo>
                    <a:pt x="312356" y="960640"/>
                  </a:lnTo>
                  <a:lnTo>
                    <a:pt x="220357" y="960640"/>
                  </a:lnTo>
                  <a:lnTo>
                    <a:pt x="220357" y="717270"/>
                  </a:lnTo>
                  <a:lnTo>
                    <a:pt x="309422" y="717270"/>
                  </a:lnTo>
                  <a:lnTo>
                    <a:pt x="309422" y="717537"/>
                  </a:lnTo>
                  <a:lnTo>
                    <a:pt x="312356" y="717537"/>
                  </a:lnTo>
                  <a:lnTo>
                    <a:pt x="313829" y="717270"/>
                  </a:lnTo>
                  <a:lnTo>
                    <a:pt x="315302" y="717003"/>
                  </a:lnTo>
                  <a:lnTo>
                    <a:pt x="317982" y="715670"/>
                  </a:lnTo>
                  <a:lnTo>
                    <a:pt x="358089" y="697750"/>
                  </a:lnTo>
                  <a:lnTo>
                    <a:pt x="408279" y="681418"/>
                  </a:lnTo>
                  <a:lnTo>
                    <a:pt x="459689" y="675957"/>
                  </a:lnTo>
                  <a:lnTo>
                    <a:pt x="510946" y="681215"/>
                  </a:lnTo>
                  <a:lnTo>
                    <a:pt x="560628" y="697001"/>
                  </a:lnTo>
                  <a:lnTo>
                    <a:pt x="607352" y="723163"/>
                  </a:lnTo>
                  <a:lnTo>
                    <a:pt x="620077" y="737997"/>
                  </a:lnTo>
                  <a:lnTo>
                    <a:pt x="635431" y="748995"/>
                  </a:lnTo>
                  <a:lnTo>
                    <a:pt x="652780" y="755840"/>
                  </a:lnTo>
                  <a:lnTo>
                    <a:pt x="671537" y="758190"/>
                  </a:lnTo>
                  <a:lnTo>
                    <a:pt x="877722" y="758190"/>
                  </a:lnTo>
                  <a:lnTo>
                    <a:pt x="891374" y="761288"/>
                  </a:lnTo>
                  <a:lnTo>
                    <a:pt x="902627" y="769696"/>
                  </a:lnTo>
                  <a:lnTo>
                    <a:pt x="910336" y="782116"/>
                  </a:lnTo>
                  <a:lnTo>
                    <a:pt x="913295" y="797242"/>
                  </a:lnTo>
                  <a:lnTo>
                    <a:pt x="912660" y="806069"/>
                  </a:lnTo>
                  <a:lnTo>
                    <a:pt x="888695" y="836549"/>
                  </a:lnTo>
                  <a:lnTo>
                    <a:pt x="876388" y="838161"/>
                  </a:lnTo>
                  <a:lnTo>
                    <a:pt x="640778" y="838161"/>
                  </a:lnTo>
                  <a:lnTo>
                    <a:pt x="632472" y="839851"/>
                  </a:lnTo>
                  <a:lnTo>
                    <a:pt x="625665" y="844435"/>
                  </a:lnTo>
                  <a:lnTo>
                    <a:pt x="621068" y="851242"/>
                  </a:lnTo>
                  <a:lnTo>
                    <a:pt x="619379" y="859548"/>
                  </a:lnTo>
                  <a:lnTo>
                    <a:pt x="621068" y="867854"/>
                  </a:lnTo>
                  <a:lnTo>
                    <a:pt x="625665" y="874661"/>
                  </a:lnTo>
                  <a:lnTo>
                    <a:pt x="632472" y="879259"/>
                  </a:lnTo>
                  <a:lnTo>
                    <a:pt x="640778" y="880948"/>
                  </a:lnTo>
                  <a:lnTo>
                    <a:pt x="886282" y="880948"/>
                  </a:lnTo>
                  <a:lnTo>
                    <a:pt x="892708" y="880148"/>
                  </a:lnTo>
                  <a:lnTo>
                    <a:pt x="898855" y="878535"/>
                  </a:lnTo>
                  <a:lnTo>
                    <a:pt x="918591" y="873645"/>
                  </a:lnTo>
                  <a:lnTo>
                    <a:pt x="937602" y="866241"/>
                  </a:lnTo>
                  <a:lnTo>
                    <a:pt x="955751" y="856424"/>
                  </a:lnTo>
                  <a:lnTo>
                    <a:pt x="972934" y="844308"/>
                  </a:lnTo>
                  <a:lnTo>
                    <a:pt x="1024813" y="802322"/>
                  </a:lnTo>
                  <a:lnTo>
                    <a:pt x="1169238" y="685444"/>
                  </a:lnTo>
                  <a:lnTo>
                    <a:pt x="1169771" y="684911"/>
                  </a:lnTo>
                  <a:lnTo>
                    <a:pt x="1180973" y="678421"/>
                  </a:lnTo>
                  <a:lnTo>
                    <a:pt x="1192999" y="676897"/>
                  </a:lnTo>
                  <a:lnTo>
                    <a:pt x="1204785" y="680173"/>
                  </a:lnTo>
                  <a:lnTo>
                    <a:pt x="1215237" y="688124"/>
                  </a:lnTo>
                  <a:lnTo>
                    <a:pt x="1223251" y="701167"/>
                  </a:lnTo>
                  <a:lnTo>
                    <a:pt x="1226273" y="715670"/>
                  </a:lnTo>
                  <a:lnTo>
                    <a:pt x="1226273" y="644258"/>
                  </a:lnTo>
                  <a:lnTo>
                    <a:pt x="1222463" y="641337"/>
                  </a:lnTo>
                  <a:lnTo>
                    <a:pt x="1195146" y="633933"/>
                  </a:lnTo>
                  <a:lnTo>
                    <a:pt x="1167168" y="637501"/>
                  </a:lnTo>
                  <a:lnTo>
                    <a:pt x="1141425" y="652284"/>
                  </a:lnTo>
                  <a:lnTo>
                    <a:pt x="955814" y="802322"/>
                  </a:lnTo>
                  <a:lnTo>
                    <a:pt x="955814" y="796709"/>
                  </a:lnTo>
                  <a:lnTo>
                    <a:pt x="949210" y="765162"/>
                  </a:lnTo>
                  <a:lnTo>
                    <a:pt x="932281" y="739305"/>
                  </a:lnTo>
                  <a:lnTo>
                    <a:pt x="907529" y="721829"/>
                  </a:lnTo>
                  <a:lnTo>
                    <a:pt x="877455" y="715403"/>
                  </a:lnTo>
                  <a:lnTo>
                    <a:pt x="671258" y="715403"/>
                  </a:lnTo>
                  <a:lnTo>
                    <a:pt x="662597" y="714133"/>
                  </a:lnTo>
                  <a:lnTo>
                    <a:pt x="654481" y="710488"/>
                  </a:lnTo>
                  <a:lnTo>
                    <a:pt x="647268" y="704684"/>
                  </a:lnTo>
                  <a:lnTo>
                    <a:pt x="641350" y="697001"/>
                  </a:lnTo>
                  <a:lnTo>
                    <a:pt x="639711" y="694537"/>
                  </a:lnTo>
                  <a:lnTo>
                    <a:pt x="637832" y="692404"/>
                  </a:lnTo>
                  <a:lnTo>
                    <a:pt x="635431" y="690537"/>
                  </a:lnTo>
                  <a:lnTo>
                    <a:pt x="611251" y="675957"/>
                  </a:lnTo>
                  <a:lnTo>
                    <a:pt x="608787" y="674484"/>
                  </a:lnTo>
                  <a:lnTo>
                    <a:pt x="589953" y="663143"/>
                  </a:lnTo>
                  <a:lnTo>
                    <a:pt x="541655" y="644410"/>
                  </a:lnTo>
                  <a:lnTo>
                    <a:pt x="491540" y="634466"/>
                  </a:lnTo>
                  <a:lnTo>
                    <a:pt x="440639" y="633412"/>
                  </a:lnTo>
                  <a:lnTo>
                    <a:pt x="389928" y="641375"/>
                  </a:lnTo>
                  <a:lnTo>
                    <a:pt x="340448" y="658444"/>
                  </a:lnTo>
                  <a:lnTo>
                    <a:pt x="304609" y="674484"/>
                  </a:lnTo>
                  <a:lnTo>
                    <a:pt x="220357" y="674484"/>
                  </a:lnTo>
                  <a:lnTo>
                    <a:pt x="220357" y="663257"/>
                  </a:lnTo>
                  <a:lnTo>
                    <a:pt x="220256" y="641337"/>
                  </a:lnTo>
                  <a:lnTo>
                    <a:pt x="218719" y="633552"/>
                  </a:lnTo>
                  <a:lnTo>
                    <a:pt x="214185" y="626745"/>
                  </a:lnTo>
                  <a:lnTo>
                    <a:pt x="207391" y="622147"/>
                  </a:lnTo>
                  <a:lnTo>
                    <a:pt x="198970" y="620458"/>
                  </a:lnTo>
                  <a:lnTo>
                    <a:pt x="177571" y="620458"/>
                  </a:lnTo>
                  <a:lnTo>
                    <a:pt x="177571" y="663257"/>
                  </a:lnTo>
                  <a:lnTo>
                    <a:pt x="177571" y="1016266"/>
                  </a:lnTo>
                  <a:lnTo>
                    <a:pt x="142544" y="1016266"/>
                  </a:lnTo>
                  <a:lnTo>
                    <a:pt x="154228" y="1006221"/>
                  </a:lnTo>
                  <a:lnTo>
                    <a:pt x="163271" y="993635"/>
                  </a:lnTo>
                  <a:lnTo>
                    <a:pt x="167030" y="984173"/>
                  </a:lnTo>
                  <a:lnTo>
                    <a:pt x="169087" y="979004"/>
                  </a:lnTo>
                  <a:lnTo>
                    <a:pt x="171157" y="962787"/>
                  </a:lnTo>
                  <a:lnTo>
                    <a:pt x="166801" y="941387"/>
                  </a:lnTo>
                  <a:lnTo>
                    <a:pt x="166090" y="937856"/>
                  </a:lnTo>
                  <a:lnTo>
                    <a:pt x="152298" y="917448"/>
                  </a:lnTo>
                  <a:lnTo>
                    <a:pt x="131889" y="903668"/>
                  </a:lnTo>
                  <a:lnTo>
                    <a:pt x="128358" y="902957"/>
                  </a:lnTo>
                  <a:lnTo>
                    <a:pt x="128358" y="962787"/>
                  </a:lnTo>
                  <a:lnTo>
                    <a:pt x="126682" y="971092"/>
                  </a:lnTo>
                  <a:lnTo>
                    <a:pt x="122085" y="977887"/>
                  </a:lnTo>
                  <a:lnTo>
                    <a:pt x="115277" y="982484"/>
                  </a:lnTo>
                  <a:lnTo>
                    <a:pt x="106972" y="984173"/>
                  </a:lnTo>
                  <a:lnTo>
                    <a:pt x="98666" y="982484"/>
                  </a:lnTo>
                  <a:lnTo>
                    <a:pt x="91859" y="977887"/>
                  </a:lnTo>
                  <a:lnTo>
                    <a:pt x="87261" y="971092"/>
                  </a:lnTo>
                  <a:lnTo>
                    <a:pt x="85572" y="962787"/>
                  </a:lnTo>
                  <a:lnTo>
                    <a:pt x="87261" y="954481"/>
                  </a:lnTo>
                  <a:lnTo>
                    <a:pt x="91859" y="947674"/>
                  </a:lnTo>
                  <a:lnTo>
                    <a:pt x="98666" y="943076"/>
                  </a:lnTo>
                  <a:lnTo>
                    <a:pt x="106972" y="941387"/>
                  </a:lnTo>
                  <a:lnTo>
                    <a:pt x="115277" y="943076"/>
                  </a:lnTo>
                  <a:lnTo>
                    <a:pt x="122085" y="947674"/>
                  </a:lnTo>
                  <a:lnTo>
                    <a:pt x="126682" y="954481"/>
                  </a:lnTo>
                  <a:lnTo>
                    <a:pt x="128358" y="962787"/>
                  </a:lnTo>
                  <a:lnTo>
                    <a:pt x="128358" y="902957"/>
                  </a:lnTo>
                  <a:lnTo>
                    <a:pt x="82042" y="903668"/>
                  </a:lnTo>
                  <a:lnTo>
                    <a:pt x="47853" y="937856"/>
                  </a:lnTo>
                  <a:lnTo>
                    <a:pt x="42786" y="962787"/>
                  </a:lnTo>
                  <a:lnTo>
                    <a:pt x="44843" y="978890"/>
                  </a:lnTo>
                  <a:lnTo>
                    <a:pt x="50673" y="993533"/>
                  </a:lnTo>
                  <a:lnTo>
                    <a:pt x="59702" y="1006182"/>
                  </a:lnTo>
                  <a:lnTo>
                    <a:pt x="71399" y="1016266"/>
                  </a:lnTo>
                  <a:lnTo>
                    <a:pt x="42786" y="1016266"/>
                  </a:lnTo>
                  <a:lnTo>
                    <a:pt x="42786" y="962787"/>
                  </a:lnTo>
                  <a:lnTo>
                    <a:pt x="42786" y="663257"/>
                  </a:lnTo>
                  <a:lnTo>
                    <a:pt x="177571" y="663257"/>
                  </a:lnTo>
                  <a:lnTo>
                    <a:pt x="177571" y="620458"/>
                  </a:lnTo>
                  <a:lnTo>
                    <a:pt x="21386" y="620458"/>
                  </a:lnTo>
                  <a:lnTo>
                    <a:pt x="0" y="1037666"/>
                  </a:lnTo>
                  <a:lnTo>
                    <a:pt x="1689" y="1045972"/>
                  </a:lnTo>
                  <a:lnTo>
                    <a:pt x="6273" y="1052779"/>
                  </a:lnTo>
                  <a:lnTo>
                    <a:pt x="13081" y="1057376"/>
                  </a:lnTo>
                  <a:lnTo>
                    <a:pt x="21386" y="1059065"/>
                  </a:lnTo>
                  <a:lnTo>
                    <a:pt x="198970" y="1059065"/>
                  </a:lnTo>
                  <a:lnTo>
                    <a:pt x="207276" y="1057376"/>
                  </a:lnTo>
                  <a:lnTo>
                    <a:pt x="214083" y="1052779"/>
                  </a:lnTo>
                  <a:lnTo>
                    <a:pt x="218681" y="1045972"/>
                  </a:lnTo>
                  <a:lnTo>
                    <a:pt x="220357" y="1037666"/>
                  </a:lnTo>
                  <a:lnTo>
                    <a:pt x="220357" y="1016266"/>
                  </a:lnTo>
                  <a:lnTo>
                    <a:pt x="220357" y="1003706"/>
                  </a:lnTo>
                  <a:lnTo>
                    <a:pt x="305943" y="1003706"/>
                  </a:lnTo>
                  <a:lnTo>
                    <a:pt x="559739" y="1084199"/>
                  </a:lnTo>
                  <a:lnTo>
                    <a:pt x="601294" y="1098194"/>
                  </a:lnTo>
                  <a:lnTo>
                    <a:pt x="640270" y="1108138"/>
                  </a:lnTo>
                  <a:lnTo>
                    <a:pt x="677494" y="1114056"/>
                  </a:lnTo>
                  <a:lnTo>
                    <a:pt x="713790" y="1116025"/>
                  </a:lnTo>
                  <a:lnTo>
                    <a:pt x="750239" y="1114018"/>
                  </a:lnTo>
                  <a:lnTo>
                    <a:pt x="826655" y="1097978"/>
                  </a:lnTo>
                  <a:lnTo>
                    <a:pt x="868362" y="1083932"/>
                  </a:lnTo>
                  <a:lnTo>
                    <a:pt x="874522" y="1080452"/>
                  </a:lnTo>
                  <a:lnTo>
                    <a:pt x="883323" y="1073264"/>
                  </a:lnTo>
                  <a:lnTo>
                    <a:pt x="1246251" y="777176"/>
                  </a:lnTo>
                  <a:lnTo>
                    <a:pt x="1249464" y="773976"/>
                  </a:lnTo>
                  <a:lnTo>
                    <a:pt x="1264119" y="746607"/>
                  </a:lnTo>
                  <a:lnTo>
                    <a:pt x="1268222" y="717537"/>
                  </a:lnTo>
                  <a:lnTo>
                    <a:pt x="1268323" y="715670"/>
                  </a:lnTo>
                  <a:close/>
                </a:path>
                <a:path w="6289675" h="1116330">
                  <a:moveTo>
                    <a:pt x="6289243" y="204025"/>
                  </a:moveTo>
                  <a:lnTo>
                    <a:pt x="6241618" y="204025"/>
                  </a:lnTo>
                  <a:lnTo>
                    <a:pt x="6241618" y="911872"/>
                  </a:lnTo>
                  <a:lnTo>
                    <a:pt x="6289243" y="911872"/>
                  </a:lnTo>
                  <a:lnTo>
                    <a:pt x="6289243" y="204025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02336" y="1452307"/>
              <a:ext cx="9594215" cy="604520"/>
            </a:xfrm>
            <a:custGeom>
              <a:avLst/>
              <a:gdLst/>
              <a:ahLst/>
              <a:cxnLst/>
              <a:rect l="l" t="t" r="r" b="b"/>
              <a:pathLst>
                <a:path w="9594215" h="604519">
                  <a:moveTo>
                    <a:pt x="2630309" y="0"/>
                  </a:moveTo>
                  <a:lnTo>
                    <a:pt x="0" y="0"/>
                  </a:lnTo>
                  <a:lnTo>
                    <a:pt x="0" y="604380"/>
                  </a:lnTo>
                  <a:lnTo>
                    <a:pt x="2630309" y="604380"/>
                  </a:lnTo>
                  <a:lnTo>
                    <a:pt x="2630309" y="0"/>
                  </a:lnTo>
                  <a:close/>
                </a:path>
                <a:path w="9594215" h="604519">
                  <a:moveTo>
                    <a:pt x="9593834" y="0"/>
                  </a:moveTo>
                  <a:lnTo>
                    <a:pt x="7165886" y="0"/>
                  </a:lnTo>
                  <a:lnTo>
                    <a:pt x="7165886" y="604380"/>
                  </a:lnTo>
                  <a:lnTo>
                    <a:pt x="9593834" y="604380"/>
                  </a:lnTo>
                  <a:lnTo>
                    <a:pt x="9593834" y="0"/>
                  </a:lnTo>
                  <a:close/>
                </a:path>
              </a:pathLst>
            </a:custGeom>
            <a:solidFill>
              <a:srgbClr val="A0DB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695876" y="933471"/>
              <a:ext cx="0" cy="495300"/>
            </a:xfrm>
            <a:custGeom>
              <a:avLst/>
              <a:gdLst/>
              <a:ahLst/>
              <a:cxnLst/>
              <a:rect l="l" t="t" r="r" b="b"/>
              <a:pathLst>
                <a:path h="495300">
                  <a:moveTo>
                    <a:pt x="0" y="0"/>
                  </a:moveTo>
                  <a:lnTo>
                    <a:pt x="0" y="495300"/>
                  </a:lnTo>
                </a:path>
              </a:pathLst>
            </a:custGeom>
            <a:ln w="38100">
              <a:solidFill>
                <a:srgbClr val="ECD4D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638726" y="1357074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300" y="0"/>
                  </a:moveTo>
                  <a:lnTo>
                    <a:pt x="57150" y="76199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EC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693094" y="914627"/>
              <a:ext cx="3284220" cy="525780"/>
            </a:xfrm>
            <a:custGeom>
              <a:avLst/>
              <a:gdLst/>
              <a:ahLst/>
              <a:cxnLst/>
              <a:rect l="l" t="t" r="r" b="b"/>
              <a:pathLst>
                <a:path w="3284219" h="525780">
                  <a:moveTo>
                    <a:pt x="43294" y="5600"/>
                  </a:moveTo>
                  <a:lnTo>
                    <a:pt x="5613" y="0"/>
                  </a:lnTo>
                  <a:lnTo>
                    <a:pt x="0" y="37680"/>
                  </a:lnTo>
                  <a:lnTo>
                    <a:pt x="37693" y="43294"/>
                  </a:lnTo>
                  <a:lnTo>
                    <a:pt x="43294" y="5600"/>
                  </a:lnTo>
                  <a:close/>
                </a:path>
                <a:path w="3284219" h="525780">
                  <a:moveTo>
                    <a:pt x="118668" y="16827"/>
                  </a:moveTo>
                  <a:lnTo>
                    <a:pt x="80987" y="11214"/>
                  </a:lnTo>
                  <a:lnTo>
                    <a:pt x="75374" y="48895"/>
                  </a:lnTo>
                  <a:lnTo>
                    <a:pt x="113055" y="54508"/>
                  </a:lnTo>
                  <a:lnTo>
                    <a:pt x="118668" y="16827"/>
                  </a:lnTo>
                  <a:close/>
                </a:path>
                <a:path w="3284219" h="525780">
                  <a:moveTo>
                    <a:pt x="194043" y="28041"/>
                  </a:moveTo>
                  <a:lnTo>
                    <a:pt x="156349" y="22428"/>
                  </a:lnTo>
                  <a:lnTo>
                    <a:pt x="150749" y="60121"/>
                  </a:lnTo>
                  <a:lnTo>
                    <a:pt x="188429" y="65722"/>
                  </a:lnTo>
                  <a:lnTo>
                    <a:pt x="194043" y="28041"/>
                  </a:lnTo>
                  <a:close/>
                </a:path>
                <a:path w="3284219" h="525780">
                  <a:moveTo>
                    <a:pt x="269405" y="39255"/>
                  </a:moveTo>
                  <a:lnTo>
                    <a:pt x="231724" y="33642"/>
                  </a:lnTo>
                  <a:lnTo>
                    <a:pt x="226110" y="71335"/>
                  </a:lnTo>
                  <a:lnTo>
                    <a:pt x="263804" y="76936"/>
                  </a:lnTo>
                  <a:lnTo>
                    <a:pt x="269405" y="39255"/>
                  </a:lnTo>
                  <a:close/>
                </a:path>
                <a:path w="3284219" h="525780">
                  <a:moveTo>
                    <a:pt x="344779" y="50469"/>
                  </a:moveTo>
                  <a:lnTo>
                    <a:pt x="307086" y="44869"/>
                  </a:lnTo>
                  <a:lnTo>
                    <a:pt x="301485" y="82550"/>
                  </a:lnTo>
                  <a:lnTo>
                    <a:pt x="339166" y="88163"/>
                  </a:lnTo>
                  <a:lnTo>
                    <a:pt x="344779" y="50469"/>
                  </a:lnTo>
                  <a:close/>
                </a:path>
                <a:path w="3284219" h="525780">
                  <a:moveTo>
                    <a:pt x="420141" y="61696"/>
                  </a:moveTo>
                  <a:lnTo>
                    <a:pt x="382460" y="56083"/>
                  </a:lnTo>
                  <a:lnTo>
                    <a:pt x="376847" y="93764"/>
                  </a:lnTo>
                  <a:lnTo>
                    <a:pt x="414540" y="99377"/>
                  </a:lnTo>
                  <a:lnTo>
                    <a:pt x="420141" y="61696"/>
                  </a:lnTo>
                  <a:close/>
                </a:path>
                <a:path w="3284219" h="525780">
                  <a:moveTo>
                    <a:pt x="495515" y="72910"/>
                  </a:moveTo>
                  <a:lnTo>
                    <a:pt x="457835" y="67297"/>
                  </a:lnTo>
                  <a:lnTo>
                    <a:pt x="452221" y="104978"/>
                  </a:lnTo>
                  <a:lnTo>
                    <a:pt x="489902" y="110591"/>
                  </a:lnTo>
                  <a:lnTo>
                    <a:pt x="495515" y="72910"/>
                  </a:lnTo>
                  <a:close/>
                </a:path>
                <a:path w="3284219" h="525780">
                  <a:moveTo>
                    <a:pt x="570890" y="84124"/>
                  </a:moveTo>
                  <a:lnTo>
                    <a:pt x="533196" y="78511"/>
                  </a:lnTo>
                  <a:lnTo>
                    <a:pt x="527596" y="116205"/>
                  </a:lnTo>
                  <a:lnTo>
                    <a:pt x="565277" y="121805"/>
                  </a:lnTo>
                  <a:lnTo>
                    <a:pt x="570890" y="84124"/>
                  </a:lnTo>
                  <a:close/>
                </a:path>
                <a:path w="3284219" h="525780">
                  <a:moveTo>
                    <a:pt x="646252" y="95338"/>
                  </a:moveTo>
                  <a:lnTo>
                    <a:pt x="608571" y="89738"/>
                  </a:lnTo>
                  <a:lnTo>
                    <a:pt x="602957" y="127419"/>
                  </a:lnTo>
                  <a:lnTo>
                    <a:pt x="640651" y="133032"/>
                  </a:lnTo>
                  <a:lnTo>
                    <a:pt x="646252" y="95338"/>
                  </a:lnTo>
                  <a:close/>
                </a:path>
                <a:path w="3284219" h="525780">
                  <a:moveTo>
                    <a:pt x="721626" y="106553"/>
                  </a:moveTo>
                  <a:lnTo>
                    <a:pt x="683945" y="100952"/>
                  </a:lnTo>
                  <a:lnTo>
                    <a:pt x="678332" y="138633"/>
                  </a:lnTo>
                  <a:lnTo>
                    <a:pt x="716013" y="144246"/>
                  </a:lnTo>
                  <a:lnTo>
                    <a:pt x="721626" y="106553"/>
                  </a:lnTo>
                  <a:close/>
                </a:path>
                <a:path w="3284219" h="525780">
                  <a:moveTo>
                    <a:pt x="797001" y="117779"/>
                  </a:moveTo>
                  <a:lnTo>
                    <a:pt x="759307" y="112166"/>
                  </a:lnTo>
                  <a:lnTo>
                    <a:pt x="753706" y="149847"/>
                  </a:lnTo>
                  <a:lnTo>
                    <a:pt x="791387" y="155460"/>
                  </a:lnTo>
                  <a:lnTo>
                    <a:pt x="797001" y="117779"/>
                  </a:lnTo>
                  <a:close/>
                </a:path>
                <a:path w="3284219" h="525780">
                  <a:moveTo>
                    <a:pt x="872363" y="128993"/>
                  </a:moveTo>
                  <a:lnTo>
                    <a:pt x="834682" y="123380"/>
                  </a:lnTo>
                  <a:lnTo>
                    <a:pt x="829068" y="161074"/>
                  </a:lnTo>
                  <a:lnTo>
                    <a:pt x="866762" y="166674"/>
                  </a:lnTo>
                  <a:lnTo>
                    <a:pt x="872363" y="128993"/>
                  </a:lnTo>
                  <a:close/>
                </a:path>
                <a:path w="3284219" h="525780">
                  <a:moveTo>
                    <a:pt x="947737" y="140208"/>
                  </a:moveTo>
                  <a:lnTo>
                    <a:pt x="910056" y="134607"/>
                  </a:lnTo>
                  <a:lnTo>
                    <a:pt x="904443" y="172288"/>
                  </a:lnTo>
                  <a:lnTo>
                    <a:pt x="942124" y="177901"/>
                  </a:lnTo>
                  <a:lnTo>
                    <a:pt x="947737" y="140208"/>
                  </a:lnTo>
                  <a:close/>
                </a:path>
                <a:path w="3284219" h="525780">
                  <a:moveTo>
                    <a:pt x="1023112" y="151422"/>
                  </a:moveTo>
                  <a:lnTo>
                    <a:pt x="985418" y="145821"/>
                  </a:lnTo>
                  <a:lnTo>
                    <a:pt x="979817" y="183502"/>
                  </a:lnTo>
                  <a:lnTo>
                    <a:pt x="1017498" y="189115"/>
                  </a:lnTo>
                  <a:lnTo>
                    <a:pt x="1023112" y="151422"/>
                  </a:lnTo>
                  <a:close/>
                </a:path>
                <a:path w="3284219" h="525780">
                  <a:moveTo>
                    <a:pt x="1098473" y="162648"/>
                  </a:moveTo>
                  <a:lnTo>
                    <a:pt x="1060792" y="157035"/>
                  </a:lnTo>
                  <a:lnTo>
                    <a:pt x="1055179" y="194716"/>
                  </a:lnTo>
                  <a:lnTo>
                    <a:pt x="1092873" y="200329"/>
                  </a:lnTo>
                  <a:lnTo>
                    <a:pt x="1098473" y="162648"/>
                  </a:lnTo>
                  <a:close/>
                </a:path>
                <a:path w="3284219" h="525780">
                  <a:moveTo>
                    <a:pt x="1173848" y="173863"/>
                  </a:moveTo>
                  <a:lnTo>
                    <a:pt x="1136167" y="168249"/>
                  </a:lnTo>
                  <a:lnTo>
                    <a:pt x="1130554" y="205943"/>
                  </a:lnTo>
                  <a:lnTo>
                    <a:pt x="1168234" y="211543"/>
                  </a:lnTo>
                  <a:lnTo>
                    <a:pt x="1173848" y="173863"/>
                  </a:lnTo>
                  <a:close/>
                </a:path>
                <a:path w="3284219" h="525780">
                  <a:moveTo>
                    <a:pt x="1249222" y="185077"/>
                  </a:moveTo>
                  <a:lnTo>
                    <a:pt x="1211529" y="179476"/>
                  </a:lnTo>
                  <a:lnTo>
                    <a:pt x="1205928" y="217157"/>
                  </a:lnTo>
                  <a:lnTo>
                    <a:pt x="1243609" y="222758"/>
                  </a:lnTo>
                  <a:lnTo>
                    <a:pt x="1249222" y="185077"/>
                  </a:lnTo>
                  <a:close/>
                </a:path>
                <a:path w="3284219" h="525780">
                  <a:moveTo>
                    <a:pt x="1324584" y="196291"/>
                  </a:moveTo>
                  <a:lnTo>
                    <a:pt x="1286903" y="190690"/>
                  </a:lnTo>
                  <a:lnTo>
                    <a:pt x="1281290" y="228371"/>
                  </a:lnTo>
                  <a:lnTo>
                    <a:pt x="1318983" y="233984"/>
                  </a:lnTo>
                  <a:lnTo>
                    <a:pt x="1324584" y="196291"/>
                  </a:lnTo>
                  <a:close/>
                </a:path>
                <a:path w="3284219" h="525780">
                  <a:moveTo>
                    <a:pt x="1399959" y="207518"/>
                  </a:moveTo>
                  <a:lnTo>
                    <a:pt x="1362265" y="201904"/>
                  </a:lnTo>
                  <a:lnTo>
                    <a:pt x="1356664" y="239585"/>
                  </a:lnTo>
                  <a:lnTo>
                    <a:pt x="1394345" y="245198"/>
                  </a:lnTo>
                  <a:lnTo>
                    <a:pt x="1399959" y="207518"/>
                  </a:lnTo>
                  <a:close/>
                </a:path>
                <a:path w="3284219" h="525780">
                  <a:moveTo>
                    <a:pt x="1475320" y="218732"/>
                  </a:moveTo>
                  <a:lnTo>
                    <a:pt x="1437640" y="213118"/>
                  </a:lnTo>
                  <a:lnTo>
                    <a:pt x="1432026" y="250812"/>
                  </a:lnTo>
                  <a:lnTo>
                    <a:pt x="1469720" y="256413"/>
                  </a:lnTo>
                  <a:lnTo>
                    <a:pt x="1475320" y="218732"/>
                  </a:lnTo>
                  <a:close/>
                </a:path>
                <a:path w="3284219" h="525780">
                  <a:moveTo>
                    <a:pt x="1550695" y="229946"/>
                  </a:moveTo>
                  <a:lnTo>
                    <a:pt x="1513014" y="224332"/>
                  </a:lnTo>
                  <a:lnTo>
                    <a:pt x="1507401" y="262026"/>
                  </a:lnTo>
                  <a:lnTo>
                    <a:pt x="1545082" y="267627"/>
                  </a:lnTo>
                  <a:lnTo>
                    <a:pt x="1550695" y="229946"/>
                  </a:lnTo>
                  <a:close/>
                </a:path>
                <a:path w="3284219" h="525780">
                  <a:moveTo>
                    <a:pt x="1626069" y="241160"/>
                  </a:moveTo>
                  <a:lnTo>
                    <a:pt x="1588376" y="235559"/>
                  </a:lnTo>
                  <a:lnTo>
                    <a:pt x="1582775" y="273240"/>
                  </a:lnTo>
                  <a:lnTo>
                    <a:pt x="1620456" y="278853"/>
                  </a:lnTo>
                  <a:lnTo>
                    <a:pt x="1626069" y="241160"/>
                  </a:lnTo>
                  <a:close/>
                </a:path>
                <a:path w="3284219" h="525780">
                  <a:moveTo>
                    <a:pt x="1701431" y="252387"/>
                  </a:moveTo>
                  <a:lnTo>
                    <a:pt x="1663750" y="246773"/>
                  </a:lnTo>
                  <a:lnTo>
                    <a:pt x="1658137" y="284454"/>
                  </a:lnTo>
                  <a:lnTo>
                    <a:pt x="1695831" y="290068"/>
                  </a:lnTo>
                  <a:lnTo>
                    <a:pt x="1701431" y="252387"/>
                  </a:lnTo>
                  <a:close/>
                </a:path>
                <a:path w="3284219" h="525780">
                  <a:moveTo>
                    <a:pt x="1776806" y="263601"/>
                  </a:moveTo>
                  <a:lnTo>
                    <a:pt x="1739125" y="257987"/>
                  </a:lnTo>
                  <a:lnTo>
                    <a:pt x="1733511" y="295668"/>
                  </a:lnTo>
                  <a:lnTo>
                    <a:pt x="1771192" y="301282"/>
                  </a:lnTo>
                  <a:lnTo>
                    <a:pt x="1776806" y="263601"/>
                  </a:lnTo>
                  <a:close/>
                </a:path>
                <a:path w="3284219" h="525780">
                  <a:moveTo>
                    <a:pt x="1852180" y="274815"/>
                  </a:moveTo>
                  <a:lnTo>
                    <a:pt x="1814487" y="269201"/>
                  </a:lnTo>
                  <a:lnTo>
                    <a:pt x="1808886" y="306895"/>
                  </a:lnTo>
                  <a:lnTo>
                    <a:pt x="1846567" y="312496"/>
                  </a:lnTo>
                  <a:lnTo>
                    <a:pt x="1852180" y="274815"/>
                  </a:lnTo>
                  <a:close/>
                </a:path>
                <a:path w="3284219" h="525780">
                  <a:moveTo>
                    <a:pt x="1927542" y="286029"/>
                  </a:moveTo>
                  <a:lnTo>
                    <a:pt x="1889861" y="280428"/>
                  </a:lnTo>
                  <a:lnTo>
                    <a:pt x="1884248" y="318109"/>
                  </a:lnTo>
                  <a:lnTo>
                    <a:pt x="1921941" y="323723"/>
                  </a:lnTo>
                  <a:lnTo>
                    <a:pt x="1927542" y="286029"/>
                  </a:lnTo>
                  <a:close/>
                </a:path>
                <a:path w="3284219" h="525780">
                  <a:moveTo>
                    <a:pt x="2002917" y="297243"/>
                  </a:moveTo>
                  <a:lnTo>
                    <a:pt x="1965236" y="291642"/>
                  </a:lnTo>
                  <a:lnTo>
                    <a:pt x="1959622" y="329323"/>
                  </a:lnTo>
                  <a:lnTo>
                    <a:pt x="1997303" y="334937"/>
                  </a:lnTo>
                  <a:lnTo>
                    <a:pt x="2002917" y="297243"/>
                  </a:lnTo>
                  <a:close/>
                </a:path>
                <a:path w="3284219" h="525780">
                  <a:moveTo>
                    <a:pt x="2078291" y="308470"/>
                  </a:moveTo>
                  <a:lnTo>
                    <a:pt x="2040597" y="302856"/>
                  </a:lnTo>
                  <a:lnTo>
                    <a:pt x="2034997" y="340537"/>
                  </a:lnTo>
                  <a:lnTo>
                    <a:pt x="2072678" y="346151"/>
                  </a:lnTo>
                  <a:lnTo>
                    <a:pt x="2078291" y="308470"/>
                  </a:lnTo>
                  <a:close/>
                </a:path>
                <a:path w="3284219" h="525780">
                  <a:moveTo>
                    <a:pt x="2153653" y="319684"/>
                  </a:moveTo>
                  <a:lnTo>
                    <a:pt x="2115972" y="314071"/>
                  </a:lnTo>
                  <a:lnTo>
                    <a:pt x="2110359" y="351764"/>
                  </a:lnTo>
                  <a:lnTo>
                    <a:pt x="2148052" y="357365"/>
                  </a:lnTo>
                  <a:lnTo>
                    <a:pt x="2153653" y="319684"/>
                  </a:lnTo>
                  <a:close/>
                </a:path>
                <a:path w="3284219" h="525780">
                  <a:moveTo>
                    <a:pt x="2229027" y="330898"/>
                  </a:moveTo>
                  <a:lnTo>
                    <a:pt x="2191347" y="325297"/>
                  </a:lnTo>
                  <a:lnTo>
                    <a:pt x="2185733" y="362978"/>
                  </a:lnTo>
                  <a:lnTo>
                    <a:pt x="2223414" y="368579"/>
                  </a:lnTo>
                  <a:lnTo>
                    <a:pt x="2229027" y="330898"/>
                  </a:lnTo>
                  <a:close/>
                </a:path>
                <a:path w="3284219" h="525780">
                  <a:moveTo>
                    <a:pt x="2304402" y="342112"/>
                  </a:moveTo>
                  <a:lnTo>
                    <a:pt x="2266708" y="336511"/>
                  </a:lnTo>
                  <a:lnTo>
                    <a:pt x="2261108" y="374192"/>
                  </a:lnTo>
                  <a:lnTo>
                    <a:pt x="2298789" y="379806"/>
                  </a:lnTo>
                  <a:lnTo>
                    <a:pt x="2304402" y="342112"/>
                  </a:lnTo>
                  <a:close/>
                </a:path>
                <a:path w="3284219" h="525780">
                  <a:moveTo>
                    <a:pt x="2379764" y="353339"/>
                  </a:moveTo>
                  <a:lnTo>
                    <a:pt x="2342083" y="347726"/>
                  </a:lnTo>
                  <a:lnTo>
                    <a:pt x="2336469" y="385406"/>
                  </a:lnTo>
                  <a:lnTo>
                    <a:pt x="2374163" y="391020"/>
                  </a:lnTo>
                  <a:lnTo>
                    <a:pt x="2379764" y="353339"/>
                  </a:lnTo>
                  <a:close/>
                </a:path>
                <a:path w="3284219" h="525780">
                  <a:moveTo>
                    <a:pt x="2455138" y="364553"/>
                  </a:moveTo>
                  <a:lnTo>
                    <a:pt x="2417445" y="358940"/>
                  </a:lnTo>
                  <a:lnTo>
                    <a:pt x="2411844" y="396633"/>
                  </a:lnTo>
                  <a:lnTo>
                    <a:pt x="2449525" y="402234"/>
                  </a:lnTo>
                  <a:lnTo>
                    <a:pt x="2455138" y="364553"/>
                  </a:lnTo>
                  <a:close/>
                </a:path>
                <a:path w="3284219" h="525780">
                  <a:moveTo>
                    <a:pt x="2530500" y="375767"/>
                  </a:moveTo>
                  <a:lnTo>
                    <a:pt x="2492819" y="370154"/>
                  </a:lnTo>
                  <a:lnTo>
                    <a:pt x="2487206" y="407847"/>
                  </a:lnTo>
                  <a:lnTo>
                    <a:pt x="2524899" y="413448"/>
                  </a:lnTo>
                  <a:lnTo>
                    <a:pt x="2530500" y="375767"/>
                  </a:lnTo>
                  <a:close/>
                </a:path>
                <a:path w="3284219" h="525780">
                  <a:moveTo>
                    <a:pt x="2605875" y="386981"/>
                  </a:moveTo>
                  <a:lnTo>
                    <a:pt x="2568194" y="381381"/>
                  </a:lnTo>
                  <a:lnTo>
                    <a:pt x="2562580" y="419061"/>
                  </a:lnTo>
                  <a:lnTo>
                    <a:pt x="2600261" y="424675"/>
                  </a:lnTo>
                  <a:lnTo>
                    <a:pt x="2605875" y="386981"/>
                  </a:lnTo>
                  <a:close/>
                </a:path>
                <a:path w="3284219" h="525780">
                  <a:moveTo>
                    <a:pt x="2681249" y="398208"/>
                  </a:moveTo>
                  <a:lnTo>
                    <a:pt x="2643555" y="392595"/>
                  </a:lnTo>
                  <a:lnTo>
                    <a:pt x="2637955" y="430276"/>
                  </a:lnTo>
                  <a:lnTo>
                    <a:pt x="2675636" y="435889"/>
                  </a:lnTo>
                  <a:lnTo>
                    <a:pt x="2681249" y="398208"/>
                  </a:lnTo>
                  <a:close/>
                </a:path>
                <a:path w="3284219" h="525780">
                  <a:moveTo>
                    <a:pt x="2756611" y="409422"/>
                  </a:moveTo>
                  <a:lnTo>
                    <a:pt x="2718930" y="403809"/>
                  </a:lnTo>
                  <a:lnTo>
                    <a:pt x="2713317" y="441490"/>
                  </a:lnTo>
                  <a:lnTo>
                    <a:pt x="2751010" y="447103"/>
                  </a:lnTo>
                  <a:lnTo>
                    <a:pt x="2756611" y="409422"/>
                  </a:lnTo>
                  <a:close/>
                </a:path>
                <a:path w="3284219" h="525780">
                  <a:moveTo>
                    <a:pt x="2831985" y="420636"/>
                  </a:moveTo>
                  <a:lnTo>
                    <a:pt x="2794304" y="415023"/>
                  </a:lnTo>
                  <a:lnTo>
                    <a:pt x="2788691" y="452716"/>
                  </a:lnTo>
                  <a:lnTo>
                    <a:pt x="2826372" y="458317"/>
                  </a:lnTo>
                  <a:lnTo>
                    <a:pt x="2831985" y="420636"/>
                  </a:lnTo>
                  <a:close/>
                </a:path>
                <a:path w="3284219" h="525780">
                  <a:moveTo>
                    <a:pt x="2907360" y="431850"/>
                  </a:moveTo>
                  <a:lnTo>
                    <a:pt x="2869666" y="426250"/>
                  </a:lnTo>
                  <a:lnTo>
                    <a:pt x="2864066" y="463931"/>
                  </a:lnTo>
                  <a:lnTo>
                    <a:pt x="2901746" y="469544"/>
                  </a:lnTo>
                  <a:lnTo>
                    <a:pt x="2907360" y="431850"/>
                  </a:lnTo>
                  <a:close/>
                </a:path>
                <a:path w="3284219" h="525780">
                  <a:moveTo>
                    <a:pt x="2982722" y="443064"/>
                  </a:moveTo>
                  <a:lnTo>
                    <a:pt x="2945041" y="437464"/>
                  </a:lnTo>
                  <a:lnTo>
                    <a:pt x="2939427" y="475145"/>
                  </a:lnTo>
                  <a:lnTo>
                    <a:pt x="2977121" y="480758"/>
                  </a:lnTo>
                  <a:lnTo>
                    <a:pt x="2982722" y="443064"/>
                  </a:lnTo>
                  <a:close/>
                </a:path>
                <a:path w="3284219" h="525780">
                  <a:moveTo>
                    <a:pt x="3058096" y="454291"/>
                  </a:moveTo>
                  <a:lnTo>
                    <a:pt x="3020415" y="448678"/>
                  </a:lnTo>
                  <a:lnTo>
                    <a:pt x="3014802" y="486359"/>
                  </a:lnTo>
                  <a:lnTo>
                    <a:pt x="3052483" y="491972"/>
                  </a:lnTo>
                  <a:lnTo>
                    <a:pt x="3058096" y="454291"/>
                  </a:lnTo>
                  <a:close/>
                </a:path>
                <a:path w="3284219" h="525780">
                  <a:moveTo>
                    <a:pt x="3133471" y="465505"/>
                  </a:moveTo>
                  <a:lnTo>
                    <a:pt x="3095777" y="459892"/>
                  </a:lnTo>
                  <a:lnTo>
                    <a:pt x="3090176" y="497586"/>
                  </a:lnTo>
                  <a:lnTo>
                    <a:pt x="3127857" y="503186"/>
                  </a:lnTo>
                  <a:lnTo>
                    <a:pt x="3133471" y="465505"/>
                  </a:lnTo>
                  <a:close/>
                </a:path>
                <a:path w="3284219" h="525780">
                  <a:moveTo>
                    <a:pt x="3208832" y="476719"/>
                  </a:moveTo>
                  <a:lnTo>
                    <a:pt x="3171152" y="471119"/>
                  </a:lnTo>
                  <a:lnTo>
                    <a:pt x="3165538" y="508800"/>
                  </a:lnTo>
                  <a:lnTo>
                    <a:pt x="3203232" y="514400"/>
                  </a:lnTo>
                  <a:lnTo>
                    <a:pt x="3208832" y="476719"/>
                  </a:lnTo>
                  <a:close/>
                </a:path>
                <a:path w="3284219" h="525780">
                  <a:moveTo>
                    <a:pt x="3284207" y="487934"/>
                  </a:moveTo>
                  <a:lnTo>
                    <a:pt x="3246526" y="482333"/>
                  </a:lnTo>
                  <a:lnTo>
                    <a:pt x="3240913" y="520014"/>
                  </a:lnTo>
                  <a:lnTo>
                    <a:pt x="3278594" y="525627"/>
                  </a:lnTo>
                  <a:lnTo>
                    <a:pt x="3284207" y="487934"/>
                  </a:lnTo>
                  <a:close/>
                </a:path>
              </a:pathLst>
            </a:custGeom>
            <a:solidFill>
              <a:srgbClr val="EC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09382" y="1362716"/>
              <a:ext cx="173027" cy="1511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51055" y="2330323"/>
              <a:ext cx="2628899" cy="240029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437845" y="3531046"/>
              <a:ext cx="3994150" cy="0"/>
            </a:xfrm>
            <a:custGeom>
              <a:avLst/>
              <a:gdLst/>
              <a:ahLst/>
              <a:cxnLst/>
              <a:rect l="l" t="t" r="r" b="b"/>
              <a:pathLst>
                <a:path w="3994150">
                  <a:moveTo>
                    <a:pt x="0" y="0"/>
                  </a:moveTo>
                  <a:lnTo>
                    <a:pt x="3994146" y="0"/>
                  </a:lnTo>
                </a:path>
              </a:pathLst>
            </a:custGeom>
            <a:ln w="38100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55791" y="3473896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200" y="57150"/>
                  </a:lnTo>
                  <a:lnTo>
                    <a:pt x="0" y="11430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21960" y="8158916"/>
              <a:ext cx="3781439" cy="18287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437845" y="9074688"/>
              <a:ext cx="7353300" cy="0"/>
            </a:xfrm>
            <a:custGeom>
              <a:avLst/>
              <a:gdLst/>
              <a:ahLst/>
              <a:cxnLst/>
              <a:rect l="l" t="t" r="r" b="b"/>
              <a:pathLst>
                <a:path w="7353300">
                  <a:moveTo>
                    <a:pt x="0" y="0"/>
                  </a:moveTo>
                  <a:lnTo>
                    <a:pt x="7353300" y="0"/>
                  </a:lnTo>
                </a:path>
              </a:pathLst>
            </a:custGeom>
            <a:ln w="38100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726689" y="9017538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200" y="57150"/>
                  </a:lnTo>
                  <a:lnTo>
                    <a:pt x="0" y="11430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41332" y="492035"/>
              <a:ext cx="3314700" cy="0"/>
            </a:xfrm>
            <a:custGeom>
              <a:avLst/>
              <a:gdLst/>
              <a:ahLst/>
              <a:cxnLst/>
              <a:rect l="l" t="t" r="r" b="b"/>
              <a:pathLst>
                <a:path w="3314700">
                  <a:moveTo>
                    <a:pt x="0" y="0"/>
                  </a:moveTo>
                  <a:lnTo>
                    <a:pt x="3314700" y="0"/>
                  </a:lnTo>
                </a:path>
              </a:pathLst>
            </a:custGeom>
            <a:ln w="38100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196853" y="434885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200" y="57150"/>
                  </a:lnTo>
                  <a:lnTo>
                    <a:pt x="0" y="11430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261896" y="914602"/>
              <a:ext cx="3437254" cy="535305"/>
            </a:xfrm>
            <a:custGeom>
              <a:avLst/>
              <a:gdLst/>
              <a:ahLst/>
              <a:cxnLst/>
              <a:rect l="l" t="t" r="r" b="b"/>
              <a:pathLst>
                <a:path w="3437254" h="535305">
                  <a:moveTo>
                    <a:pt x="43167" y="529755"/>
                  </a:moveTo>
                  <a:lnTo>
                    <a:pt x="37706" y="492048"/>
                  </a:lnTo>
                  <a:lnTo>
                    <a:pt x="0" y="497522"/>
                  </a:lnTo>
                  <a:lnTo>
                    <a:pt x="5473" y="535228"/>
                  </a:lnTo>
                  <a:lnTo>
                    <a:pt x="43167" y="529755"/>
                  </a:lnTo>
                  <a:close/>
                </a:path>
                <a:path w="3437254" h="535305">
                  <a:moveTo>
                    <a:pt x="118579" y="518820"/>
                  </a:moveTo>
                  <a:lnTo>
                    <a:pt x="113118" y="481114"/>
                  </a:lnTo>
                  <a:lnTo>
                    <a:pt x="75412" y="486587"/>
                  </a:lnTo>
                  <a:lnTo>
                    <a:pt x="80873" y="524294"/>
                  </a:lnTo>
                  <a:lnTo>
                    <a:pt x="118579" y="518820"/>
                  </a:lnTo>
                  <a:close/>
                </a:path>
                <a:path w="3437254" h="535305">
                  <a:moveTo>
                    <a:pt x="193992" y="507885"/>
                  </a:moveTo>
                  <a:lnTo>
                    <a:pt x="188531" y="470179"/>
                  </a:lnTo>
                  <a:lnTo>
                    <a:pt x="150825" y="475653"/>
                  </a:lnTo>
                  <a:lnTo>
                    <a:pt x="156286" y="513359"/>
                  </a:lnTo>
                  <a:lnTo>
                    <a:pt x="193992" y="507885"/>
                  </a:lnTo>
                  <a:close/>
                </a:path>
                <a:path w="3437254" h="535305">
                  <a:moveTo>
                    <a:pt x="269405" y="496951"/>
                  </a:moveTo>
                  <a:lnTo>
                    <a:pt x="263944" y="459244"/>
                  </a:lnTo>
                  <a:lnTo>
                    <a:pt x="226237" y="464718"/>
                  </a:lnTo>
                  <a:lnTo>
                    <a:pt x="231698" y="502424"/>
                  </a:lnTo>
                  <a:lnTo>
                    <a:pt x="269405" y="496951"/>
                  </a:lnTo>
                  <a:close/>
                </a:path>
                <a:path w="3437254" h="535305">
                  <a:moveTo>
                    <a:pt x="344817" y="486016"/>
                  </a:moveTo>
                  <a:lnTo>
                    <a:pt x="339356" y="448310"/>
                  </a:lnTo>
                  <a:lnTo>
                    <a:pt x="301650" y="453783"/>
                  </a:lnTo>
                  <a:lnTo>
                    <a:pt x="307111" y="491490"/>
                  </a:lnTo>
                  <a:lnTo>
                    <a:pt x="344817" y="486016"/>
                  </a:lnTo>
                  <a:close/>
                </a:path>
                <a:path w="3437254" h="535305">
                  <a:moveTo>
                    <a:pt x="420230" y="475081"/>
                  </a:moveTo>
                  <a:lnTo>
                    <a:pt x="414769" y="437375"/>
                  </a:lnTo>
                  <a:lnTo>
                    <a:pt x="377063" y="442849"/>
                  </a:lnTo>
                  <a:lnTo>
                    <a:pt x="382524" y="480555"/>
                  </a:lnTo>
                  <a:lnTo>
                    <a:pt x="420230" y="475081"/>
                  </a:lnTo>
                  <a:close/>
                </a:path>
                <a:path w="3437254" h="535305">
                  <a:moveTo>
                    <a:pt x="495642" y="464146"/>
                  </a:moveTo>
                  <a:lnTo>
                    <a:pt x="490169" y="426440"/>
                  </a:lnTo>
                  <a:lnTo>
                    <a:pt x="452462" y="431914"/>
                  </a:lnTo>
                  <a:lnTo>
                    <a:pt x="457936" y="469620"/>
                  </a:lnTo>
                  <a:lnTo>
                    <a:pt x="495642" y="464146"/>
                  </a:lnTo>
                  <a:close/>
                </a:path>
                <a:path w="3437254" h="535305">
                  <a:moveTo>
                    <a:pt x="571055" y="453212"/>
                  </a:moveTo>
                  <a:lnTo>
                    <a:pt x="565581" y="415505"/>
                  </a:lnTo>
                  <a:lnTo>
                    <a:pt x="527875" y="420979"/>
                  </a:lnTo>
                  <a:lnTo>
                    <a:pt x="533349" y="458685"/>
                  </a:lnTo>
                  <a:lnTo>
                    <a:pt x="571055" y="453212"/>
                  </a:lnTo>
                  <a:close/>
                </a:path>
                <a:path w="3437254" h="535305">
                  <a:moveTo>
                    <a:pt x="646468" y="442277"/>
                  </a:moveTo>
                  <a:lnTo>
                    <a:pt x="640994" y="404571"/>
                  </a:lnTo>
                  <a:lnTo>
                    <a:pt x="603288" y="410044"/>
                  </a:lnTo>
                  <a:lnTo>
                    <a:pt x="608761" y="447751"/>
                  </a:lnTo>
                  <a:lnTo>
                    <a:pt x="646468" y="442277"/>
                  </a:lnTo>
                  <a:close/>
                </a:path>
                <a:path w="3437254" h="535305">
                  <a:moveTo>
                    <a:pt x="721880" y="431342"/>
                  </a:moveTo>
                  <a:lnTo>
                    <a:pt x="716407" y="393636"/>
                  </a:lnTo>
                  <a:lnTo>
                    <a:pt x="678700" y="399110"/>
                  </a:lnTo>
                  <a:lnTo>
                    <a:pt x="684174" y="436816"/>
                  </a:lnTo>
                  <a:lnTo>
                    <a:pt x="721880" y="431342"/>
                  </a:lnTo>
                  <a:close/>
                </a:path>
                <a:path w="3437254" h="535305">
                  <a:moveTo>
                    <a:pt x="797293" y="420408"/>
                  </a:moveTo>
                  <a:lnTo>
                    <a:pt x="791819" y="382701"/>
                  </a:lnTo>
                  <a:lnTo>
                    <a:pt x="754113" y="388175"/>
                  </a:lnTo>
                  <a:lnTo>
                    <a:pt x="759587" y="425881"/>
                  </a:lnTo>
                  <a:lnTo>
                    <a:pt x="797293" y="420408"/>
                  </a:lnTo>
                  <a:close/>
                </a:path>
                <a:path w="3437254" h="535305">
                  <a:moveTo>
                    <a:pt x="872693" y="409473"/>
                  </a:moveTo>
                  <a:lnTo>
                    <a:pt x="867232" y="371767"/>
                  </a:lnTo>
                  <a:lnTo>
                    <a:pt x="829525" y="377240"/>
                  </a:lnTo>
                  <a:lnTo>
                    <a:pt x="834986" y="414947"/>
                  </a:lnTo>
                  <a:lnTo>
                    <a:pt x="872693" y="409473"/>
                  </a:lnTo>
                  <a:close/>
                </a:path>
                <a:path w="3437254" h="535305">
                  <a:moveTo>
                    <a:pt x="948105" y="398538"/>
                  </a:moveTo>
                  <a:lnTo>
                    <a:pt x="942644" y="360832"/>
                  </a:lnTo>
                  <a:lnTo>
                    <a:pt x="904938" y="366306"/>
                  </a:lnTo>
                  <a:lnTo>
                    <a:pt x="910399" y="404012"/>
                  </a:lnTo>
                  <a:lnTo>
                    <a:pt x="948105" y="398538"/>
                  </a:lnTo>
                  <a:close/>
                </a:path>
                <a:path w="3437254" h="535305">
                  <a:moveTo>
                    <a:pt x="1023518" y="387604"/>
                  </a:moveTo>
                  <a:lnTo>
                    <a:pt x="1018057" y="349897"/>
                  </a:lnTo>
                  <a:lnTo>
                    <a:pt x="980351" y="355371"/>
                  </a:lnTo>
                  <a:lnTo>
                    <a:pt x="985812" y="393077"/>
                  </a:lnTo>
                  <a:lnTo>
                    <a:pt x="1023518" y="387604"/>
                  </a:lnTo>
                  <a:close/>
                </a:path>
                <a:path w="3437254" h="535305">
                  <a:moveTo>
                    <a:pt x="1098931" y="376669"/>
                  </a:moveTo>
                  <a:lnTo>
                    <a:pt x="1093470" y="338975"/>
                  </a:lnTo>
                  <a:lnTo>
                    <a:pt x="1055763" y="344436"/>
                  </a:lnTo>
                  <a:lnTo>
                    <a:pt x="1061224" y="382143"/>
                  </a:lnTo>
                  <a:lnTo>
                    <a:pt x="1098931" y="376669"/>
                  </a:lnTo>
                  <a:close/>
                </a:path>
                <a:path w="3437254" h="535305">
                  <a:moveTo>
                    <a:pt x="1174343" y="365734"/>
                  </a:moveTo>
                  <a:lnTo>
                    <a:pt x="1168882" y="328041"/>
                  </a:lnTo>
                  <a:lnTo>
                    <a:pt x="1131176" y="333502"/>
                  </a:lnTo>
                  <a:lnTo>
                    <a:pt x="1136637" y="371208"/>
                  </a:lnTo>
                  <a:lnTo>
                    <a:pt x="1174343" y="365734"/>
                  </a:lnTo>
                  <a:close/>
                </a:path>
                <a:path w="3437254" h="535305">
                  <a:moveTo>
                    <a:pt x="1249756" y="354812"/>
                  </a:moveTo>
                  <a:lnTo>
                    <a:pt x="1244295" y="317106"/>
                  </a:lnTo>
                  <a:lnTo>
                    <a:pt x="1206588" y="322567"/>
                  </a:lnTo>
                  <a:lnTo>
                    <a:pt x="1212049" y="360273"/>
                  </a:lnTo>
                  <a:lnTo>
                    <a:pt x="1249756" y="354812"/>
                  </a:lnTo>
                  <a:close/>
                </a:path>
                <a:path w="3437254" h="535305">
                  <a:moveTo>
                    <a:pt x="1325168" y="343877"/>
                  </a:moveTo>
                  <a:lnTo>
                    <a:pt x="1319695" y="306171"/>
                  </a:lnTo>
                  <a:lnTo>
                    <a:pt x="1281988" y="311632"/>
                  </a:lnTo>
                  <a:lnTo>
                    <a:pt x="1287462" y="349338"/>
                  </a:lnTo>
                  <a:lnTo>
                    <a:pt x="1325168" y="343877"/>
                  </a:lnTo>
                  <a:close/>
                </a:path>
                <a:path w="3437254" h="535305">
                  <a:moveTo>
                    <a:pt x="1400581" y="332943"/>
                  </a:moveTo>
                  <a:lnTo>
                    <a:pt x="1395107" y="295236"/>
                  </a:lnTo>
                  <a:lnTo>
                    <a:pt x="1357401" y="300697"/>
                  </a:lnTo>
                  <a:lnTo>
                    <a:pt x="1362875" y="338404"/>
                  </a:lnTo>
                  <a:lnTo>
                    <a:pt x="1400581" y="332943"/>
                  </a:lnTo>
                  <a:close/>
                </a:path>
                <a:path w="3437254" h="535305">
                  <a:moveTo>
                    <a:pt x="1475994" y="322008"/>
                  </a:moveTo>
                  <a:lnTo>
                    <a:pt x="1470520" y="284302"/>
                  </a:lnTo>
                  <a:lnTo>
                    <a:pt x="1432814" y="289763"/>
                  </a:lnTo>
                  <a:lnTo>
                    <a:pt x="1438287" y="327469"/>
                  </a:lnTo>
                  <a:lnTo>
                    <a:pt x="1475994" y="322008"/>
                  </a:lnTo>
                  <a:close/>
                </a:path>
                <a:path w="3437254" h="535305">
                  <a:moveTo>
                    <a:pt x="1551406" y="311073"/>
                  </a:moveTo>
                  <a:lnTo>
                    <a:pt x="1545932" y="273367"/>
                  </a:lnTo>
                  <a:lnTo>
                    <a:pt x="1508226" y="278828"/>
                  </a:lnTo>
                  <a:lnTo>
                    <a:pt x="1513700" y="316534"/>
                  </a:lnTo>
                  <a:lnTo>
                    <a:pt x="1551406" y="311073"/>
                  </a:lnTo>
                  <a:close/>
                </a:path>
                <a:path w="3437254" h="535305">
                  <a:moveTo>
                    <a:pt x="1626819" y="300139"/>
                  </a:moveTo>
                  <a:lnTo>
                    <a:pt x="1621345" y="262432"/>
                  </a:lnTo>
                  <a:lnTo>
                    <a:pt x="1583639" y="267893"/>
                  </a:lnTo>
                  <a:lnTo>
                    <a:pt x="1589112" y="305600"/>
                  </a:lnTo>
                  <a:lnTo>
                    <a:pt x="1626819" y="300139"/>
                  </a:lnTo>
                  <a:close/>
                </a:path>
                <a:path w="3437254" h="535305">
                  <a:moveTo>
                    <a:pt x="1702219" y="289204"/>
                  </a:moveTo>
                  <a:lnTo>
                    <a:pt x="1696758" y="251498"/>
                  </a:lnTo>
                  <a:lnTo>
                    <a:pt x="1659051" y="256959"/>
                  </a:lnTo>
                  <a:lnTo>
                    <a:pt x="1664512" y="294665"/>
                  </a:lnTo>
                  <a:lnTo>
                    <a:pt x="1702219" y="289204"/>
                  </a:lnTo>
                  <a:close/>
                </a:path>
                <a:path w="3437254" h="535305">
                  <a:moveTo>
                    <a:pt x="1777631" y="278269"/>
                  </a:moveTo>
                  <a:lnTo>
                    <a:pt x="1772170" y="240563"/>
                  </a:lnTo>
                  <a:lnTo>
                    <a:pt x="1734464" y="246024"/>
                  </a:lnTo>
                  <a:lnTo>
                    <a:pt x="1739925" y="283730"/>
                  </a:lnTo>
                  <a:lnTo>
                    <a:pt x="1777631" y="278269"/>
                  </a:lnTo>
                  <a:close/>
                </a:path>
                <a:path w="3437254" h="535305">
                  <a:moveTo>
                    <a:pt x="1853044" y="267335"/>
                  </a:moveTo>
                  <a:lnTo>
                    <a:pt x="1847583" y="229628"/>
                  </a:lnTo>
                  <a:lnTo>
                    <a:pt x="1809877" y="235089"/>
                  </a:lnTo>
                  <a:lnTo>
                    <a:pt x="1815338" y="272796"/>
                  </a:lnTo>
                  <a:lnTo>
                    <a:pt x="1853044" y="267335"/>
                  </a:lnTo>
                  <a:close/>
                </a:path>
                <a:path w="3437254" h="535305">
                  <a:moveTo>
                    <a:pt x="1928456" y="256400"/>
                  </a:moveTo>
                  <a:lnTo>
                    <a:pt x="1922995" y="218694"/>
                  </a:lnTo>
                  <a:lnTo>
                    <a:pt x="1885289" y="224155"/>
                  </a:lnTo>
                  <a:lnTo>
                    <a:pt x="1890750" y="261861"/>
                  </a:lnTo>
                  <a:lnTo>
                    <a:pt x="1928456" y="256400"/>
                  </a:lnTo>
                  <a:close/>
                </a:path>
                <a:path w="3437254" h="535305">
                  <a:moveTo>
                    <a:pt x="2003869" y="245465"/>
                  </a:moveTo>
                  <a:lnTo>
                    <a:pt x="1998408" y="207759"/>
                  </a:lnTo>
                  <a:lnTo>
                    <a:pt x="1960702" y="213220"/>
                  </a:lnTo>
                  <a:lnTo>
                    <a:pt x="1966163" y="250926"/>
                  </a:lnTo>
                  <a:lnTo>
                    <a:pt x="2003869" y="245465"/>
                  </a:lnTo>
                  <a:close/>
                </a:path>
                <a:path w="3437254" h="535305">
                  <a:moveTo>
                    <a:pt x="2079282" y="234530"/>
                  </a:moveTo>
                  <a:lnTo>
                    <a:pt x="2073808" y="196824"/>
                  </a:lnTo>
                  <a:lnTo>
                    <a:pt x="2036114" y="202285"/>
                  </a:lnTo>
                  <a:lnTo>
                    <a:pt x="2041575" y="239991"/>
                  </a:lnTo>
                  <a:lnTo>
                    <a:pt x="2079282" y="234530"/>
                  </a:lnTo>
                  <a:close/>
                </a:path>
                <a:path w="3437254" h="535305">
                  <a:moveTo>
                    <a:pt x="2154694" y="223596"/>
                  </a:moveTo>
                  <a:lnTo>
                    <a:pt x="2149221" y="185889"/>
                  </a:lnTo>
                  <a:lnTo>
                    <a:pt x="2111514" y="191350"/>
                  </a:lnTo>
                  <a:lnTo>
                    <a:pt x="2116988" y="229057"/>
                  </a:lnTo>
                  <a:lnTo>
                    <a:pt x="2154694" y="223596"/>
                  </a:lnTo>
                  <a:close/>
                </a:path>
                <a:path w="3437254" h="535305">
                  <a:moveTo>
                    <a:pt x="2230107" y="212661"/>
                  </a:moveTo>
                  <a:lnTo>
                    <a:pt x="2224633" y="174955"/>
                  </a:lnTo>
                  <a:lnTo>
                    <a:pt x="2186927" y="180416"/>
                  </a:lnTo>
                  <a:lnTo>
                    <a:pt x="2192401" y="218122"/>
                  </a:lnTo>
                  <a:lnTo>
                    <a:pt x="2230107" y="212661"/>
                  </a:lnTo>
                  <a:close/>
                </a:path>
                <a:path w="3437254" h="535305">
                  <a:moveTo>
                    <a:pt x="2305520" y="201726"/>
                  </a:moveTo>
                  <a:lnTo>
                    <a:pt x="2300046" y="164020"/>
                  </a:lnTo>
                  <a:lnTo>
                    <a:pt x="2262340" y="169481"/>
                  </a:lnTo>
                  <a:lnTo>
                    <a:pt x="2267813" y="207187"/>
                  </a:lnTo>
                  <a:lnTo>
                    <a:pt x="2305520" y="201726"/>
                  </a:lnTo>
                  <a:close/>
                </a:path>
                <a:path w="3437254" h="535305">
                  <a:moveTo>
                    <a:pt x="2380932" y="190792"/>
                  </a:moveTo>
                  <a:lnTo>
                    <a:pt x="2375458" y="153085"/>
                  </a:lnTo>
                  <a:lnTo>
                    <a:pt x="2337752" y="158546"/>
                  </a:lnTo>
                  <a:lnTo>
                    <a:pt x="2343226" y="196253"/>
                  </a:lnTo>
                  <a:lnTo>
                    <a:pt x="2380932" y="190792"/>
                  </a:lnTo>
                  <a:close/>
                </a:path>
                <a:path w="3437254" h="535305">
                  <a:moveTo>
                    <a:pt x="2456345" y="179857"/>
                  </a:moveTo>
                  <a:lnTo>
                    <a:pt x="2450871" y="142151"/>
                  </a:lnTo>
                  <a:lnTo>
                    <a:pt x="2413165" y="147624"/>
                  </a:lnTo>
                  <a:lnTo>
                    <a:pt x="2418638" y="185318"/>
                  </a:lnTo>
                  <a:lnTo>
                    <a:pt x="2456345" y="179857"/>
                  </a:lnTo>
                  <a:close/>
                </a:path>
                <a:path w="3437254" h="535305">
                  <a:moveTo>
                    <a:pt x="2531745" y="168922"/>
                  </a:moveTo>
                  <a:lnTo>
                    <a:pt x="2526284" y="131216"/>
                  </a:lnTo>
                  <a:lnTo>
                    <a:pt x="2488577" y="136690"/>
                  </a:lnTo>
                  <a:lnTo>
                    <a:pt x="2494038" y="174396"/>
                  </a:lnTo>
                  <a:lnTo>
                    <a:pt x="2531745" y="168922"/>
                  </a:lnTo>
                  <a:close/>
                </a:path>
                <a:path w="3437254" h="535305">
                  <a:moveTo>
                    <a:pt x="2607157" y="157988"/>
                  </a:moveTo>
                  <a:lnTo>
                    <a:pt x="2601696" y="120281"/>
                  </a:lnTo>
                  <a:lnTo>
                    <a:pt x="2563990" y="125755"/>
                  </a:lnTo>
                  <a:lnTo>
                    <a:pt x="2569451" y="163461"/>
                  </a:lnTo>
                  <a:lnTo>
                    <a:pt x="2607157" y="157988"/>
                  </a:lnTo>
                  <a:close/>
                </a:path>
                <a:path w="3437254" h="535305">
                  <a:moveTo>
                    <a:pt x="2682570" y="147053"/>
                  </a:moveTo>
                  <a:lnTo>
                    <a:pt x="2677109" y="109347"/>
                  </a:lnTo>
                  <a:lnTo>
                    <a:pt x="2639403" y="114820"/>
                  </a:lnTo>
                  <a:lnTo>
                    <a:pt x="2644864" y="152527"/>
                  </a:lnTo>
                  <a:lnTo>
                    <a:pt x="2682570" y="147053"/>
                  </a:lnTo>
                  <a:close/>
                </a:path>
                <a:path w="3437254" h="535305">
                  <a:moveTo>
                    <a:pt x="2757982" y="136118"/>
                  </a:moveTo>
                  <a:lnTo>
                    <a:pt x="2752521" y="98412"/>
                  </a:lnTo>
                  <a:lnTo>
                    <a:pt x="2714815" y="103886"/>
                  </a:lnTo>
                  <a:lnTo>
                    <a:pt x="2720276" y="141592"/>
                  </a:lnTo>
                  <a:lnTo>
                    <a:pt x="2757982" y="136118"/>
                  </a:lnTo>
                  <a:close/>
                </a:path>
                <a:path w="3437254" h="535305">
                  <a:moveTo>
                    <a:pt x="2833395" y="125183"/>
                  </a:moveTo>
                  <a:lnTo>
                    <a:pt x="2827934" y="87477"/>
                  </a:lnTo>
                  <a:lnTo>
                    <a:pt x="2790228" y="92951"/>
                  </a:lnTo>
                  <a:lnTo>
                    <a:pt x="2795689" y="130657"/>
                  </a:lnTo>
                  <a:lnTo>
                    <a:pt x="2833395" y="125183"/>
                  </a:lnTo>
                  <a:close/>
                </a:path>
                <a:path w="3437254" h="535305">
                  <a:moveTo>
                    <a:pt x="2908808" y="114249"/>
                  </a:moveTo>
                  <a:lnTo>
                    <a:pt x="2903334" y="76542"/>
                  </a:lnTo>
                  <a:lnTo>
                    <a:pt x="2865640" y="82016"/>
                  </a:lnTo>
                  <a:lnTo>
                    <a:pt x="2871101" y="119722"/>
                  </a:lnTo>
                  <a:lnTo>
                    <a:pt x="2908808" y="114249"/>
                  </a:lnTo>
                  <a:close/>
                </a:path>
                <a:path w="3437254" h="535305">
                  <a:moveTo>
                    <a:pt x="2984220" y="103314"/>
                  </a:moveTo>
                  <a:lnTo>
                    <a:pt x="2978747" y="65608"/>
                  </a:lnTo>
                  <a:lnTo>
                    <a:pt x="2941040" y="71081"/>
                  </a:lnTo>
                  <a:lnTo>
                    <a:pt x="2946514" y="108788"/>
                  </a:lnTo>
                  <a:lnTo>
                    <a:pt x="2984220" y="103314"/>
                  </a:lnTo>
                  <a:close/>
                </a:path>
                <a:path w="3437254" h="535305">
                  <a:moveTo>
                    <a:pt x="3059633" y="92379"/>
                  </a:moveTo>
                  <a:lnTo>
                    <a:pt x="3054159" y="54673"/>
                  </a:lnTo>
                  <a:lnTo>
                    <a:pt x="3016453" y="60147"/>
                  </a:lnTo>
                  <a:lnTo>
                    <a:pt x="3021927" y="97853"/>
                  </a:lnTo>
                  <a:lnTo>
                    <a:pt x="3059633" y="92379"/>
                  </a:lnTo>
                  <a:close/>
                </a:path>
                <a:path w="3437254" h="535305">
                  <a:moveTo>
                    <a:pt x="3135045" y="81445"/>
                  </a:moveTo>
                  <a:lnTo>
                    <a:pt x="3129572" y="43738"/>
                  </a:lnTo>
                  <a:lnTo>
                    <a:pt x="3091865" y="49212"/>
                  </a:lnTo>
                  <a:lnTo>
                    <a:pt x="3097339" y="86918"/>
                  </a:lnTo>
                  <a:lnTo>
                    <a:pt x="3135045" y="81445"/>
                  </a:lnTo>
                  <a:close/>
                </a:path>
                <a:path w="3437254" h="535305">
                  <a:moveTo>
                    <a:pt x="3210458" y="70510"/>
                  </a:moveTo>
                  <a:lnTo>
                    <a:pt x="3204984" y="32804"/>
                  </a:lnTo>
                  <a:lnTo>
                    <a:pt x="3167278" y="38277"/>
                  </a:lnTo>
                  <a:lnTo>
                    <a:pt x="3172752" y="75984"/>
                  </a:lnTo>
                  <a:lnTo>
                    <a:pt x="3210458" y="70510"/>
                  </a:lnTo>
                  <a:close/>
                </a:path>
                <a:path w="3437254" h="535305">
                  <a:moveTo>
                    <a:pt x="3285858" y="59575"/>
                  </a:moveTo>
                  <a:lnTo>
                    <a:pt x="3280397" y="21869"/>
                  </a:lnTo>
                  <a:lnTo>
                    <a:pt x="3242691" y="27343"/>
                  </a:lnTo>
                  <a:lnTo>
                    <a:pt x="3248164" y="65049"/>
                  </a:lnTo>
                  <a:lnTo>
                    <a:pt x="3285858" y="59575"/>
                  </a:lnTo>
                  <a:close/>
                </a:path>
                <a:path w="3437254" h="535305">
                  <a:moveTo>
                    <a:pt x="3361271" y="48641"/>
                  </a:moveTo>
                  <a:lnTo>
                    <a:pt x="3355810" y="10934"/>
                  </a:lnTo>
                  <a:lnTo>
                    <a:pt x="3318103" y="16408"/>
                  </a:lnTo>
                  <a:lnTo>
                    <a:pt x="3323564" y="54114"/>
                  </a:lnTo>
                  <a:lnTo>
                    <a:pt x="3361271" y="48641"/>
                  </a:lnTo>
                  <a:close/>
                </a:path>
                <a:path w="3437254" h="535305">
                  <a:moveTo>
                    <a:pt x="3436683" y="37706"/>
                  </a:moveTo>
                  <a:lnTo>
                    <a:pt x="3431222" y="0"/>
                  </a:lnTo>
                  <a:lnTo>
                    <a:pt x="3393516" y="5473"/>
                  </a:lnTo>
                  <a:lnTo>
                    <a:pt x="3398977" y="43180"/>
                  </a:lnTo>
                  <a:lnTo>
                    <a:pt x="3436683" y="37706"/>
                  </a:lnTo>
                  <a:close/>
                </a:path>
              </a:pathLst>
            </a:custGeom>
            <a:solidFill>
              <a:srgbClr val="EC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17245" y="1363032"/>
              <a:ext cx="121712" cy="151217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1071138" y="76764"/>
            <a:ext cx="1271905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b="1" spc="-130" dirty="0">
                <a:solidFill>
                  <a:srgbClr val="ECD4D4"/>
                </a:solidFill>
                <a:latin typeface="Verdana"/>
                <a:cs typeface="Verdana"/>
              </a:rPr>
              <a:t>Chia</a:t>
            </a:r>
            <a:r>
              <a:rPr sz="2000" b="1" spc="-135" dirty="0">
                <a:solidFill>
                  <a:srgbClr val="ECD4D4"/>
                </a:solidFill>
                <a:latin typeface="Verdana"/>
                <a:cs typeface="Verdana"/>
              </a:rPr>
              <a:t> </a:t>
            </a:r>
            <a:r>
              <a:rPr sz="2000" b="1" spc="-25" dirty="0">
                <a:solidFill>
                  <a:srgbClr val="ECD4D4"/>
                </a:solidFill>
                <a:latin typeface="Verdana"/>
                <a:cs typeface="Verdana"/>
              </a:rPr>
              <a:t>làm </a:t>
            </a:r>
            <a:r>
              <a:rPr sz="2000" b="1" spc="-110" dirty="0">
                <a:solidFill>
                  <a:srgbClr val="ECD4D4"/>
                </a:solidFill>
                <a:latin typeface="Verdana"/>
                <a:cs typeface="Verdana"/>
              </a:rPr>
              <a:t>03</a:t>
            </a:r>
            <a:r>
              <a:rPr sz="2000" b="1" spc="-130" dirty="0">
                <a:solidFill>
                  <a:srgbClr val="ECD4D4"/>
                </a:solidFill>
                <a:latin typeface="Verdana"/>
                <a:cs typeface="Verdana"/>
              </a:rPr>
              <a:t> </a:t>
            </a:r>
            <a:r>
              <a:rPr sz="2000" b="1" spc="-110" dirty="0">
                <a:solidFill>
                  <a:srgbClr val="ECD4D4"/>
                </a:solidFill>
                <a:latin typeface="Verdana"/>
                <a:cs typeface="Verdana"/>
              </a:rPr>
              <a:t>t</a:t>
            </a:r>
            <a:r>
              <a:rPr sz="2000" b="1" spc="-110" dirty="0">
                <a:solidFill>
                  <a:srgbClr val="ECD4D4"/>
                </a:solidFill>
                <a:latin typeface="Noto Sans"/>
                <a:cs typeface="Noto Sans"/>
              </a:rPr>
              <a:t>ệ</a:t>
            </a:r>
            <a:r>
              <a:rPr sz="2000" b="1" spc="-110" dirty="0">
                <a:solidFill>
                  <a:srgbClr val="ECD4D4"/>
                </a:solidFill>
                <a:latin typeface="Verdana"/>
                <a:cs typeface="Verdana"/>
              </a:rPr>
              <a:t>p</a:t>
            </a:r>
            <a:r>
              <a:rPr sz="2000" b="1" spc="-130" dirty="0">
                <a:solidFill>
                  <a:srgbClr val="ECD4D4"/>
                </a:solidFill>
                <a:latin typeface="Verdana"/>
                <a:cs typeface="Verdana"/>
              </a:rPr>
              <a:t> </a:t>
            </a:r>
            <a:r>
              <a:rPr sz="2000" b="1" spc="-185" dirty="0">
                <a:solidFill>
                  <a:srgbClr val="ECD4D4"/>
                </a:solidFill>
                <a:latin typeface="Verdana"/>
                <a:cs typeface="Verdana"/>
              </a:rPr>
              <a:t>KH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681700" y="50621"/>
            <a:ext cx="10915015" cy="7258050"/>
            <a:chOff x="1681700" y="50621"/>
            <a:chExt cx="10915015" cy="7258050"/>
          </a:xfrm>
        </p:grpSpPr>
        <p:sp>
          <p:nvSpPr>
            <p:cNvPr id="33" name="object 33"/>
            <p:cNvSpPr/>
            <p:nvPr/>
          </p:nvSpPr>
          <p:spPr>
            <a:xfrm>
              <a:off x="10795430" y="50621"/>
              <a:ext cx="1800860" cy="883285"/>
            </a:xfrm>
            <a:custGeom>
              <a:avLst/>
              <a:gdLst/>
              <a:ahLst/>
              <a:cxnLst/>
              <a:rect l="l" t="t" r="r" b="b"/>
              <a:pathLst>
                <a:path w="1800859" h="883285">
                  <a:moveTo>
                    <a:pt x="1657811" y="882703"/>
                  </a:moveTo>
                  <a:lnTo>
                    <a:pt x="142988" y="882703"/>
                  </a:lnTo>
                  <a:lnTo>
                    <a:pt x="135968" y="882514"/>
                  </a:lnTo>
                  <a:lnTo>
                    <a:pt x="94871" y="874261"/>
                  </a:lnTo>
                  <a:lnTo>
                    <a:pt x="57892" y="854451"/>
                  </a:lnTo>
                  <a:lnTo>
                    <a:pt x="28251" y="824812"/>
                  </a:lnTo>
                  <a:lnTo>
                    <a:pt x="8442" y="787831"/>
                  </a:lnTo>
                  <a:lnTo>
                    <a:pt x="188" y="746734"/>
                  </a:lnTo>
                  <a:lnTo>
                    <a:pt x="0" y="739715"/>
                  </a:lnTo>
                  <a:lnTo>
                    <a:pt x="0" y="142988"/>
                  </a:lnTo>
                  <a:lnTo>
                    <a:pt x="6234" y="101519"/>
                  </a:lnTo>
                  <a:lnTo>
                    <a:pt x="24206" y="63633"/>
                  </a:lnTo>
                  <a:lnTo>
                    <a:pt x="52371" y="32563"/>
                  </a:lnTo>
                  <a:lnTo>
                    <a:pt x="88323" y="10978"/>
                  </a:lnTo>
                  <a:lnTo>
                    <a:pt x="128983" y="719"/>
                  </a:lnTo>
                  <a:lnTo>
                    <a:pt x="142988" y="0"/>
                  </a:lnTo>
                  <a:lnTo>
                    <a:pt x="1657811" y="0"/>
                  </a:lnTo>
                  <a:lnTo>
                    <a:pt x="1699280" y="6234"/>
                  </a:lnTo>
                  <a:lnTo>
                    <a:pt x="1737169" y="24205"/>
                  </a:lnTo>
                  <a:lnTo>
                    <a:pt x="1746614" y="31145"/>
                  </a:lnTo>
                  <a:lnTo>
                    <a:pt x="142988" y="31145"/>
                  </a:lnTo>
                  <a:lnTo>
                    <a:pt x="135651" y="31170"/>
                  </a:lnTo>
                  <a:lnTo>
                    <a:pt x="93468" y="42570"/>
                  </a:lnTo>
                  <a:lnTo>
                    <a:pt x="58818" y="69193"/>
                  </a:lnTo>
                  <a:lnTo>
                    <a:pt x="36935" y="107018"/>
                  </a:lnTo>
                  <a:lnTo>
                    <a:pt x="31168" y="135651"/>
                  </a:lnTo>
                  <a:lnTo>
                    <a:pt x="31168" y="747052"/>
                  </a:lnTo>
                  <a:lnTo>
                    <a:pt x="42571" y="789233"/>
                  </a:lnTo>
                  <a:lnTo>
                    <a:pt x="69194" y="823883"/>
                  </a:lnTo>
                  <a:lnTo>
                    <a:pt x="107016" y="845767"/>
                  </a:lnTo>
                  <a:lnTo>
                    <a:pt x="1746614" y="851557"/>
                  </a:lnTo>
                  <a:lnTo>
                    <a:pt x="1742907" y="854451"/>
                  </a:lnTo>
                  <a:lnTo>
                    <a:pt x="1705928" y="874261"/>
                  </a:lnTo>
                  <a:lnTo>
                    <a:pt x="1664831" y="882514"/>
                  </a:lnTo>
                  <a:lnTo>
                    <a:pt x="1657811" y="882703"/>
                  </a:lnTo>
                  <a:close/>
                </a:path>
                <a:path w="1800859" h="883285">
                  <a:moveTo>
                    <a:pt x="1746614" y="851557"/>
                  </a:moveTo>
                  <a:lnTo>
                    <a:pt x="1657811" y="851557"/>
                  </a:lnTo>
                  <a:lnTo>
                    <a:pt x="1665148" y="851532"/>
                  </a:lnTo>
                  <a:lnTo>
                    <a:pt x="1672414" y="850799"/>
                  </a:lnTo>
                  <a:lnTo>
                    <a:pt x="1713767" y="836681"/>
                  </a:lnTo>
                  <a:lnTo>
                    <a:pt x="1746616" y="807864"/>
                  </a:lnTo>
                  <a:lnTo>
                    <a:pt x="1765997" y="768702"/>
                  </a:lnTo>
                  <a:lnTo>
                    <a:pt x="1769628" y="747052"/>
                  </a:lnTo>
                  <a:lnTo>
                    <a:pt x="1769628" y="135651"/>
                  </a:lnTo>
                  <a:lnTo>
                    <a:pt x="1758228" y="93469"/>
                  </a:lnTo>
                  <a:lnTo>
                    <a:pt x="1731606" y="58819"/>
                  </a:lnTo>
                  <a:lnTo>
                    <a:pt x="1693781" y="36936"/>
                  </a:lnTo>
                  <a:lnTo>
                    <a:pt x="1657811" y="31145"/>
                  </a:lnTo>
                  <a:lnTo>
                    <a:pt x="1746614" y="31145"/>
                  </a:lnTo>
                  <a:lnTo>
                    <a:pt x="1776594" y="63633"/>
                  </a:lnTo>
                  <a:lnTo>
                    <a:pt x="1794565" y="101519"/>
                  </a:lnTo>
                  <a:lnTo>
                    <a:pt x="1800799" y="142988"/>
                  </a:lnTo>
                  <a:lnTo>
                    <a:pt x="1800799" y="739715"/>
                  </a:lnTo>
                  <a:lnTo>
                    <a:pt x="1794565" y="781183"/>
                  </a:lnTo>
                  <a:lnTo>
                    <a:pt x="1776594" y="819073"/>
                  </a:lnTo>
                  <a:lnTo>
                    <a:pt x="1748429" y="850139"/>
                  </a:lnTo>
                  <a:lnTo>
                    <a:pt x="1746614" y="851557"/>
                  </a:lnTo>
                  <a:close/>
                </a:path>
              </a:pathLst>
            </a:custGeom>
            <a:solidFill>
              <a:srgbClr val="EC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81696" y="5278233"/>
              <a:ext cx="2764790" cy="2030730"/>
            </a:xfrm>
            <a:custGeom>
              <a:avLst/>
              <a:gdLst/>
              <a:ahLst/>
              <a:cxnLst/>
              <a:rect l="l" t="t" r="r" b="b"/>
              <a:pathLst>
                <a:path w="2764790" h="2030729">
                  <a:moveTo>
                    <a:pt x="1525778" y="982078"/>
                  </a:moveTo>
                  <a:lnTo>
                    <a:pt x="1519135" y="975423"/>
                  </a:lnTo>
                  <a:lnTo>
                    <a:pt x="1426857" y="975423"/>
                  </a:lnTo>
                  <a:lnTo>
                    <a:pt x="1424127" y="975423"/>
                  </a:lnTo>
                  <a:lnTo>
                    <a:pt x="1421904" y="973201"/>
                  </a:lnTo>
                  <a:lnTo>
                    <a:pt x="1421904" y="878192"/>
                  </a:lnTo>
                  <a:lnTo>
                    <a:pt x="1415249" y="871537"/>
                  </a:lnTo>
                  <a:lnTo>
                    <a:pt x="1349311" y="871537"/>
                  </a:lnTo>
                  <a:lnTo>
                    <a:pt x="1342669" y="878192"/>
                  </a:lnTo>
                  <a:lnTo>
                    <a:pt x="1342669" y="973201"/>
                  </a:lnTo>
                  <a:lnTo>
                    <a:pt x="1340446" y="975423"/>
                  </a:lnTo>
                  <a:lnTo>
                    <a:pt x="1245438" y="975423"/>
                  </a:lnTo>
                  <a:lnTo>
                    <a:pt x="1238783" y="982078"/>
                  </a:lnTo>
                  <a:lnTo>
                    <a:pt x="1238783" y="1048004"/>
                  </a:lnTo>
                  <a:lnTo>
                    <a:pt x="1245438" y="1054658"/>
                  </a:lnTo>
                  <a:lnTo>
                    <a:pt x="1340446" y="1054658"/>
                  </a:lnTo>
                  <a:lnTo>
                    <a:pt x="1342669" y="1056881"/>
                  </a:lnTo>
                  <a:lnTo>
                    <a:pt x="1342669" y="1151890"/>
                  </a:lnTo>
                  <a:lnTo>
                    <a:pt x="1349311" y="1158544"/>
                  </a:lnTo>
                  <a:lnTo>
                    <a:pt x="1415249" y="1158544"/>
                  </a:lnTo>
                  <a:lnTo>
                    <a:pt x="1421904" y="1151890"/>
                  </a:lnTo>
                  <a:lnTo>
                    <a:pt x="1421904" y="1056881"/>
                  </a:lnTo>
                  <a:lnTo>
                    <a:pt x="1424127" y="1054658"/>
                  </a:lnTo>
                  <a:lnTo>
                    <a:pt x="1519135" y="1054658"/>
                  </a:lnTo>
                  <a:lnTo>
                    <a:pt x="1525778" y="1048004"/>
                  </a:lnTo>
                  <a:lnTo>
                    <a:pt x="1525778" y="982078"/>
                  </a:lnTo>
                  <a:close/>
                </a:path>
                <a:path w="2764790" h="2030729">
                  <a:moveTo>
                    <a:pt x="2764625" y="190766"/>
                  </a:moveTo>
                  <a:lnTo>
                    <a:pt x="2759570" y="147129"/>
                  </a:lnTo>
                  <a:lnTo>
                    <a:pt x="2745181" y="107022"/>
                  </a:lnTo>
                  <a:lnTo>
                    <a:pt x="2737904" y="95605"/>
                  </a:lnTo>
                  <a:lnTo>
                    <a:pt x="2737904" y="190766"/>
                  </a:lnTo>
                  <a:lnTo>
                    <a:pt x="2737281" y="190766"/>
                  </a:lnTo>
                  <a:lnTo>
                    <a:pt x="2737281" y="1839353"/>
                  </a:lnTo>
                  <a:lnTo>
                    <a:pt x="2731439" y="1882749"/>
                  </a:lnTo>
                  <a:lnTo>
                    <a:pt x="2714942" y="1921764"/>
                  </a:lnTo>
                  <a:lnTo>
                    <a:pt x="2689364" y="1954860"/>
                  </a:lnTo>
                  <a:lnTo>
                    <a:pt x="2656268" y="1980438"/>
                  </a:lnTo>
                  <a:lnTo>
                    <a:pt x="2617254" y="1996935"/>
                  </a:lnTo>
                  <a:lnTo>
                    <a:pt x="2573858" y="2002777"/>
                  </a:lnTo>
                  <a:lnTo>
                    <a:pt x="190766" y="2002777"/>
                  </a:lnTo>
                  <a:lnTo>
                    <a:pt x="147383" y="1996935"/>
                  </a:lnTo>
                  <a:lnTo>
                    <a:pt x="108356" y="1980438"/>
                  </a:lnTo>
                  <a:lnTo>
                    <a:pt x="75260" y="1954860"/>
                  </a:lnTo>
                  <a:lnTo>
                    <a:pt x="49682" y="1921764"/>
                  </a:lnTo>
                  <a:lnTo>
                    <a:pt x="33185" y="1882749"/>
                  </a:lnTo>
                  <a:lnTo>
                    <a:pt x="27343" y="1839353"/>
                  </a:lnTo>
                  <a:lnTo>
                    <a:pt x="27343" y="190144"/>
                  </a:lnTo>
                  <a:lnTo>
                    <a:pt x="33185" y="146748"/>
                  </a:lnTo>
                  <a:lnTo>
                    <a:pt x="49682" y="107721"/>
                  </a:lnTo>
                  <a:lnTo>
                    <a:pt x="75260" y="74637"/>
                  </a:lnTo>
                  <a:lnTo>
                    <a:pt x="108356" y="49060"/>
                  </a:lnTo>
                  <a:lnTo>
                    <a:pt x="147383" y="32562"/>
                  </a:lnTo>
                  <a:lnTo>
                    <a:pt x="190766" y="26708"/>
                  </a:lnTo>
                  <a:lnTo>
                    <a:pt x="2573858" y="26708"/>
                  </a:lnTo>
                  <a:lnTo>
                    <a:pt x="2617508" y="32562"/>
                  </a:lnTo>
                  <a:lnTo>
                    <a:pt x="2656713" y="49085"/>
                  </a:lnTo>
                  <a:lnTo>
                    <a:pt x="2689910" y="74714"/>
                  </a:lnTo>
                  <a:lnTo>
                    <a:pt x="2715539" y="107911"/>
                  </a:lnTo>
                  <a:lnTo>
                    <a:pt x="2732062" y="147116"/>
                  </a:lnTo>
                  <a:lnTo>
                    <a:pt x="2737904" y="190766"/>
                  </a:lnTo>
                  <a:lnTo>
                    <a:pt x="2737904" y="95605"/>
                  </a:lnTo>
                  <a:lnTo>
                    <a:pt x="2693035" y="42011"/>
                  </a:lnTo>
                  <a:lnTo>
                    <a:pt x="2657602" y="19443"/>
                  </a:lnTo>
                  <a:lnTo>
                    <a:pt x="2617508" y="5054"/>
                  </a:lnTo>
                  <a:lnTo>
                    <a:pt x="2573858" y="0"/>
                  </a:lnTo>
                  <a:lnTo>
                    <a:pt x="190766" y="0"/>
                  </a:lnTo>
                  <a:lnTo>
                    <a:pt x="147129" y="5054"/>
                  </a:lnTo>
                  <a:lnTo>
                    <a:pt x="107022" y="19443"/>
                  </a:lnTo>
                  <a:lnTo>
                    <a:pt x="71589" y="42011"/>
                  </a:lnTo>
                  <a:lnTo>
                    <a:pt x="42011" y="71589"/>
                  </a:lnTo>
                  <a:lnTo>
                    <a:pt x="19443" y="107022"/>
                  </a:lnTo>
                  <a:lnTo>
                    <a:pt x="5054" y="147129"/>
                  </a:lnTo>
                  <a:lnTo>
                    <a:pt x="0" y="190766"/>
                  </a:lnTo>
                  <a:lnTo>
                    <a:pt x="0" y="1839353"/>
                  </a:lnTo>
                  <a:lnTo>
                    <a:pt x="5054" y="1882990"/>
                  </a:lnTo>
                  <a:lnTo>
                    <a:pt x="19443" y="1923097"/>
                  </a:lnTo>
                  <a:lnTo>
                    <a:pt x="27343" y="1935492"/>
                  </a:lnTo>
                  <a:lnTo>
                    <a:pt x="42011" y="1958530"/>
                  </a:lnTo>
                  <a:lnTo>
                    <a:pt x="71589" y="1988108"/>
                  </a:lnTo>
                  <a:lnTo>
                    <a:pt x="107022" y="2010676"/>
                  </a:lnTo>
                  <a:lnTo>
                    <a:pt x="147129" y="2025065"/>
                  </a:lnTo>
                  <a:lnTo>
                    <a:pt x="190766" y="2030120"/>
                  </a:lnTo>
                  <a:lnTo>
                    <a:pt x="2573858" y="2030120"/>
                  </a:lnTo>
                  <a:lnTo>
                    <a:pt x="2617508" y="2025065"/>
                  </a:lnTo>
                  <a:lnTo>
                    <a:pt x="2657602" y="2010676"/>
                  </a:lnTo>
                  <a:lnTo>
                    <a:pt x="2693035" y="1988108"/>
                  </a:lnTo>
                  <a:lnTo>
                    <a:pt x="2722613" y="1958530"/>
                  </a:lnTo>
                  <a:lnTo>
                    <a:pt x="2737904" y="1934514"/>
                  </a:lnTo>
                  <a:lnTo>
                    <a:pt x="2745181" y="1923097"/>
                  </a:lnTo>
                  <a:lnTo>
                    <a:pt x="2759570" y="1882990"/>
                  </a:lnTo>
                  <a:lnTo>
                    <a:pt x="2764625" y="1839353"/>
                  </a:lnTo>
                  <a:lnTo>
                    <a:pt x="2764625" y="190766"/>
                  </a:lnTo>
                  <a:close/>
                </a:path>
              </a:pathLst>
            </a:custGeom>
            <a:solidFill>
              <a:srgbClr val="58BC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876182" y="5499577"/>
            <a:ext cx="2375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" dirty="0">
                <a:solidFill>
                  <a:srgbClr val="A0DBC2"/>
                </a:solidFill>
                <a:latin typeface="Verdana"/>
                <a:cs typeface="Verdana"/>
              </a:rPr>
              <a:t>CHAMPIONS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35031" y="6566377"/>
            <a:ext cx="12579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A0DBC2"/>
                </a:solidFill>
                <a:latin typeface="Verdana"/>
                <a:cs typeface="Verdana"/>
              </a:rPr>
              <a:t>LOYAL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02343" y="1452304"/>
            <a:ext cx="2630805" cy="6045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38430" marR="131445">
              <a:lnSpc>
                <a:spcPct val="116700"/>
              </a:lnSpc>
              <a:spcBef>
                <a:spcPts val="50"/>
              </a:spcBef>
            </a:pPr>
            <a:r>
              <a:rPr sz="1500" b="1" u="heavy" spc="-135" dirty="0">
                <a:solidFill>
                  <a:srgbClr val="416B63"/>
                </a:solidFill>
                <a:uFill>
                  <a:solidFill>
                    <a:srgbClr val="416B63"/>
                  </a:solidFill>
                </a:uFill>
                <a:latin typeface="Verdana"/>
                <a:cs typeface="Verdana"/>
              </a:rPr>
              <a:t>Champions</a:t>
            </a:r>
            <a:r>
              <a:rPr sz="1500" u="none" spc="-135" dirty="0">
                <a:solidFill>
                  <a:srgbClr val="416B63"/>
                </a:solidFill>
                <a:latin typeface="Verdana"/>
                <a:cs typeface="Verdana"/>
              </a:rPr>
              <a:t>:</a:t>
            </a:r>
            <a:r>
              <a:rPr sz="1500" u="none" spc="-20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500" u="none" dirty="0">
                <a:solidFill>
                  <a:srgbClr val="416B63"/>
                </a:solidFill>
                <a:latin typeface="Verdana"/>
                <a:cs typeface="Verdana"/>
              </a:rPr>
              <a:t>T</a:t>
            </a:r>
            <a:r>
              <a:rPr sz="1500" u="none" dirty="0">
                <a:solidFill>
                  <a:srgbClr val="416B63"/>
                </a:solidFill>
                <a:latin typeface="Noto Sans"/>
                <a:cs typeface="Noto Sans"/>
              </a:rPr>
              <a:t>ậ</a:t>
            </a:r>
            <a:r>
              <a:rPr sz="1500" u="none" dirty="0">
                <a:solidFill>
                  <a:srgbClr val="416B63"/>
                </a:solidFill>
                <a:latin typeface="Verdana"/>
                <a:cs typeface="Verdana"/>
              </a:rPr>
              <a:t>p</a:t>
            </a:r>
            <a:r>
              <a:rPr sz="1500" u="none" spc="-15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500" u="none" spc="-50" dirty="0">
                <a:solidFill>
                  <a:srgbClr val="416B63"/>
                </a:solidFill>
                <a:latin typeface="Verdana"/>
                <a:cs typeface="Verdana"/>
              </a:rPr>
              <a:t>KH</a:t>
            </a:r>
            <a:r>
              <a:rPr sz="1500" u="none" spc="-20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500" u="none" spc="-40" dirty="0">
                <a:solidFill>
                  <a:srgbClr val="416B63"/>
                </a:solidFill>
                <a:latin typeface="Verdana"/>
                <a:cs typeface="Verdana"/>
              </a:rPr>
              <a:t>năng </a:t>
            </a:r>
            <a:r>
              <a:rPr sz="1500" u="none" spc="-85" dirty="0">
                <a:solidFill>
                  <a:srgbClr val="416B63"/>
                </a:solidFill>
                <a:latin typeface="Verdana"/>
                <a:cs typeface="Verdana"/>
              </a:rPr>
              <a:t>n</a:t>
            </a:r>
            <a:r>
              <a:rPr sz="1500" u="none" spc="-85" dirty="0">
                <a:solidFill>
                  <a:srgbClr val="416B63"/>
                </a:solidFill>
                <a:latin typeface="Noto Sans"/>
                <a:cs typeface="Noto Sans"/>
              </a:rPr>
              <a:t>ổ</a:t>
            </a:r>
            <a:r>
              <a:rPr sz="1500" u="none" spc="-85" dirty="0">
                <a:solidFill>
                  <a:srgbClr val="416B63"/>
                </a:solidFill>
                <a:latin typeface="Verdana"/>
                <a:cs typeface="Verdana"/>
              </a:rPr>
              <a:t>,</a:t>
            </a:r>
            <a:r>
              <a:rPr sz="1500" u="none" spc="-105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500" u="none" spc="-150" dirty="0">
                <a:solidFill>
                  <a:srgbClr val="416B63"/>
                </a:solidFill>
                <a:latin typeface="Verdana"/>
                <a:cs typeface="Verdana"/>
              </a:rPr>
              <a:t>nhiê</a:t>
            </a:r>
            <a:r>
              <a:rPr sz="2250" u="none" spc="-225" baseline="12962" dirty="0">
                <a:solidFill>
                  <a:srgbClr val="416B63"/>
                </a:solidFill>
                <a:latin typeface="Verdana"/>
                <a:cs typeface="Verdana"/>
              </a:rPr>
              <a:t>̀</a:t>
            </a:r>
            <a:r>
              <a:rPr sz="2250" u="none" spc="-209" baseline="12962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500" u="none" spc="-95" dirty="0">
                <a:solidFill>
                  <a:srgbClr val="416B63"/>
                </a:solidFill>
                <a:latin typeface="Verdana"/>
                <a:cs typeface="Verdana"/>
              </a:rPr>
              <a:t>u</a:t>
            </a:r>
            <a:r>
              <a:rPr sz="1500" u="none" spc="-105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500" u="none" dirty="0">
                <a:solidFill>
                  <a:srgbClr val="416B63"/>
                </a:solidFill>
                <a:latin typeface="Verdana"/>
                <a:cs typeface="Verdana"/>
              </a:rPr>
              <a:t>d</a:t>
            </a:r>
            <a:r>
              <a:rPr sz="1500" u="none" dirty="0">
                <a:solidFill>
                  <a:srgbClr val="416B63"/>
                </a:solidFill>
                <a:latin typeface="Noto Sans"/>
                <a:cs typeface="Noto Sans"/>
              </a:rPr>
              <a:t>ự</a:t>
            </a:r>
            <a:r>
              <a:rPr sz="1500" u="none" spc="35" dirty="0">
                <a:solidFill>
                  <a:srgbClr val="416B63"/>
                </a:solidFill>
                <a:latin typeface="Noto Sans"/>
                <a:cs typeface="Noto Sans"/>
              </a:rPr>
              <a:t> </a:t>
            </a:r>
            <a:r>
              <a:rPr sz="1500" u="none" spc="-25" dirty="0">
                <a:solidFill>
                  <a:srgbClr val="416B63"/>
                </a:solidFill>
                <a:latin typeface="Verdana"/>
                <a:cs typeface="Verdana"/>
              </a:rPr>
              <a:t>án.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127802" y="1452304"/>
            <a:ext cx="3136265" cy="604520"/>
          </a:xfrm>
          <a:prstGeom prst="rect">
            <a:avLst/>
          </a:prstGeom>
          <a:solidFill>
            <a:srgbClr val="A0DBC2"/>
          </a:solidFill>
        </p:spPr>
        <p:txBody>
          <a:bodyPr vert="horz" wrap="square" lIns="0" tIns="6350" rIns="0" bIns="0" rtlCol="0">
            <a:spAutoFit/>
          </a:bodyPr>
          <a:lstStyle/>
          <a:p>
            <a:pPr marL="163830" marR="156845">
              <a:lnSpc>
                <a:spcPct val="116700"/>
              </a:lnSpc>
              <a:spcBef>
                <a:spcPts val="50"/>
              </a:spcBef>
            </a:pPr>
            <a:r>
              <a:rPr sz="1500" b="1" u="heavy" spc="-155" dirty="0">
                <a:solidFill>
                  <a:srgbClr val="416B63"/>
                </a:solidFill>
                <a:uFill>
                  <a:solidFill>
                    <a:srgbClr val="416B63"/>
                  </a:solidFill>
                </a:uFill>
                <a:latin typeface="Verdana"/>
                <a:cs typeface="Verdana"/>
              </a:rPr>
              <a:t>Loyal</a:t>
            </a:r>
            <a:r>
              <a:rPr sz="1500" u="none" spc="-155" dirty="0">
                <a:solidFill>
                  <a:srgbClr val="416B63"/>
                </a:solidFill>
                <a:latin typeface="Verdana"/>
                <a:cs typeface="Verdana"/>
              </a:rPr>
              <a:t>:</a:t>
            </a:r>
            <a:r>
              <a:rPr sz="1500" u="none" spc="-75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500" u="none" dirty="0">
                <a:solidFill>
                  <a:srgbClr val="416B63"/>
                </a:solidFill>
                <a:latin typeface="Verdana"/>
                <a:cs typeface="Verdana"/>
              </a:rPr>
              <a:t>ch</a:t>
            </a:r>
            <a:r>
              <a:rPr sz="1500" u="none" dirty="0">
                <a:solidFill>
                  <a:srgbClr val="416B63"/>
                </a:solidFill>
                <a:latin typeface="Noto Sans"/>
                <a:cs typeface="Noto Sans"/>
              </a:rPr>
              <a:t>ỉ</a:t>
            </a:r>
            <a:r>
              <a:rPr sz="1500" u="none" spc="70" dirty="0">
                <a:solidFill>
                  <a:srgbClr val="416B63"/>
                </a:solidFill>
                <a:latin typeface="Noto Sans"/>
                <a:cs typeface="Noto Sans"/>
              </a:rPr>
              <a:t> </a:t>
            </a:r>
            <a:r>
              <a:rPr sz="1500" u="none" dirty="0">
                <a:solidFill>
                  <a:srgbClr val="416B63"/>
                </a:solidFill>
                <a:latin typeface="Verdana"/>
                <a:cs typeface="Verdana"/>
              </a:rPr>
              <a:t>xê</a:t>
            </a:r>
            <a:r>
              <a:rPr sz="2250" u="none" baseline="12962" dirty="0">
                <a:solidFill>
                  <a:srgbClr val="416B63"/>
                </a:solidFill>
                <a:latin typeface="Verdana"/>
                <a:cs typeface="Verdana"/>
              </a:rPr>
              <a:t>́</a:t>
            </a:r>
            <a:r>
              <a:rPr sz="1500" u="none" dirty="0">
                <a:solidFill>
                  <a:srgbClr val="416B63"/>
                </a:solidFill>
                <a:latin typeface="Verdana"/>
                <a:cs typeface="Verdana"/>
              </a:rPr>
              <a:t>p</a:t>
            </a:r>
            <a:r>
              <a:rPr sz="1500" u="none" spc="-70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500" u="none" spc="-10" dirty="0">
                <a:solidFill>
                  <a:srgbClr val="416B63"/>
                </a:solidFill>
                <a:latin typeface="Verdana"/>
                <a:cs typeface="Verdana"/>
              </a:rPr>
              <a:t>sau</a:t>
            </a:r>
            <a:r>
              <a:rPr sz="1500" u="none" spc="-70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500" u="none" spc="-40" dirty="0">
                <a:solidFill>
                  <a:srgbClr val="416B63"/>
                </a:solidFill>
                <a:latin typeface="Verdana"/>
                <a:cs typeface="Verdana"/>
              </a:rPr>
              <a:t>Champions, </a:t>
            </a:r>
            <a:r>
              <a:rPr sz="1500" u="none" spc="-45" dirty="0">
                <a:solidFill>
                  <a:srgbClr val="416B63"/>
                </a:solidFill>
                <a:latin typeface="Verdana"/>
                <a:cs typeface="Verdana"/>
              </a:rPr>
              <a:t>m</a:t>
            </a:r>
            <a:r>
              <a:rPr sz="1500" u="none" spc="-240" dirty="0">
                <a:solidFill>
                  <a:srgbClr val="416B63"/>
                </a:solidFill>
                <a:latin typeface="Verdana"/>
                <a:cs typeface="Verdana"/>
              </a:rPr>
              <a:t>o</a:t>
            </a:r>
            <a:r>
              <a:rPr sz="1500" u="none" spc="140" dirty="0">
                <a:solidFill>
                  <a:srgbClr val="416B63"/>
                </a:solidFill>
                <a:latin typeface="Verdana"/>
                <a:cs typeface="Verdana"/>
              </a:rPr>
              <a:t>́</a:t>
            </a:r>
            <a:r>
              <a:rPr sz="1500" u="none" spc="-1535" dirty="0">
                <a:solidFill>
                  <a:srgbClr val="416B63"/>
                </a:solidFill>
                <a:latin typeface="Verdana"/>
                <a:cs typeface="Verdana"/>
              </a:rPr>
              <a:t>̛</a:t>
            </a:r>
            <a:r>
              <a:rPr sz="1500" u="none" spc="-45" dirty="0">
                <a:solidFill>
                  <a:srgbClr val="416B63"/>
                </a:solidFill>
                <a:latin typeface="Verdana"/>
                <a:cs typeface="Verdana"/>
              </a:rPr>
              <a:t>i</a:t>
            </a:r>
            <a:r>
              <a:rPr sz="1500" u="none" spc="-95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500" u="none" spc="-65" dirty="0">
                <a:solidFill>
                  <a:srgbClr val="416B63"/>
                </a:solidFill>
                <a:latin typeface="Verdana"/>
                <a:cs typeface="Verdana"/>
              </a:rPr>
              <a:t>xuâ</a:t>
            </a:r>
            <a:r>
              <a:rPr sz="2250" u="none" spc="-97" baseline="12962" dirty="0">
                <a:solidFill>
                  <a:srgbClr val="416B63"/>
                </a:solidFill>
                <a:latin typeface="Verdana"/>
                <a:cs typeface="Verdana"/>
              </a:rPr>
              <a:t>́</a:t>
            </a:r>
            <a:r>
              <a:rPr sz="1500" u="none" spc="-65" dirty="0">
                <a:solidFill>
                  <a:srgbClr val="416B63"/>
                </a:solidFill>
                <a:latin typeface="Verdana"/>
                <a:cs typeface="Verdana"/>
              </a:rPr>
              <a:t>t</a:t>
            </a:r>
            <a:r>
              <a:rPr sz="1500" u="none" spc="-90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500" u="none" spc="-70" dirty="0">
                <a:solidFill>
                  <a:srgbClr val="416B63"/>
                </a:solidFill>
                <a:latin typeface="Verdana"/>
                <a:cs typeface="Verdana"/>
              </a:rPr>
              <a:t>hi</a:t>
            </a:r>
            <a:r>
              <a:rPr sz="1500" u="none" spc="-70" dirty="0">
                <a:solidFill>
                  <a:srgbClr val="416B63"/>
                </a:solidFill>
                <a:latin typeface="Noto Sans"/>
                <a:cs typeface="Noto Sans"/>
              </a:rPr>
              <a:t>ệ</a:t>
            </a:r>
            <a:r>
              <a:rPr sz="1500" u="none" spc="-70" dirty="0">
                <a:solidFill>
                  <a:srgbClr val="416B63"/>
                </a:solidFill>
                <a:latin typeface="Verdana"/>
                <a:cs typeface="Verdana"/>
              </a:rPr>
              <a:t>n</a:t>
            </a:r>
            <a:r>
              <a:rPr sz="1500" u="none" spc="-90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500" u="none" spc="-190" dirty="0">
                <a:solidFill>
                  <a:srgbClr val="416B63"/>
                </a:solidFill>
                <a:latin typeface="Verdana"/>
                <a:cs typeface="Verdana"/>
              </a:rPr>
              <a:t>gâ</a:t>
            </a:r>
            <a:r>
              <a:rPr sz="2250" u="none" spc="-284" baseline="12962" dirty="0">
                <a:solidFill>
                  <a:srgbClr val="416B63"/>
                </a:solidFill>
                <a:latin typeface="Verdana"/>
                <a:cs typeface="Verdana"/>
              </a:rPr>
              <a:t>̀</a:t>
            </a:r>
            <a:r>
              <a:rPr sz="2250" u="none" spc="-277" baseline="12962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500" u="none" spc="-95" dirty="0">
                <a:solidFill>
                  <a:srgbClr val="416B63"/>
                </a:solidFill>
                <a:latin typeface="Verdana"/>
                <a:cs typeface="Verdana"/>
              </a:rPr>
              <a:t>n</a:t>
            </a:r>
            <a:r>
              <a:rPr sz="1500" u="none" spc="-90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500" u="none" spc="-25" dirty="0">
                <a:solidFill>
                  <a:srgbClr val="416B63"/>
                </a:solidFill>
                <a:latin typeface="Noto Sans"/>
                <a:cs typeface="Noto Sans"/>
              </a:rPr>
              <a:t>đ</a:t>
            </a:r>
            <a:r>
              <a:rPr sz="1500" u="none" spc="-25" dirty="0">
                <a:solidFill>
                  <a:srgbClr val="416B63"/>
                </a:solidFill>
                <a:latin typeface="Verdana"/>
                <a:cs typeface="Verdana"/>
              </a:rPr>
              <a:t>ây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968221" y="1452304"/>
            <a:ext cx="2428240" cy="60452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3679" marR="226060">
              <a:lnSpc>
                <a:spcPct val="116700"/>
              </a:lnSpc>
              <a:spcBef>
                <a:spcPts val="180"/>
              </a:spcBef>
            </a:pPr>
            <a:r>
              <a:rPr sz="1500" b="1" u="heavy" spc="-160" dirty="0">
                <a:solidFill>
                  <a:srgbClr val="416B63"/>
                </a:solidFill>
                <a:uFill>
                  <a:solidFill>
                    <a:srgbClr val="416B63"/>
                  </a:solidFill>
                </a:uFill>
                <a:latin typeface="Verdana"/>
                <a:cs typeface="Verdana"/>
              </a:rPr>
              <a:t>Other</a:t>
            </a:r>
            <a:r>
              <a:rPr sz="1500" u="none" spc="-160" dirty="0">
                <a:solidFill>
                  <a:srgbClr val="416B63"/>
                </a:solidFill>
                <a:latin typeface="Verdana"/>
                <a:cs typeface="Verdana"/>
              </a:rPr>
              <a:t>:</a:t>
            </a:r>
            <a:r>
              <a:rPr sz="1500" u="none" spc="-20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500" u="none" dirty="0">
                <a:solidFill>
                  <a:srgbClr val="416B63"/>
                </a:solidFill>
                <a:latin typeface="Verdana"/>
                <a:cs typeface="Verdana"/>
              </a:rPr>
              <a:t>Các</a:t>
            </a:r>
            <a:r>
              <a:rPr sz="1500" u="none" spc="-15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500" u="none" spc="-60" dirty="0">
                <a:solidFill>
                  <a:srgbClr val="416B63"/>
                </a:solidFill>
                <a:latin typeface="Verdana"/>
                <a:cs typeface="Verdana"/>
              </a:rPr>
              <a:t>KH</a:t>
            </a:r>
            <a:r>
              <a:rPr sz="1500" u="none" spc="-15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500" u="none" spc="-40" dirty="0">
                <a:solidFill>
                  <a:srgbClr val="416B63"/>
                </a:solidFill>
                <a:latin typeface="Verdana"/>
                <a:cs typeface="Verdana"/>
              </a:rPr>
              <a:t>ít</a:t>
            </a:r>
            <a:r>
              <a:rPr sz="1500" u="none" spc="-20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500" u="none" spc="-60" dirty="0">
                <a:solidFill>
                  <a:srgbClr val="416B63"/>
                </a:solidFill>
                <a:latin typeface="Noto Sans"/>
                <a:cs typeface="Noto Sans"/>
              </a:rPr>
              <a:t>đ</a:t>
            </a:r>
            <a:r>
              <a:rPr sz="1500" u="none" spc="-70" dirty="0">
                <a:solidFill>
                  <a:srgbClr val="416B63"/>
                </a:solidFill>
                <a:latin typeface="Verdana"/>
                <a:cs typeface="Verdana"/>
              </a:rPr>
              <a:t>o</a:t>
            </a:r>
            <a:r>
              <a:rPr sz="1500" u="none" spc="-1550" dirty="0">
                <a:solidFill>
                  <a:srgbClr val="416B63"/>
                </a:solidFill>
                <a:latin typeface="Verdana"/>
                <a:cs typeface="Verdana"/>
              </a:rPr>
              <a:t>̛</a:t>
            </a:r>
            <a:r>
              <a:rPr sz="1500" u="none" spc="-60" dirty="0">
                <a:solidFill>
                  <a:srgbClr val="416B63"/>
                </a:solidFill>
                <a:latin typeface="Verdana"/>
                <a:cs typeface="Verdana"/>
              </a:rPr>
              <a:t>n,</a:t>
            </a:r>
            <a:r>
              <a:rPr sz="1500" u="none" spc="-70" dirty="0">
                <a:solidFill>
                  <a:srgbClr val="416B63"/>
                </a:solidFill>
                <a:latin typeface="Verdana"/>
                <a:cs typeface="Verdana"/>
              </a:rPr>
              <a:t> ít</a:t>
            </a:r>
            <a:r>
              <a:rPr sz="1500" u="none" spc="-95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500" u="none" spc="-25" dirty="0">
                <a:solidFill>
                  <a:srgbClr val="416B63"/>
                </a:solidFill>
                <a:latin typeface="Verdana"/>
                <a:cs typeface="Verdana"/>
              </a:rPr>
              <a:t>ho</a:t>
            </a:r>
            <a:r>
              <a:rPr sz="1500" u="none" spc="-25" dirty="0">
                <a:solidFill>
                  <a:srgbClr val="416B63"/>
                </a:solidFill>
                <a:latin typeface="Noto Sans"/>
                <a:cs typeface="Noto Sans"/>
              </a:rPr>
              <a:t>ạ</a:t>
            </a:r>
            <a:r>
              <a:rPr sz="1500" u="none" spc="-25" dirty="0">
                <a:solidFill>
                  <a:srgbClr val="416B63"/>
                </a:solidFill>
                <a:latin typeface="Verdana"/>
                <a:cs typeface="Verdana"/>
              </a:rPr>
              <a:t>t</a:t>
            </a:r>
            <a:r>
              <a:rPr sz="1500" u="none" spc="-95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500" u="none" spc="-20" dirty="0">
                <a:solidFill>
                  <a:srgbClr val="416B63"/>
                </a:solidFill>
                <a:latin typeface="Noto Sans"/>
                <a:cs typeface="Noto Sans"/>
              </a:rPr>
              <a:t>độ</a:t>
            </a:r>
            <a:r>
              <a:rPr sz="1500" u="none" spc="-20" dirty="0">
                <a:solidFill>
                  <a:srgbClr val="416B63"/>
                </a:solidFill>
                <a:latin typeface="Verdana"/>
                <a:cs typeface="Verdana"/>
              </a:rPr>
              <a:t>ng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74598" y="2861490"/>
            <a:ext cx="2740025" cy="579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marR="30480" indent="-356235">
              <a:lnSpc>
                <a:spcPct val="117300"/>
              </a:lnSpc>
              <a:spcBef>
                <a:spcPts val="95"/>
              </a:spcBef>
            </a:pPr>
            <a:r>
              <a:rPr sz="1550" b="1" spc="-220" dirty="0">
                <a:solidFill>
                  <a:srgbClr val="A0DBC2"/>
                </a:solidFill>
                <a:latin typeface="Verdana"/>
                <a:cs typeface="Verdana"/>
              </a:rPr>
              <a:t>Nhiê</a:t>
            </a:r>
            <a:r>
              <a:rPr sz="2325" b="1" spc="-330" baseline="12544" dirty="0">
                <a:solidFill>
                  <a:srgbClr val="A0DBC2"/>
                </a:solidFill>
                <a:latin typeface="Verdana"/>
                <a:cs typeface="Verdana"/>
              </a:rPr>
              <a:t>̀</a:t>
            </a:r>
            <a:r>
              <a:rPr sz="2325" b="1" spc="-195" baseline="12544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160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550" b="1" spc="-10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dirty="0">
                <a:solidFill>
                  <a:srgbClr val="A0DBC2"/>
                </a:solidFill>
                <a:latin typeface="Verdana"/>
                <a:cs typeface="Verdana"/>
              </a:rPr>
              <a:t>D</a:t>
            </a:r>
            <a:r>
              <a:rPr sz="1550" b="1" dirty="0">
                <a:solidFill>
                  <a:srgbClr val="A0DBC2"/>
                </a:solidFill>
                <a:latin typeface="Noto Sans"/>
                <a:cs typeface="Noto Sans"/>
              </a:rPr>
              <a:t>ự</a:t>
            </a:r>
            <a:r>
              <a:rPr sz="1550" b="1" spc="20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550" b="1" spc="-145" dirty="0">
                <a:solidFill>
                  <a:srgbClr val="A0DBC2"/>
                </a:solidFill>
                <a:latin typeface="Verdana"/>
                <a:cs typeface="Verdana"/>
              </a:rPr>
              <a:t>án</a:t>
            </a:r>
            <a:r>
              <a:rPr sz="1550" b="1" spc="-10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135" dirty="0">
                <a:solidFill>
                  <a:srgbClr val="A0DBC2"/>
                </a:solidFill>
                <a:latin typeface="Verdana"/>
                <a:cs typeface="Verdana"/>
              </a:rPr>
              <a:t>nhâ</a:t>
            </a:r>
            <a:r>
              <a:rPr sz="2325" b="1" spc="-202" baseline="12544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550" b="1" spc="-135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550" b="1" spc="-10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180" dirty="0">
                <a:solidFill>
                  <a:srgbClr val="A0DBC2"/>
                </a:solidFill>
                <a:latin typeface="Verdana"/>
                <a:cs typeface="Verdana"/>
              </a:rPr>
              <a:t>(h</a:t>
            </a:r>
            <a:r>
              <a:rPr sz="1550" b="1" spc="-190" dirty="0">
                <a:solidFill>
                  <a:srgbClr val="A0DBC2"/>
                </a:solidFill>
                <a:latin typeface="Verdana"/>
                <a:cs typeface="Verdana"/>
              </a:rPr>
              <a:t>o</a:t>
            </a:r>
            <a:r>
              <a:rPr sz="1550" b="1" spc="-1695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550" b="1" spc="-170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550" b="1" spc="-10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355" dirty="0">
                <a:solidFill>
                  <a:srgbClr val="A0DBC2"/>
                </a:solidFill>
                <a:latin typeface="Verdana"/>
                <a:cs typeface="Verdana"/>
              </a:rPr>
              <a:t>90%</a:t>
            </a:r>
            <a:r>
              <a:rPr sz="1550" b="1" spc="-85" dirty="0">
                <a:solidFill>
                  <a:srgbClr val="A0DBC2"/>
                </a:solidFill>
                <a:latin typeface="Verdana"/>
                <a:cs typeface="Verdana"/>
              </a:rPr>
              <a:t> t</a:t>
            </a:r>
            <a:r>
              <a:rPr sz="1550" b="1" spc="-85" dirty="0">
                <a:solidFill>
                  <a:srgbClr val="A0DBC2"/>
                </a:solidFill>
                <a:latin typeface="Noto Sans"/>
                <a:cs typeface="Noto Sans"/>
              </a:rPr>
              <a:t>ổ</a:t>
            </a:r>
            <a:r>
              <a:rPr sz="1550" b="1" spc="-85" dirty="0">
                <a:solidFill>
                  <a:srgbClr val="A0DBC2"/>
                </a:solidFill>
                <a:latin typeface="Verdana"/>
                <a:cs typeface="Verdana"/>
              </a:rPr>
              <a:t>ng</a:t>
            </a:r>
            <a:r>
              <a:rPr sz="1550" b="1" spc="-11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dirty="0">
                <a:solidFill>
                  <a:srgbClr val="A0DBC2"/>
                </a:solidFill>
                <a:latin typeface="Verdana"/>
                <a:cs typeface="Verdana"/>
              </a:rPr>
              <a:t>D</a:t>
            </a:r>
            <a:r>
              <a:rPr sz="1550" b="1" dirty="0">
                <a:solidFill>
                  <a:srgbClr val="A0DBC2"/>
                </a:solidFill>
                <a:latin typeface="Noto Sans"/>
                <a:cs typeface="Noto Sans"/>
              </a:rPr>
              <a:t>ự</a:t>
            </a:r>
            <a:r>
              <a:rPr sz="1550" b="1" spc="15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550" b="1" spc="-145" dirty="0">
                <a:solidFill>
                  <a:srgbClr val="A0DBC2"/>
                </a:solidFill>
                <a:latin typeface="Verdana"/>
                <a:cs typeface="Verdana"/>
              </a:rPr>
              <a:t>án</a:t>
            </a:r>
            <a:r>
              <a:rPr sz="1550" b="1" spc="-11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60" dirty="0">
                <a:solidFill>
                  <a:srgbClr val="A0DBC2"/>
                </a:solidFill>
                <a:latin typeface="Verdana"/>
                <a:cs typeface="Verdana"/>
              </a:rPr>
              <a:t>công</a:t>
            </a:r>
            <a:r>
              <a:rPr sz="1550" b="1" spc="-11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25" dirty="0">
                <a:solidFill>
                  <a:srgbClr val="A0DBC2"/>
                </a:solidFill>
                <a:latin typeface="Verdana"/>
                <a:cs typeface="Verdana"/>
              </a:rPr>
              <a:t>ty)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14361" y="8416570"/>
            <a:ext cx="3065780" cy="579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0119" marR="30480" indent="-922655">
              <a:lnSpc>
                <a:spcPct val="117300"/>
              </a:lnSpc>
              <a:spcBef>
                <a:spcPts val="95"/>
              </a:spcBef>
            </a:pPr>
            <a:r>
              <a:rPr sz="1550" b="1" spc="-55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550" b="1" spc="-55" dirty="0">
                <a:solidFill>
                  <a:srgbClr val="A0DBC2"/>
                </a:solidFill>
                <a:latin typeface="Noto Sans"/>
                <a:cs typeface="Noto Sans"/>
              </a:rPr>
              <a:t>ậ</a:t>
            </a:r>
            <a:r>
              <a:rPr sz="1550" b="1" spc="-55" dirty="0">
                <a:solidFill>
                  <a:srgbClr val="A0DBC2"/>
                </a:solidFill>
                <a:latin typeface="Verdana"/>
                <a:cs typeface="Verdana"/>
              </a:rPr>
              <a:t>p</a:t>
            </a:r>
            <a:r>
              <a:rPr sz="1550" b="1" spc="-11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140" dirty="0">
                <a:solidFill>
                  <a:srgbClr val="A0DBC2"/>
                </a:solidFill>
                <a:latin typeface="Verdana"/>
                <a:cs typeface="Verdana"/>
              </a:rPr>
              <a:t>trunng</a:t>
            </a:r>
            <a:r>
              <a:rPr sz="1550" b="1" spc="-11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dirty="0">
                <a:solidFill>
                  <a:srgbClr val="A0DBC2"/>
                </a:solidFill>
                <a:latin typeface="Verdana"/>
                <a:cs typeface="Verdana"/>
              </a:rPr>
              <a:t>ch</a:t>
            </a:r>
            <a:r>
              <a:rPr sz="1550" b="1" dirty="0">
                <a:solidFill>
                  <a:srgbClr val="A0DBC2"/>
                </a:solidFill>
                <a:latin typeface="Noto Sans"/>
                <a:cs typeface="Noto Sans"/>
              </a:rPr>
              <a:t>ủ</a:t>
            </a:r>
            <a:r>
              <a:rPr sz="1550" b="1" spc="-20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550" b="1" spc="-114" dirty="0">
                <a:solidFill>
                  <a:srgbClr val="A0DBC2"/>
                </a:solidFill>
                <a:latin typeface="Verdana"/>
                <a:cs typeface="Verdana"/>
              </a:rPr>
              <a:t>yê</a:t>
            </a:r>
            <a:r>
              <a:rPr sz="2325" b="1" spc="-172" baseline="12544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550" b="1" spc="-114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550" b="1" spc="-11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dirty="0">
                <a:solidFill>
                  <a:srgbClr val="A0DBC2"/>
                </a:solidFill>
                <a:latin typeface="Noto Sans"/>
                <a:cs typeface="Noto Sans"/>
              </a:rPr>
              <a:t>ở</a:t>
            </a:r>
            <a:r>
              <a:rPr sz="1550" b="1" spc="10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550" b="1" spc="-90" dirty="0">
                <a:solidFill>
                  <a:srgbClr val="A0DBC2"/>
                </a:solidFill>
                <a:latin typeface="Verdana"/>
                <a:cs typeface="Verdana"/>
              </a:rPr>
              <a:t>Châu</a:t>
            </a:r>
            <a:r>
              <a:rPr sz="1550" b="1" spc="-11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40" dirty="0">
                <a:solidFill>
                  <a:srgbClr val="A0DBC2"/>
                </a:solidFill>
                <a:latin typeface="Verdana"/>
                <a:cs typeface="Verdana"/>
              </a:rPr>
              <a:t>Âu </a:t>
            </a:r>
            <a:r>
              <a:rPr sz="1550" b="1" spc="-150" dirty="0">
                <a:solidFill>
                  <a:srgbClr val="A0DBC2"/>
                </a:solidFill>
                <a:latin typeface="Verdana"/>
                <a:cs typeface="Verdana"/>
              </a:rPr>
              <a:t>và</a:t>
            </a:r>
            <a:r>
              <a:rPr sz="1550" b="1" spc="-10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90" dirty="0">
                <a:solidFill>
                  <a:srgbClr val="A0DBC2"/>
                </a:solidFill>
                <a:latin typeface="Verdana"/>
                <a:cs typeface="Verdana"/>
              </a:rPr>
              <a:t>Châu</a:t>
            </a:r>
            <a:r>
              <a:rPr sz="1550" b="1" spc="-10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25" dirty="0">
                <a:solidFill>
                  <a:srgbClr val="A0DBC2"/>
                </a:solidFill>
                <a:latin typeface="Verdana"/>
                <a:cs typeface="Verdana"/>
              </a:rPr>
              <a:t>My</a:t>
            </a:r>
            <a:endParaRPr sz="1550">
              <a:latin typeface="Verdana"/>
              <a:cs typeface="Verdan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446391" y="3511886"/>
            <a:ext cx="11586210" cy="5563235"/>
            <a:chOff x="4446391" y="3511886"/>
            <a:chExt cx="11586210" cy="5563235"/>
          </a:xfrm>
        </p:grpSpPr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75256" y="5903335"/>
              <a:ext cx="2609849" cy="257174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444306" y="7199615"/>
              <a:ext cx="4001135" cy="0"/>
            </a:xfrm>
            <a:custGeom>
              <a:avLst/>
              <a:gdLst/>
              <a:ahLst/>
              <a:cxnLst/>
              <a:rect l="l" t="t" r="r" b="b"/>
              <a:pathLst>
                <a:path w="4001134">
                  <a:moveTo>
                    <a:pt x="0" y="0"/>
                  </a:moveTo>
                  <a:lnTo>
                    <a:pt x="4000641" y="0"/>
                  </a:lnTo>
                </a:path>
              </a:pathLst>
            </a:custGeom>
            <a:ln w="57005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379742" y="7133319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0" y="0"/>
                  </a:moveTo>
                  <a:lnTo>
                    <a:pt x="76469" y="56789"/>
                  </a:lnTo>
                  <a:lnTo>
                    <a:pt x="540" y="114298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56061" y="4140646"/>
              <a:ext cx="2676524" cy="238124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437845" y="5319399"/>
              <a:ext cx="7887334" cy="0"/>
            </a:xfrm>
            <a:custGeom>
              <a:avLst/>
              <a:gdLst/>
              <a:ahLst/>
              <a:cxnLst/>
              <a:rect l="l" t="t" r="r" b="b"/>
              <a:pathLst>
                <a:path w="7887334">
                  <a:moveTo>
                    <a:pt x="0" y="0"/>
                  </a:moveTo>
                  <a:lnTo>
                    <a:pt x="7886765" y="0"/>
                  </a:lnTo>
                </a:path>
              </a:pathLst>
            </a:custGeom>
            <a:ln w="56936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3260659" y="5271516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272" y="0"/>
                  </a:moveTo>
                  <a:lnTo>
                    <a:pt x="76336" y="57331"/>
                  </a:lnTo>
                  <a:lnTo>
                    <a:pt x="0" y="114299"/>
                  </a:lnTo>
                </a:path>
              </a:pathLst>
            </a:custGeom>
            <a:ln w="38099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399714" y="3511886"/>
              <a:ext cx="57150" cy="5563235"/>
            </a:xfrm>
            <a:custGeom>
              <a:avLst/>
              <a:gdLst/>
              <a:ahLst/>
              <a:cxnLst/>
              <a:rect l="l" t="t" r="r" b="b"/>
              <a:pathLst>
                <a:path w="57150" h="5563234">
                  <a:moveTo>
                    <a:pt x="38230" y="5524680"/>
                  </a:moveTo>
                  <a:lnTo>
                    <a:pt x="38099" y="5562780"/>
                  </a:lnTo>
                  <a:lnTo>
                    <a:pt x="0" y="5562649"/>
                  </a:lnTo>
                  <a:lnTo>
                    <a:pt x="130" y="5524550"/>
                  </a:lnTo>
                  <a:lnTo>
                    <a:pt x="38230" y="5524680"/>
                  </a:lnTo>
                  <a:close/>
                </a:path>
                <a:path w="57150" h="5563234">
                  <a:moveTo>
                    <a:pt x="38491" y="5448481"/>
                  </a:moveTo>
                  <a:lnTo>
                    <a:pt x="38360" y="5486580"/>
                  </a:lnTo>
                  <a:lnTo>
                    <a:pt x="260" y="5486450"/>
                  </a:lnTo>
                  <a:lnTo>
                    <a:pt x="391" y="5448350"/>
                  </a:lnTo>
                  <a:lnTo>
                    <a:pt x="38491" y="5448481"/>
                  </a:lnTo>
                  <a:close/>
                </a:path>
                <a:path w="57150" h="5563234">
                  <a:moveTo>
                    <a:pt x="38752" y="5372281"/>
                  </a:moveTo>
                  <a:lnTo>
                    <a:pt x="38621" y="5410381"/>
                  </a:lnTo>
                  <a:lnTo>
                    <a:pt x="521" y="5410250"/>
                  </a:lnTo>
                  <a:lnTo>
                    <a:pt x="652" y="5372151"/>
                  </a:lnTo>
                  <a:lnTo>
                    <a:pt x="38752" y="5372281"/>
                  </a:lnTo>
                  <a:close/>
                </a:path>
                <a:path w="57150" h="5563234">
                  <a:moveTo>
                    <a:pt x="39013" y="5296082"/>
                  </a:moveTo>
                  <a:lnTo>
                    <a:pt x="38882" y="5334181"/>
                  </a:lnTo>
                  <a:lnTo>
                    <a:pt x="782" y="5334051"/>
                  </a:lnTo>
                  <a:lnTo>
                    <a:pt x="913" y="5295951"/>
                  </a:lnTo>
                  <a:lnTo>
                    <a:pt x="39013" y="5296082"/>
                  </a:lnTo>
                  <a:close/>
                </a:path>
                <a:path w="57150" h="5563234">
                  <a:moveTo>
                    <a:pt x="39274" y="5219882"/>
                  </a:moveTo>
                  <a:lnTo>
                    <a:pt x="39143" y="5257982"/>
                  </a:lnTo>
                  <a:lnTo>
                    <a:pt x="1043" y="5257851"/>
                  </a:lnTo>
                  <a:lnTo>
                    <a:pt x="1174" y="5219752"/>
                  </a:lnTo>
                  <a:lnTo>
                    <a:pt x="39274" y="5219882"/>
                  </a:lnTo>
                  <a:close/>
                </a:path>
                <a:path w="57150" h="5563234">
                  <a:moveTo>
                    <a:pt x="39535" y="5143683"/>
                  </a:moveTo>
                  <a:lnTo>
                    <a:pt x="39404" y="5181782"/>
                  </a:lnTo>
                  <a:lnTo>
                    <a:pt x="1304" y="5181652"/>
                  </a:lnTo>
                  <a:lnTo>
                    <a:pt x="1435" y="5143552"/>
                  </a:lnTo>
                  <a:lnTo>
                    <a:pt x="39535" y="5143683"/>
                  </a:lnTo>
                  <a:close/>
                </a:path>
                <a:path w="57150" h="5563234">
                  <a:moveTo>
                    <a:pt x="39795" y="5067483"/>
                  </a:moveTo>
                  <a:lnTo>
                    <a:pt x="39665" y="5105583"/>
                  </a:lnTo>
                  <a:lnTo>
                    <a:pt x="1565" y="5105452"/>
                  </a:lnTo>
                  <a:lnTo>
                    <a:pt x="1696" y="5067353"/>
                  </a:lnTo>
                  <a:lnTo>
                    <a:pt x="39795" y="5067483"/>
                  </a:lnTo>
                  <a:close/>
                </a:path>
                <a:path w="57150" h="5563234">
                  <a:moveTo>
                    <a:pt x="40056" y="4991284"/>
                  </a:moveTo>
                  <a:lnTo>
                    <a:pt x="39926" y="5029383"/>
                  </a:lnTo>
                  <a:lnTo>
                    <a:pt x="1826" y="5029253"/>
                  </a:lnTo>
                  <a:lnTo>
                    <a:pt x="1957" y="4991153"/>
                  </a:lnTo>
                  <a:lnTo>
                    <a:pt x="40056" y="4991284"/>
                  </a:lnTo>
                  <a:close/>
                </a:path>
                <a:path w="57150" h="5563234">
                  <a:moveTo>
                    <a:pt x="40317" y="4915084"/>
                  </a:moveTo>
                  <a:lnTo>
                    <a:pt x="40187" y="4953184"/>
                  </a:lnTo>
                  <a:lnTo>
                    <a:pt x="2087" y="4953053"/>
                  </a:lnTo>
                  <a:lnTo>
                    <a:pt x="2218" y="4914954"/>
                  </a:lnTo>
                  <a:lnTo>
                    <a:pt x="40317" y="4915084"/>
                  </a:lnTo>
                  <a:close/>
                </a:path>
                <a:path w="57150" h="5563234">
                  <a:moveTo>
                    <a:pt x="40578" y="4838885"/>
                  </a:moveTo>
                  <a:lnTo>
                    <a:pt x="40448" y="4876984"/>
                  </a:lnTo>
                  <a:lnTo>
                    <a:pt x="2348" y="4876854"/>
                  </a:lnTo>
                  <a:lnTo>
                    <a:pt x="2479" y="4838754"/>
                  </a:lnTo>
                  <a:lnTo>
                    <a:pt x="40578" y="4838885"/>
                  </a:lnTo>
                  <a:close/>
                </a:path>
                <a:path w="57150" h="5563234">
                  <a:moveTo>
                    <a:pt x="40839" y="4762685"/>
                  </a:moveTo>
                  <a:lnTo>
                    <a:pt x="40709" y="4800785"/>
                  </a:lnTo>
                  <a:lnTo>
                    <a:pt x="2609" y="4800654"/>
                  </a:lnTo>
                  <a:lnTo>
                    <a:pt x="2740" y="4762555"/>
                  </a:lnTo>
                  <a:lnTo>
                    <a:pt x="40839" y="4762685"/>
                  </a:lnTo>
                  <a:close/>
                </a:path>
                <a:path w="57150" h="5563234">
                  <a:moveTo>
                    <a:pt x="41100" y="4686486"/>
                  </a:moveTo>
                  <a:lnTo>
                    <a:pt x="40970" y="4724585"/>
                  </a:lnTo>
                  <a:lnTo>
                    <a:pt x="2870" y="4724455"/>
                  </a:lnTo>
                  <a:lnTo>
                    <a:pt x="3000" y="4686355"/>
                  </a:lnTo>
                  <a:lnTo>
                    <a:pt x="41100" y="4686486"/>
                  </a:lnTo>
                  <a:close/>
                </a:path>
                <a:path w="57150" h="5563234">
                  <a:moveTo>
                    <a:pt x="41361" y="4610286"/>
                  </a:moveTo>
                  <a:lnTo>
                    <a:pt x="41231" y="4648386"/>
                  </a:lnTo>
                  <a:lnTo>
                    <a:pt x="3131" y="4648255"/>
                  </a:lnTo>
                  <a:lnTo>
                    <a:pt x="3261" y="4610156"/>
                  </a:lnTo>
                  <a:lnTo>
                    <a:pt x="41361" y="4610286"/>
                  </a:lnTo>
                  <a:close/>
                </a:path>
                <a:path w="57150" h="5563234">
                  <a:moveTo>
                    <a:pt x="41622" y="4534087"/>
                  </a:moveTo>
                  <a:lnTo>
                    <a:pt x="41492" y="4572186"/>
                  </a:lnTo>
                  <a:lnTo>
                    <a:pt x="3392" y="4572056"/>
                  </a:lnTo>
                  <a:lnTo>
                    <a:pt x="3522" y="4533956"/>
                  </a:lnTo>
                  <a:lnTo>
                    <a:pt x="41622" y="4534087"/>
                  </a:lnTo>
                  <a:close/>
                </a:path>
                <a:path w="57150" h="5563234">
                  <a:moveTo>
                    <a:pt x="41883" y="4457887"/>
                  </a:moveTo>
                  <a:lnTo>
                    <a:pt x="41753" y="4495987"/>
                  </a:lnTo>
                  <a:lnTo>
                    <a:pt x="3653" y="4495856"/>
                  </a:lnTo>
                  <a:lnTo>
                    <a:pt x="3783" y="4457757"/>
                  </a:lnTo>
                  <a:lnTo>
                    <a:pt x="41883" y="4457887"/>
                  </a:lnTo>
                  <a:close/>
                </a:path>
                <a:path w="57150" h="5563234">
                  <a:moveTo>
                    <a:pt x="42144" y="4381688"/>
                  </a:moveTo>
                  <a:lnTo>
                    <a:pt x="42014" y="4419787"/>
                  </a:lnTo>
                  <a:lnTo>
                    <a:pt x="3914" y="4419657"/>
                  </a:lnTo>
                  <a:lnTo>
                    <a:pt x="4044" y="4381557"/>
                  </a:lnTo>
                  <a:lnTo>
                    <a:pt x="42144" y="4381688"/>
                  </a:lnTo>
                  <a:close/>
                </a:path>
                <a:path w="57150" h="5563234">
                  <a:moveTo>
                    <a:pt x="42405" y="4305488"/>
                  </a:moveTo>
                  <a:lnTo>
                    <a:pt x="42275" y="4343588"/>
                  </a:lnTo>
                  <a:lnTo>
                    <a:pt x="4175" y="4343457"/>
                  </a:lnTo>
                  <a:lnTo>
                    <a:pt x="4305" y="4305358"/>
                  </a:lnTo>
                  <a:lnTo>
                    <a:pt x="42405" y="4305488"/>
                  </a:lnTo>
                  <a:close/>
                </a:path>
                <a:path w="57150" h="5563234">
                  <a:moveTo>
                    <a:pt x="42666" y="4229289"/>
                  </a:moveTo>
                  <a:lnTo>
                    <a:pt x="42535" y="4267388"/>
                  </a:lnTo>
                  <a:lnTo>
                    <a:pt x="4436" y="4267258"/>
                  </a:lnTo>
                  <a:lnTo>
                    <a:pt x="4566" y="4229158"/>
                  </a:lnTo>
                  <a:lnTo>
                    <a:pt x="42666" y="4229289"/>
                  </a:lnTo>
                  <a:close/>
                </a:path>
                <a:path w="57150" h="5563234">
                  <a:moveTo>
                    <a:pt x="42927" y="4153089"/>
                  </a:moveTo>
                  <a:lnTo>
                    <a:pt x="42796" y="4191189"/>
                  </a:lnTo>
                  <a:lnTo>
                    <a:pt x="4697" y="4191058"/>
                  </a:lnTo>
                  <a:lnTo>
                    <a:pt x="4827" y="4152959"/>
                  </a:lnTo>
                  <a:lnTo>
                    <a:pt x="42927" y="4153089"/>
                  </a:lnTo>
                  <a:close/>
                </a:path>
                <a:path w="57150" h="5563234">
                  <a:moveTo>
                    <a:pt x="43188" y="4076889"/>
                  </a:moveTo>
                  <a:lnTo>
                    <a:pt x="43057" y="4114989"/>
                  </a:lnTo>
                  <a:lnTo>
                    <a:pt x="4958" y="4114859"/>
                  </a:lnTo>
                  <a:lnTo>
                    <a:pt x="5088" y="4076759"/>
                  </a:lnTo>
                  <a:lnTo>
                    <a:pt x="43188" y="4076889"/>
                  </a:lnTo>
                  <a:close/>
                </a:path>
                <a:path w="57150" h="5563234">
                  <a:moveTo>
                    <a:pt x="43449" y="4000690"/>
                  </a:moveTo>
                  <a:lnTo>
                    <a:pt x="43318" y="4038790"/>
                  </a:lnTo>
                  <a:lnTo>
                    <a:pt x="5219" y="4038659"/>
                  </a:lnTo>
                  <a:lnTo>
                    <a:pt x="5349" y="4000560"/>
                  </a:lnTo>
                  <a:lnTo>
                    <a:pt x="43449" y="4000690"/>
                  </a:lnTo>
                  <a:close/>
                </a:path>
                <a:path w="57150" h="5563234">
                  <a:moveTo>
                    <a:pt x="43710" y="3924490"/>
                  </a:moveTo>
                  <a:lnTo>
                    <a:pt x="43579" y="3962590"/>
                  </a:lnTo>
                  <a:lnTo>
                    <a:pt x="5480" y="3962460"/>
                  </a:lnTo>
                  <a:lnTo>
                    <a:pt x="5610" y="3924360"/>
                  </a:lnTo>
                  <a:lnTo>
                    <a:pt x="43710" y="3924490"/>
                  </a:lnTo>
                  <a:close/>
                </a:path>
                <a:path w="57150" h="5563234">
                  <a:moveTo>
                    <a:pt x="43971" y="3848291"/>
                  </a:moveTo>
                  <a:lnTo>
                    <a:pt x="43840" y="3886391"/>
                  </a:lnTo>
                  <a:lnTo>
                    <a:pt x="5741" y="3886260"/>
                  </a:lnTo>
                  <a:lnTo>
                    <a:pt x="5871" y="3848160"/>
                  </a:lnTo>
                  <a:lnTo>
                    <a:pt x="43971" y="3848291"/>
                  </a:lnTo>
                  <a:close/>
                </a:path>
                <a:path w="57150" h="5563234">
                  <a:moveTo>
                    <a:pt x="44232" y="3772091"/>
                  </a:moveTo>
                  <a:lnTo>
                    <a:pt x="44101" y="3810191"/>
                  </a:lnTo>
                  <a:lnTo>
                    <a:pt x="6001" y="3810061"/>
                  </a:lnTo>
                  <a:lnTo>
                    <a:pt x="6132" y="3771961"/>
                  </a:lnTo>
                  <a:lnTo>
                    <a:pt x="44232" y="3772091"/>
                  </a:lnTo>
                  <a:close/>
                </a:path>
                <a:path w="57150" h="5563234">
                  <a:moveTo>
                    <a:pt x="44493" y="3695892"/>
                  </a:moveTo>
                  <a:lnTo>
                    <a:pt x="44362" y="3733992"/>
                  </a:lnTo>
                  <a:lnTo>
                    <a:pt x="6262" y="3733861"/>
                  </a:lnTo>
                  <a:lnTo>
                    <a:pt x="6393" y="3695761"/>
                  </a:lnTo>
                  <a:lnTo>
                    <a:pt x="44493" y="3695892"/>
                  </a:lnTo>
                  <a:close/>
                </a:path>
                <a:path w="57150" h="5563234">
                  <a:moveTo>
                    <a:pt x="44754" y="3619692"/>
                  </a:moveTo>
                  <a:lnTo>
                    <a:pt x="44623" y="3657792"/>
                  </a:lnTo>
                  <a:lnTo>
                    <a:pt x="6523" y="3657662"/>
                  </a:lnTo>
                  <a:lnTo>
                    <a:pt x="6654" y="3619562"/>
                  </a:lnTo>
                  <a:lnTo>
                    <a:pt x="44754" y="3619692"/>
                  </a:lnTo>
                  <a:close/>
                </a:path>
                <a:path w="57150" h="5563234">
                  <a:moveTo>
                    <a:pt x="45015" y="3543493"/>
                  </a:moveTo>
                  <a:lnTo>
                    <a:pt x="44884" y="3581593"/>
                  </a:lnTo>
                  <a:lnTo>
                    <a:pt x="6784" y="3581462"/>
                  </a:lnTo>
                  <a:lnTo>
                    <a:pt x="6915" y="3543362"/>
                  </a:lnTo>
                  <a:lnTo>
                    <a:pt x="45015" y="3543493"/>
                  </a:lnTo>
                  <a:close/>
                </a:path>
                <a:path w="57150" h="5563234">
                  <a:moveTo>
                    <a:pt x="45276" y="3467293"/>
                  </a:moveTo>
                  <a:lnTo>
                    <a:pt x="45145" y="3505393"/>
                  </a:lnTo>
                  <a:lnTo>
                    <a:pt x="7045" y="3505263"/>
                  </a:lnTo>
                  <a:lnTo>
                    <a:pt x="7176" y="3467163"/>
                  </a:lnTo>
                  <a:lnTo>
                    <a:pt x="45276" y="3467293"/>
                  </a:lnTo>
                  <a:close/>
                </a:path>
                <a:path w="57150" h="5563234">
                  <a:moveTo>
                    <a:pt x="45536" y="3391094"/>
                  </a:moveTo>
                  <a:lnTo>
                    <a:pt x="45406" y="3429194"/>
                  </a:lnTo>
                  <a:lnTo>
                    <a:pt x="7306" y="3429063"/>
                  </a:lnTo>
                  <a:lnTo>
                    <a:pt x="7437" y="3390963"/>
                  </a:lnTo>
                  <a:lnTo>
                    <a:pt x="45536" y="3391094"/>
                  </a:lnTo>
                  <a:close/>
                </a:path>
                <a:path w="57150" h="5563234">
                  <a:moveTo>
                    <a:pt x="45797" y="3314894"/>
                  </a:moveTo>
                  <a:lnTo>
                    <a:pt x="45667" y="3352994"/>
                  </a:lnTo>
                  <a:lnTo>
                    <a:pt x="7567" y="3352864"/>
                  </a:lnTo>
                  <a:lnTo>
                    <a:pt x="7698" y="3314764"/>
                  </a:lnTo>
                  <a:lnTo>
                    <a:pt x="45797" y="3314894"/>
                  </a:lnTo>
                  <a:close/>
                </a:path>
                <a:path w="57150" h="5563234">
                  <a:moveTo>
                    <a:pt x="46058" y="3238695"/>
                  </a:moveTo>
                  <a:lnTo>
                    <a:pt x="45928" y="3276795"/>
                  </a:lnTo>
                  <a:lnTo>
                    <a:pt x="7828" y="3276664"/>
                  </a:lnTo>
                  <a:lnTo>
                    <a:pt x="7959" y="3238564"/>
                  </a:lnTo>
                  <a:lnTo>
                    <a:pt x="46058" y="3238695"/>
                  </a:lnTo>
                  <a:close/>
                </a:path>
                <a:path w="57150" h="5563234">
                  <a:moveTo>
                    <a:pt x="46319" y="3162495"/>
                  </a:moveTo>
                  <a:lnTo>
                    <a:pt x="46189" y="3200595"/>
                  </a:lnTo>
                  <a:lnTo>
                    <a:pt x="8089" y="3200465"/>
                  </a:lnTo>
                  <a:lnTo>
                    <a:pt x="8220" y="3162365"/>
                  </a:lnTo>
                  <a:lnTo>
                    <a:pt x="46319" y="3162495"/>
                  </a:lnTo>
                  <a:close/>
                </a:path>
                <a:path w="57150" h="5563234">
                  <a:moveTo>
                    <a:pt x="46580" y="3086296"/>
                  </a:moveTo>
                  <a:lnTo>
                    <a:pt x="46450" y="3124396"/>
                  </a:lnTo>
                  <a:lnTo>
                    <a:pt x="8350" y="3124265"/>
                  </a:lnTo>
                  <a:lnTo>
                    <a:pt x="8481" y="3086165"/>
                  </a:lnTo>
                  <a:lnTo>
                    <a:pt x="46580" y="3086296"/>
                  </a:lnTo>
                  <a:close/>
                </a:path>
                <a:path w="57150" h="5563234">
                  <a:moveTo>
                    <a:pt x="46841" y="3010096"/>
                  </a:moveTo>
                  <a:lnTo>
                    <a:pt x="46711" y="3048196"/>
                  </a:lnTo>
                  <a:lnTo>
                    <a:pt x="8611" y="3048066"/>
                  </a:lnTo>
                  <a:lnTo>
                    <a:pt x="8741" y="3009966"/>
                  </a:lnTo>
                  <a:lnTo>
                    <a:pt x="46841" y="3010096"/>
                  </a:lnTo>
                  <a:close/>
                </a:path>
                <a:path w="57150" h="5563234">
                  <a:moveTo>
                    <a:pt x="47102" y="2933897"/>
                  </a:moveTo>
                  <a:lnTo>
                    <a:pt x="46972" y="2971997"/>
                  </a:lnTo>
                  <a:lnTo>
                    <a:pt x="8872" y="2971866"/>
                  </a:lnTo>
                  <a:lnTo>
                    <a:pt x="9002" y="2933766"/>
                  </a:lnTo>
                  <a:lnTo>
                    <a:pt x="47102" y="2933897"/>
                  </a:lnTo>
                  <a:close/>
                </a:path>
                <a:path w="57150" h="5563234">
                  <a:moveTo>
                    <a:pt x="47363" y="2857697"/>
                  </a:moveTo>
                  <a:lnTo>
                    <a:pt x="47233" y="2895797"/>
                  </a:lnTo>
                  <a:lnTo>
                    <a:pt x="9133" y="2895667"/>
                  </a:lnTo>
                  <a:lnTo>
                    <a:pt x="9263" y="2857567"/>
                  </a:lnTo>
                  <a:lnTo>
                    <a:pt x="47363" y="2857697"/>
                  </a:lnTo>
                  <a:close/>
                </a:path>
                <a:path w="57150" h="5563234">
                  <a:moveTo>
                    <a:pt x="47624" y="2781498"/>
                  </a:moveTo>
                  <a:lnTo>
                    <a:pt x="47494" y="2819598"/>
                  </a:lnTo>
                  <a:lnTo>
                    <a:pt x="9394" y="2819467"/>
                  </a:lnTo>
                  <a:lnTo>
                    <a:pt x="9524" y="2781367"/>
                  </a:lnTo>
                  <a:lnTo>
                    <a:pt x="47624" y="2781498"/>
                  </a:lnTo>
                  <a:close/>
                </a:path>
                <a:path w="57150" h="5563234">
                  <a:moveTo>
                    <a:pt x="47885" y="2705298"/>
                  </a:moveTo>
                  <a:lnTo>
                    <a:pt x="47755" y="2743398"/>
                  </a:lnTo>
                  <a:lnTo>
                    <a:pt x="9655" y="2743268"/>
                  </a:lnTo>
                  <a:lnTo>
                    <a:pt x="9785" y="2705168"/>
                  </a:lnTo>
                  <a:lnTo>
                    <a:pt x="47885" y="2705298"/>
                  </a:lnTo>
                  <a:close/>
                </a:path>
                <a:path w="57150" h="5563234">
                  <a:moveTo>
                    <a:pt x="48146" y="2629099"/>
                  </a:moveTo>
                  <a:lnTo>
                    <a:pt x="48016" y="2667199"/>
                  </a:lnTo>
                  <a:lnTo>
                    <a:pt x="9916" y="2667068"/>
                  </a:lnTo>
                  <a:lnTo>
                    <a:pt x="10046" y="2628968"/>
                  </a:lnTo>
                  <a:lnTo>
                    <a:pt x="48146" y="2629099"/>
                  </a:lnTo>
                  <a:close/>
                </a:path>
                <a:path w="57150" h="5563234">
                  <a:moveTo>
                    <a:pt x="48407" y="2552899"/>
                  </a:moveTo>
                  <a:lnTo>
                    <a:pt x="48277" y="2590999"/>
                  </a:lnTo>
                  <a:lnTo>
                    <a:pt x="10177" y="2590869"/>
                  </a:lnTo>
                  <a:lnTo>
                    <a:pt x="10307" y="2552769"/>
                  </a:lnTo>
                  <a:lnTo>
                    <a:pt x="48407" y="2552899"/>
                  </a:lnTo>
                  <a:close/>
                </a:path>
                <a:path w="57150" h="5563234">
                  <a:moveTo>
                    <a:pt x="48668" y="2476700"/>
                  </a:moveTo>
                  <a:lnTo>
                    <a:pt x="48537" y="2514800"/>
                  </a:lnTo>
                  <a:lnTo>
                    <a:pt x="10438" y="2514669"/>
                  </a:lnTo>
                  <a:lnTo>
                    <a:pt x="10568" y="2476569"/>
                  </a:lnTo>
                  <a:lnTo>
                    <a:pt x="48668" y="2476700"/>
                  </a:lnTo>
                  <a:close/>
                </a:path>
                <a:path w="57150" h="5563234">
                  <a:moveTo>
                    <a:pt x="48929" y="2400500"/>
                  </a:moveTo>
                  <a:lnTo>
                    <a:pt x="48798" y="2438600"/>
                  </a:lnTo>
                  <a:lnTo>
                    <a:pt x="10699" y="2438470"/>
                  </a:lnTo>
                  <a:lnTo>
                    <a:pt x="10829" y="2400370"/>
                  </a:lnTo>
                  <a:lnTo>
                    <a:pt x="48929" y="2400500"/>
                  </a:lnTo>
                  <a:close/>
                </a:path>
                <a:path w="57150" h="5563234">
                  <a:moveTo>
                    <a:pt x="49190" y="2324301"/>
                  </a:moveTo>
                  <a:lnTo>
                    <a:pt x="49059" y="2362401"/>
                  </a:lnTo>
                  <a:lnTo>
                    <a:pt x="10960" y="2362270"/>
                  </a:lnTo>
                  <a:lnTo>
                    <a:pt x="11090" y="2324170"/>
                  </a:lnTo>
                  <a:lnTo>
                    <a:pt x="49190" y="2324301"/>
                  </a:lnTo>
                  <a:close/>
                </a:path>
                <a:path w="57150" h="5563234">
                  <a:moveTo>
                    <a:pt x="49451" y="2248101"/>
                  </a:moveTo>
                  <a:lnTo>
                    <a:pt x="49320" y="2286201"/>
                  </a:lnTo>
                  <a:lnTo>
                    <a:pt x="11221" y="2286071"/>
                  </a:lnTo>
                  <a:lnTo>
                    <a:pt x="11351" y="2247971"/>
                  </a:lnTo>
                  <a:lnTo>
                    <a:pt x="49451" y="2248101"/>
                  </a:lnTo>
                  <a:close/>
                </a:path>
                <a:path w="57150" h="5563234">
                  <a:moveTo>
                    <a:pt x="49712" y="2171902"/>
                  </a:moveTo>
                  <a:lnTo>
                    <a:pt x="49581" y="2210001"/>
                  </a:lnTo>
                  <a:lnTo>
                    <a:pt x="11482" y="2209871"/>
                  </a:lnTo>
                  <a:lnTo>
                    <a:pt x="11612" y="2171771"/>
                  </a:lnTo>
                  <a:lnTo>
                    <a:pt x="49712" y="2171902"/>
                  </a:lnTo>
                  <a:close/>
                </a:path>
                <a:path w="57150" h="5563234">
                  <a:moveTo>
                    <a:pt x="49973" y="2095702"/>
                  </a:moveTo>
                  <a:lnTo>
                    <a:pt x="49842" y="2133802"/>
                  </a:lnTo>
                  <a:lnTo>
                    <a:pt x="11742" y="2133672"/>
                  </a:lnTo>
                  <a:lnTo>
                    <a:pt x="11873" y="2095572"/>
                  </a:lnTo>
                  <a:lnTo>
                    <a:pt x="49973" y="2095702"/>
                  </a:lnTo>
                  <a:close/>
                </a:path>
                <a:path w="57150" h="5563234">
                  <a:moveTo>
                    <a:pt x="50234" y="2019503"/>
                  </a:moveTo>
                  <a:lnTo>
                    <a:pt x="50103" y="2057602"/>
                  </a:lnTo>
                  <a:lnTo>
                    <a:pt x="12003" y="2057472"/>
                  </a:lnTo>
                  <a:lnTo>
                    <a:pt x="12134" y="2019372"/>
                  </a:lnTo>
                  <a:lnTo>
                    <a:pt x="50234" y="2019503"/>
                  </a:lnTo>
                  <a:close/>
                </a:path>
                <a:path w="57150" h="5563234">
                  <a:moveTo>
                    <a:pt x="50495" y="1943303"/>
                  </a:moveTo>
                  <a:lnTo>
                    <a:pt x="50364" y="1981403"/>
                  </a:lnTo>
                  <a:lnTo>
                    <a:pt x="12264" y="1981272"/>
                  </a:lnTo>
                  <a:lnTo>
                    <a:pt x="12395" y="1943173"/>
                  </a:lnTo>
                  <a:lnTo>
                    <a:pt x="50495" y="1943303"/>
                  </a:lnTo>
                  <a:close/>
                </a:path>
                <a:path w="57150" h="5563234">
                  <a:moveTo>
                    <a:pt x="50756" y="1867104"/>
                  </a:moveTo>
                  <a:lnTo>
                    <a:pt x="50625" y="1905203"/>
                  </a:lnTo>
                  <a:lnTo>
                    <a:pt x="12525" y="1905073"/>
                  </a:lnTo>
                  <a:lnTo>
                    <a:pt x="12656" y="1866973"/>
                  </a:lnTo>
                  <a:lnTo>
                    <a:pt x="50756" y="1867104"/>
                  </a:lnTo>
                  <a:close/>
                </a:path>
                <a:path w="57150" h="5563234">
                  <a:moveTo>
                    <a:pt x="51017" y="1790904"/>
                  </a:moveTo>
                  <a:lnTo>
                    <a:pt x="50886" y="1829004"/>
                  </a:lnTo>
                  <a:lnTo>
                    <a:pt x="12786" y="1828873"/>
                  </a:lnTo>
                  <a:lnTo>
                    <a:pt x="12917" y="1790774"/>
                  </a:lnTo>
                  <a:lnTo>
                    <a:pt x="51017" y="1790904"/>
                  </a:lnTo>
                  <a:close/>
                </a:path>
                <a:path w="57150" h="5563234">
                  <a:moveTo>
                    <a:pt x="51277" y="1714705"/>
                  </a:moveTo>
                  <a:lnTo>
                    <a:pt x="51147" y="1752804"/>
                  </a:lnTo>
                  <a:lnTo>
                    <a:pt x="13047" y="1752674"/>
                  </a:lnTo>
                  <a:lnTo>
                    <a:pt x="13178" y="1714574"/>
                  </a:lnTo>
                  <a:lnTo>
                    <a:pt x="51277" y="1714705"/>
                  </a:lnTo>
                  <a:close/>
                </a:path>
                <a:path w="57150" h="5563234">
                  <a:moveTo>
                    <a:pt x="51538" y="1638505"/>
                  </a:moveTo>
                  <a:lnTo>
                    <a:pt x="51408" y="1676605"/>
                  </a:lnTo>
                  <a:lnTo>
                    <a:pt x="13308" y="1676474"/>
                  </a:lnTo>
                  <a:lnTo>
                    <a:pt x="13439" y="1638375"/>
                  </a:lnTo>
                  <a:lnTo>
                    <a:pt x="51538" y="1638505"/>
                  </a:lnTo>
                  <a:close/>
                </a:path>
                <a:path w="57150" h="5563234">
                  <a:moveTo>
                    <a:pt x="51799" y="1562306"/>
                  </a:moveTo>
                  <a:lnTo>
                    <a:pt x="51669" y="1600405"/>
                  </a:lnTo>
                  <a:lnTo>
                    <a:pt x="13569" y="1600275"/>
                  </a:lnTo>
                  <a:lnTo>
                    <a:pt x="13700" y="1562175"/>
                  </a:lnTo>
                  <a:lnTo>
                    <a:pt x="51799" y="1562306"/>
                  </a:lnTo>
                  <a:close/>
                </a:path>
                <a:path w="57150" h="5563234">
                  <a:moveTo>
                    <a:pt x="52060" y="1486106"/>
                  </a:moveTo>
                  <a:lnTo>
                    <a:pt x="51930" y="1524206"/>
                  </a:lnTo>
                  <a:lnTo>
                    <a:pt x="13830" y="1524075"/>
                  </a:lnTo>
                  <a:lnTo>
                    <a:pt x="13961" y="1485976"/>
                  </a:lnTo>
                  <a:lnTo>
                    <a:pt x="52060" y="1486106"/>
                  </a:lnTo>
                  <a:close/>
                </a:path>
                <a:path w="57150" h="5563234">
                  <a:moveTo>
                    <a:pt x="52321" y="1409907"/>
                  </a:moveTo>
                  <a:lnTo>
                    <a:pt x="52191" y="1448006"/>
                  </a:lnTo>
                  <a:lnTo>
                    <a:pt x="14091" y="1447876"/>
                  </a:lnTo>
                  <a:lnTo>
                    <a:pt x="14222" y="1409776"/>
                  </a:lnTo>
                  <a:lnTo>
                    <a:pt x="52321" y="1409907"/>
                  </a:lnTo>
                  <a:close/>
                </a:path>
                <a:path w="57150" h="5563234">
                  <a:moveTo>
                    <a:pt x="52582" y="1333707"/>
                  </a:moveTo>
                  <a:lnTo>
                    <a:pt x="52452" y="1371807"/>
                  </a:lnTo>
                  <a:lnTo>
                    <a:pt x="14352" y="1371676"/>
                  </a:lnTo>
                  <a:lnTo>
                    <a:pt x="14483" y="1333577"/>
                  </a:lnTo>
                  <a:lnTo>
                    <a:pt x="52582" y="1333707"/>
                  </a:lnTo>
                  <a:close/>
                </a:path>
                <a:path w="57150" h="5563234">
                  <a:moveTo>
                    <a:pt x="52843" y="1257508"/>
                  </a:moveTo>
                  <a:lnTo>
                    <a:pt x="52713" y="1295607"/>
                  </a:lnTo>
                  <a:lnTo>
                    <a:pt x="14613" y="1295477"/>
                  </a:lnTo>
                  <a:lnTo>
                    <a:pt x="14743" y="1257377"/>
                  </a:lnTo>
                  <a:lnTo>
                    <a:pt x="52843" y="1257508"/>
                  </a:lnTo>
                  <a:close/>
                </a:path>
                <a:path w="57150" h="5563234">
                  <a:moveTo>
                    <a:pt x="53104" y="1181308"/>
                  </a:moveTo>
                  <a:lnTo>
                    <a:pt x="52974" y="1219408"/>
                  </a:lnTo>
                  <a:lnTo>
                    <a:pt x="14874" y="1219277"/>
                  </a:lnTo>
                  <a:lnTo>
                    <a:pt x="15004" y="1181178"/>
                  </a:lnTo>
                  <a:lnTo>
                    <a:pt x="53104" y="1181308"/>
                  </a:lnTo>
                  <a:close/>
                </a:path>
                <a:path w="57150" h="5563234">
                  <a:moveTo>
                    <a:pt x="53365" y="1105109"/>
                  </a:moveTo>
                  <a:lnTo>
                    <a:pt x="53235" y="1143208"/>
                  </a:lnTo>
                  <a:lnTo>
                    <a:pt x="15135" y="1143078"/>
                  </a:lnTo>
                  <a:lnTo>
                    <a:pt x="15265" y="1104978"/>
                  </a:lnTo>
                  <a:lnTo>
                    <a:pt x="53365" y="1105109"/>
                  </a:lnTo>
                  <a:close/>
                </a:path>
                <a:path w="57150" h="5563234">
                  <a:moveTo>
                    <a:pt x="53626" y="1028909"/>
                  </a:moveTo>
                  <a:lnTo>
                    <a:pt x="53496" y="1067009"/>
                  </a:lnTo>
                  <a:lnTo>
                    <a:pt x="15396" y="1066878"/>
                  </a:lnTo>
                  <a:lnTo>
                    <a:pt x="15526" y="1028779"/>
                  </a:lnTo>
                  <a:lnTo>
                    <a:pt x="53626" y="1028909"/>
                  </a:lnTo>
                  <a:close/>
                </a:path>
                <a:path w="57150" h="5563234">
                  <a:moveTo>
                    <a:pt x="53887" y="952710"/>
                  </a:moveTo>
                  <a:lnTo>
                    <a:pt x="53757" y="990809"/>
                  </a:lnTo>
                  <a:lnTo>
                    <a:pt x="15657" y="990679"/>
                  </a:lnTo>
                  <a:lnTo>
                    <a:pt x="15787" y="952579"/>
                  </a:lnTo>
                  <a:lnTo>
                    <a:pt x="53887" y="952710"/>
                  </a:lnTo>
                  <a:close/>
                </a:path>
                <a:path w="57150" h="5563234">
                  <a:moveTo>
                    <a:pt x="54148" y="876510"/>
                  </a:moveTo>
                  <a:lnTo>
                    <a:pt x="54018" y="914610"/>
                  </a:lnTo>
                  <a:lnTo>
                    <a:pt x="15918" y="914479"/>
                  </a:lnTo>
                  <a:lnTo>
                    <a:pt x="16048" y="876380"/>
                  </a:lnTo>
                  <a:lnTo>
                    <a:pt x="54148" y="876510"/>
                  </a:lnTo>
                  <a:close/>
                </a:path>
                <a:path w="57150" h="5563234">
                  <a:moveTo>
                    <a:pt x="54409" y="800311"/>
                  </a:moveTo>
                  <a:lnTo>
                    <a:pt x="54278" y="838410"/>
                  </a:lnTo>
                  <a:lnTo>
                    <a:pt x="16179" y="838280"/>
                  </a:lnTo>
                  <a:lnTo>
                    <a:pt x="16309" y="800180"/>
                  </a:lnTo>
                  <a:lnTo>
                    <a:pt x="54409" y="800311"/>
                  </a:lnTo>
                  <a:close/>
                </a:path>
                <a:path w="57150" h="5563234">
                  <a:moveTo>
                    <a:pt x="54670" y="724111"/>
                  </a:moveTo>
                  <a:lnTo>
                    <a:pt x="54539" y="762211"/>
                  </a:lnTo>
                  <a:lnTo>
                    <a:pt x="16440" y="762080"/>
                  </a:lnTo>
                  <a:lnTo>
                    <a:pt x="16570" y="723981"/>
                  </a:lnTo>
                  <a:lnTo>
                    <a:pt x="54670" y="724111"/>
                  </a:lnTo>
                  <a:close/>
                </a:path>
                <a:path w="57150" h="5563234">
                  <a:moveTo>
                    <a:pt x="54931" y="647912"/>
                  </a:moveTo>
                  <a:lnTo>
                    <a:pt x="54800" y="686011"/>
                  </a:lnTo>
                  <a:lnTo>
                    <a:pt x="16701" y="685881"/>
                  </a:lnTo>
                  <a:lnTo>
                    <a:pt x="16831" y="647781"/>
                  </a:lnTo>
                  <a:lnTo>
                    <a:pt x="54931" y="647912"/>
                  </a:lnTo>
                  <a:close/>
                </a:path>
                <a:path w="57150" h="5563234">
                  <a:moveTo>
                    <a:pt x="55192" y="571712"/>
                  </a:moveTo>
                  <a:lnTo>
                    <a:pt x="55061" y="609812"/>
                  </a:lnTo>
                  <a:lnTo>
                    <a:pt x="16962" y="609681"/>
                  </a:lnTo>
                  <a:lnTo>
                    <a:pt x="17092" y="571582"/>
                  </a:lnTo>
                  <a:lnTo>
                    <a:pt x="55192" y="571712"/>
                  </a:lnTo>
                  <a:close/>
                </a:path>
                <a:path w="57150" h="5563234">
                  <a:moveTo>
                    <a:pt x="55453" y="495513"/>
                  </a:moveTo>
                  <a:lnTo>
                    <a:pt x="55322" y="533612"/>
                  </a:lnTo>
                  <a:lnTo>
                    <a:pt x="17223" y="533482"/>
                  </a:lnTo>
                  <a:lnTo>
                    <a:pt x="17353" y="495382"/>
                  </a:lnTo>
                  <a:lnTo>
                    <a:pt x="55453" y="495513"/>
                  </a:lnTo>
                  <a:close/>
                </a:path>
                <a:path w="57150" h="5563234">
                  <a:moveTo>
                    <a:pt x="55714" y="419313"/>
                  </a:moveTo>
                  <a:lnTo>
                    <a:pt x="55583" y="457413"/>
                  </a:lnTo>
                  <a:lnTo>
                    <a:pt x="17483" y="457282"/>
                  </a:lnTo>
                  <a:lnTo>
                    <a:pt x="17614" y="419183"/>
                  </a:lnTo>
                  <a:lnTo>
                    <a:pt x="55714" y="419313"/>
                  </a:lnTo>
                  <a:close/>
                </a:path>
                <a:path w="57150" h="5563234">
                  <a:moveTo>
                    <a:pt x="55975" y="343113"/>
                  </a:moveTo>
                  <a:lnTo>
                    <a:pt x="55844" y="381213"/>
                  </a:lnTo>
                  <a:lnTo>
                    <a:pt x="17744" y="381083"/>
                  </a:lnTo>
                  <a:lnTo>
                    <a:pt x="17875" y="342983"/>
                  </a:lnTo>
                  <a:lnTo>
                    <a:pt x="55975" y="343113"/>
                  </a:lnTo>
                  <a:close/>
                </a:path>
                <a:path w="57150" h="5563234">
                  <a:moveTo>
                    <a:pt x="56236" y="266914"/>
                  </a:moveTo>
                  <a:lnTo>
                    <a:pt x="56105" y="305014"/>
                  </a:lnTo>
                  <a:lnTo>
                    <a:pt x="18005" y="304883"/>
                  </a:lnTo>
                  <a:lnTo>
                    <a:pt x="18136" y="266784"/>
                  </a:lnTo>
                  <a:lnTo>
                    <a:pt x="56236" y="266914"/>
                  </a:lnTo>
                  <a:close/>
                </a:path>
                <a:path w="57150" h="5563234">
                  <a:moveTo>
                    <a:pt x="56497" y="190714"/>
                  </a:moveTo>
                  <a:lnTo>
                    <a:pt x="56366" y="228814"/>
                  </a:lnTo>
                  <a:lnTo>
                    <a:pt x="18266" y="228684"/>
                  </a:lnTo>
                  <a:lnTo>
                    <a:pt x="18397" y="190584"/>
                  </a:lnTo>
                  <a:lnTo>
                    <a:pt x="56497" y="190714"/>
                  </a:lnTo>
                  <a:close/>
                </a:path>
                <a:path w="57150" h="5563234">
                  <a:moveTo>
                    <a:pt x="56758" y="114515"/>
                  </a:moveTo>
                  <a:lnTo>
                    <a:pt x="56627" y="152615"/>
                  </a:lnTo>
                  <a:lnTo>
                    <a:pt x="18527" y="152484"/>
                  </a:lnTo>
                  <a:lnTo>
                    <a:pt x="18658" y="114384"/>
                  </a:lnTo>
                  <a:lnTo>
                    <a:pt x="56758" y="114515"/>
                  </a:lnTo>
                  <a:close/>
                </a:path>
                <a:path w="57150" h="5563234">
                  <a:moveTo>
                    <a:pt x="57019" y="38315"/>
                  </a:moveTo>
                  <a:lnTo>
                    <a:pt x="56888" y="76415"/>
                  </a:lnTo>
                  <a:lnTo>
                    <a:pt x="18788" y="76285"/>
                  </a:lnTo>
                  <a:lnTo>
                    <a:pt x="18919" y="38185"/>
                  </a:lnTo>
                  <a:lnTo>
                    <a:pt x="57019" y="38315"/>
                  </a:lnTo>
                  <a:close/>
                </a:path>
                <a:path w="57150" h="5563234">
                  <a:moveTo>
                    <a:pt x="57149" y="130"/>
                  </a:moveTo>
                  <a:lnTo>
                    <a:pt x="19049" y="85"/>
                  </a:lnTo>
                  <a:lnTo>
                    <a:pt x="57149" y="130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46391" y="6293327"/>
              <a:ext cx="952500" cy="0"/>
            </a:xfrm>
            <a:custGeom>
              <a:avLst/>
              <a:gdLst/>
              <a:ahLst/>
              <a:cxnLst/>
              <a:rect l="l" t="t" r="r" b="b"/>
              <a:pathLst>
                <a:path w="952500">
                  <a:moveTo>
                    <a:pt x="0" y="0"/>
                  </a:moveTo>
                  <a:lnTo>
                    <a:pt x="952500" y="0"/>
                  </a:lnTo>
                </a:path>
              </a:pathLst>
            </a:custGeom>
            <a:ln w="38100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980999" y="6533212"/>
            <a:ext cx="2927350" cy="579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0919" marR="30480" indent="-973455">
              <a:lnSpc>
                <a:spcPct val="117300"/>
              </a:lnSpc>
              <a:spcBef>
                <a:spcPts val="95"/>
              </a:spcBef>
            </a:pPr>
            <a:r>
              <a:rPr sz="1550" b="1" spc="-95" dirty="0">
                <a:solidFill>
                  <a:srgbClr val="A0DBC2"/>
                </a:solidFill>
                <a:latin typeface="Verdana"/>
                <a:cs typeface="Verdana"/>
              </a:rPr>
              <a:t>Chiê</a:t>
            </a:r>
            <a:r>
              <a:rPr sz="2325" b="1" spc="-142" baseline="12544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550" b="1" spc="-95" dirty="0">
                <a:solidFill>
                  <a:srgbClr val="A0DBC2"/>
                </a:solidFill>
                <a:latin typeface="Verdana"/>
                <a:cs typeface="Verdana"/>
              </a:rPr>
              <a:t>m</a:t>
            </a:r>
            <a:r>
              <a:rPr sz="1550" b="1" spc="-10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240" dirty="0">
                <a:solidFill>
                  <a:srgbClr val="A0DBC2"/>
                </a:solidFill>
                <a:latin typeface="Verdana"/>
                <a:cs typeface="Verdana"/>
              </a:rPr>
              <a:t>phâ</a:t>
            </a:r>
            <a:r>
              <a:rPr sz="2325" b="1" spc="-359" baseline="12544" dirty="0">
                <a:solidFill>
                  <a:srgbClr val="A0DBC2"/>
                </a:solidFill>
                <a:latin typeface="Verdana"/>
                <a:cs typeface="Verdana"/>
              </a:rPr>
              <a:t>̀</a:t>
            </a:r>
            <a:r>
              <a:rPr sz="2325" b="1" spc="-254" baseline="12544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160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550" b="1" spc="-9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65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550" b="1" spc="-265" dirty="0">
                <a:solidFill>
                  <a:srgbClr val="A0DBC2"/>
                </a:solidFill>
                <a:latin typeface="Verdana"/>
                <a:cs typeface="Verdana"/>
              </a:rPr>
              <a:t>o</a:t>
            </a:r>
            <a:r>
              <a:rPr sz="1550" b="1" spc="130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550" b="1" spc="-1580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550" b="1" spc="-55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550" b="1" spc="-9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114" dirty="0">
                <a:solidFill>
                  <a:srgbClr val="A0DBC2"/>
                </a:solidFill>
                <a:latin typeface="Verdana"/>
                <a:cs typeface="Verdana"/>
              </a:rPr>
              <a:t>trong</a:t>
            </a:r>
            <a:r>
              <a:rPr sz="1550" b="1" spc="-10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10" dirty="0">
                <a:solidFill>
                  <a:srgbClr val="A0DBC2"/>
                </a:solidFill>
                <a:latin typeface="Verdana"/>
                <a:cs typeface="Verdana"/>
              </a:rPr>
              <a:t>c</a:t>
            </a:r>
            <a:r>
              <a:rPr sz="1550" b="1" spc="75" dirty="0">
                <a:solidFill>
                  <a:srgbClr val="A0DBC2"/>
                </a:solidFill>
                <a:latin typeface="Verdana"/>
                <a:cs typeface="Verdana"/>
              </a:rPr>
              <a:t>o</a:t>
            </a:r>
            <a:r>
              <a:rPr sz="1550" b="1" spc="-1540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550" b="1" spc="-1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25" dirty="0">
                <a:solidFill>
                  <a:srgbClr val="A0DBC2"/>
                </a:solidFill>
                <a:latin typeface="Verdana"/>
                <a:cs typeface="Verdana"/>
              </a:rPr>
              <a:t>câ</a:t>
            </a:r>
            <a:r>
              <a:rPr sz="2325" b="1" spc="-37" baseline="12544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550" b="1" spc="-25" dirty="0">
                <a:solidFill>
                  <a:srgbClr val="A0DBC2"/>
                </a:solidFill>
                <a:latin typeface="Verdana"/>
                <a:cs typeface="Verdana"/>
              </a:rPr>
              <a:t>u </a:t>
            </a:r>
            <a:r>
              <a:rPr sz="1550" b="1" spc="-60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550" b="1" spc="-60" dirty="0">
                <a:solidFill>
                  <a:srgbClr val="A0DBC2"/>
                </a:solidFill>
                <a:latin typeface="Noto Sans"/>
                <a:cs typeface="Noto Sans"/>
              </a:rPr>
              <a:t>ợ</a:t>
            </a:r>
            <a:r>
              <a:rPr sz="1550" b="1" spc="-60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550" b="1" spc="-10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10" dirty="0">
                <a:solidFill>
                  <a:srgbClr val="A0DBC2"/>
                </a:solidFill>
                <a:latin typeface="Verdana"/>
                <a:cs typeface="Verdana"/>
              </a:rPr>
              <a:t>nhu</a:t>
            </a:r>
            <a:r>
              <a:rPr sz="1550" b="1" spc="-10" dirty="0">
                <a:solidFill>
                  <a:srgbClr val="A0DBC2"/>
                </a:solidFill>
                <a:latin typeface="Noto Sans"/>
                <a:cs typeface="Noto Sans"/>
              </a:rPr>
              <a:t>ậ</a:t>
            </a:r>
            <a:r>
              <a:rPr sz="1550" b="1" spc="-10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964437" y="4671645"/>
            <a:ext cx="2965450" cy="579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8925" marR="30480" indent="-251460">
              <a:lnSpc>
                <a:spcPct val="117300"/>
              </a:lnSpc>
              <a:spcBef>
                <a:spcPts val="95"/>
              </a:spcBef>
            </a:pPr>
            <a:r>
              <a:rPr sz="1550" b="1" dirty="0">
                <a:solidFill>
                  <a:srgbClr val="A0DBC2"/>
                </a:solidFill>
                <a:latin typeface="Verdana"/>
                <a:cs typeface="Verdana"/>
              </a:rPr>
              <a:t>Có</a:t>
            </a:r>
            <a:r>
              <a:rPr sz="1550" b="1" spc="-10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dirty="0">
                <a:solidFill>
                  <a:srgbClr val="A0DBC2"/>
                </a:solidFill>
                <a:latin typeface="Verdana"/>
                <a:cs typeface="Verdana"/>
              </a:rPr>
              <a:t>D</a:t>
            </a:r>
            <a:r>
              <a:rPr sz="1550" b="1" dirty="0">
                <a:solidFill>
                  <a:srgbClr val="A0DBC2"/>
                </a:solidFill>
                <a:latin typeface="Noto Sans"/>
                <a:cs typeface="Noto Sans"/>
              </a:rPr>
              <a:t>ự</a:t>
            </a:r>
            <a:r>
              <a:rPr sz="1550" b="1" spc="25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550" b="1" spc="-145" dirty="0">
                <a:solidFill>
                  <a:srgbClr val="A0DBC2"/>
                </a:solidFill>
                <a:latin typeface="Verdana"/>
                <a:cs typeface="Verdana"/>
              </a:rPr>
              <a:t>án</a:t>
            </a:r>
            <a:r>
              <a:rPr sz="1550" b="1" spc="-100" dirty="0">
                <a:solidFill>
                  <a:srgbClr val="A0DBC2"/>
                </a:solidFill>
                <a:latin typeface="Verdana"/>
                <a:cs typeface="Verdana"/>
              </a:rPr>
              <a:t> tr</a:t>
            </a:r>
            <a:r>
              <a:rPr sz="1550" b="1" spc="-100" dirty="0">
                <a:solidFill>
                  <a:srgbClr val="A0DBC2"/>
                </a:solidFill>
                <a:latin typeface="Noto Sans"/>
                <a:cs typeface="Noto Sans"/>
              </a:rPr>
              <a:t>ả</a:t>
            </a:r>
            <a:r>
              <a:rPr sz="1550" b="1" spc="-100" dirty="0">
                <a:solidFill>
                  <a:srgbClr val="A0DBC2"/>
                </a:solidFill>
                <a:latin typeface="Verdana"/>
                <a:cs typeface="Verdana"/>
              </a:rPr>
              <a:t>i r</a:t>
            </a:r>
            <a:r>
              <a:rPr sz="1550" b="1" spc="-100" dirty="0">
                <a:solidFill>
                  <a:srgbClr val="A0DBC2"/>
                </a:solidFill>
                <a:latin typeface="Noto Sans"/>
                <a:cs typeface="Noto Sans"/>
              </a:rPr>
              <a:t>ộ</a:t>
            </a:r>
            <a:r>
              <a:rPr sz="1550" b="1" spc="-100" dirty="0">
                <a:solidFill>
                  <a:srgbClr val="A0DBC2"/>
                </a:solidFill>
                <a:latin typeface="Verdana"/>
                <a:cs typeface="Verdana"/>
              </a:rPr>
              <a:t>ng </a:t>
            </a:r>
            <a:r>
              <a:rPr sz="1550" b="1" spc="-114" dirty="0">
                <a:solidFill>
                  <a:srgbClr val="A0DBC2"/>
                </a:solidFill>
                <a:latin typeface="Verdana"/>
                <a:cs typeface="Verdana"/>
              </a:rPr>
              <a:t>trên</a:t>
            </a:r>
            <a:r>
              <a:rPr sz="1550" b="1" spc="-10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114" dirty="0">
                <a:solidFill>
                  <a:srgbClr val="A0DBC2"/>
                </a:solidFill>
                <a:latin typeface="Verdana"/>
                <a:cs typeface="Verdana"/>
              </a:rPr>
              <a:t>tâ</a:t>
            </a:r>
            <a:r>
              <a:rPr sz="2325" b="1" spc="-172" baseline="12544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550" b="1" spc="-114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550" b="1" spc="-10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25" dirty="0">
                <a:solidFill>
                  <a:srgbClr val="A0DBC2"/>
                </a:solidFill>
                <a:latin typeface="Verdana"/>
                <a:cs typeface="Verdana"/>
              </a:rPr>
              <a:t>c</a:t>
            </a:r>
            <a:r>
              <a:rPr sz="1550" b="1" spc="-25" dirty="0">
                <a:solidFill>
                  <a:srgbClr val="A0DBC2"/>
                </a:solidFill>
                <a:latin typeface="Noto Sans"/>
                <a:cs typeface="Noto Sans"/>
              </a:rPr>
              <a:t>ả </a:t>
            </a:r>
            <a:r>
              <a:rPr sz="1550" b="1" spc="-140" dirty="0">
                <a:solidFill>
                  <a:srgbClr val="A0DBC2"/>
                </a:solidFill>
                <a:latin typeface="Verdana"/>
                <a:cs typeface="Verdana"/>
              </a:rPr>
              <a:t>ngành</a:t>
            </a:r>
            <a:r>
              <a:rPr sz="1550" b="1" spc="-11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145" dirty="0">
                <a:solidFill>
                  <a:srgbClr val="A0DBC2"/>
                </a:solidFill>
                <a:latin typeface="Verdana"/>
                <a:cs typeface="Verdana"/>
              </a:rPr>
              <a:t>nghê</a:t>
            </a:r>
            <a:r>
              <a:rPr sz="2325" b="1" spc="-217" baseline="12544" dirty="0">
                <a:solidFill>
                  <a:srgbClr val="A0DBC2"/>
                </a:solidFill>
                <a:latin typeface="Verdana"/>
                <a:cs typeface="Verdana"/>
              </a:rPr>
              <a:t>̀</a:t>
            </a:r>
            <a:r>
              <a:rPr sz="2325" b="1" spc="112" baseline="12544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20" dirty="0">
                <a:solidFill>
                  <a:srgbClr val="A0DBC2"/>
                </a:solidFill>
                <a:latin typeface="Verdana"/>
                <a:cs typeface="Verdana"/>
              </a:rPr>
              <a:t>c</a:t>
            </a:r>
            <a:r>
              <a:rPr sz="1550" b="1" spc="-20" dirty="0">
                <a:solidFill>
                  <a:srgbClr val="A0DBC2"/>
                </a:solidFill>
                <a:latin typeface="Noto Sans"/>
                <a:cs typeface="Noto Sans"/>
              </a:rPr>
              <a:t>ủ</a:t>
            </a:r>
            <a:r>
              <a:rPr sz="1550" b="1" spc="-20" dirty="0">
                <a:solidFill>
                  <a:srgbClr val="A0DBC2"/>
                </a:solidFill>
                <a:latin typeface="Verdana"/>
                <a:cs typeface="Verdana"/>
              </a:rPr>
              <a:t>a</a:t>
            </a:r>
            <a:r>
              <a:rPr sz="1550" b="1" spc="-11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60" dirty="0">
                <a:solidFill>
                  <a:srgbClr val="A0DBC2"/>
                </a:solidFill>
                <a:latin typeface="Verdana"/>
                <a:cs typeface="Verdana"/>
              </a:rPr>
              <a:t>công</a:t>
            </a:r>
            <a:r>
              <a:rPr sz="1550" b="1" spc="-11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550" b="1" spc="-25" dirty="0">
                <a:solidFill>
                  <a:srgbClr val="A0DBC2"/>
                </a:solidFill>
                <a:latin typeface="Verdana"/>
                <a:cs typeface="Verdana"/>
              </a:rPr>
              <a:t>ty</a:t>
            </a:r>
            <a:endParaRPr sz="1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56796" y="0"/>
              <a:ext cx="2031201" cy="18322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016352" y="8808089"/>
              <a:ext cx="760730" cy="1310640"/>
            </a:xfrm>
            <a:custGeom>
              <a:avLst/>
              <a:gdLst/>
              <a:ahLst/>
              <a:cxnLst/>
              <a:rect l="l" t="t" r="r" b="b"/>
              <a:pathLst>
                <a:path w="760730" h="1310640">
                  <a:moveTo>
                    <a:pt x="442699" y="1244789"/>
                  </a:moveTo>
                  <a:lnTo>
                    <a:pt x="435928" y="1244789"/>
                  </a:lnTo>
                  <a:lnTo>
                    <a:pt x="440530" y="1244501"/>
                  </a:lnTo>
                  <a:lnTo>
                    <a:pt x="442699" y="1244789"/>
                  </a:lnTo>
                  <a:close/>
                </a:path>
                <a:path w="760730" h="1310640">
                  <a:moveTo>
                    <a:pt x="435074" y="1310102"/>
                  </a:moveTo>
                  <a:lnTo>
                    <a:pt x="404484" y="1286816"/>
                  </a:lnTo>
                  <a:lnTo>
                    <a:pt x="402728" y="1273596"/>
                  </a:lnTo>
                  <a:lnTo>
                    <a:pt x="403484" y="1269323"/>
                  </a:lnTo>
                  <a:lnTo>
                    <a:pt x="431497" y="1244692"/>
                  </a:lnTo>
                  <a:lnTo>
                    <a:pt x="435928" y="1244789"/>
                  </a:lnTo>
                  <a:lnTo>
                    <a:pt x="442699" y="1244789"/>
                  </a:lnTo>
                  <a:lnTo>
                    <a:pt x="472697" y="1272553"/>
                  </a:lnTo>
                  <a:lnTo>
                    <a:pt x="473084" y="1281561"/>
                  </a:lnTo>
                  <a:lnTo>
                    <a:pt x="472265" y="1285808"/>
                  </a:lnTo>
                  <a:lnTo>
                    <a:pt x="444856" y="1309857"/>
                  </a:lnTo>
                  <a:lnTo>
                    <a:pt x="439604" y="1309857"/>
                  </a:lnTo>
                  <a:lnTo>
                    <a:pt x="435074" y="1310102"/>
                  </a:lnTo>
                  <a:close/>
                </a:path>
                <a:path w="760730" h="1310640">
                  <a:moveTo>
                    <a:pt x="444018" y="1310000"/>
                  </a:moveTo>
                  <a:lnTo>
                    <a:pt x="439604" y="1309857"/>
                  </a:lnTo>
                  <a:lnTo>
                    <a:pt x="444856" y="1309857"/>
                  </a:lnTo>
                  <a:lnTo>
                    <a:pt x="444018" y="1310000"/>
                  </a:lnTo>
                  <a:close/>
                </a:path>
                <a:path w="760730" h="1310640">
                  <a:moveTo>
                    <a:pt x="39709" y="782322"/>
                  </a:moveTo>
                  <a:lnTo>
                    <a:pt x="34076" y="782322"/>
                  </a:lnTo>
                  <a:lnTo>
                    <a:pt x="38576" y="782149"/>
                  </a:lnTo>
                  <a:lnTo>
                    <a:pt x="39709" y="782322"/>
                  </a:lnTo>
                  <a:close/>
                </a:path>
                <a:path w="760730" h="1310640">
                  <a:moveTo>
                    <a:pt x="32667" y="847682"/>
                  </a:moveTo>
                  <a:lnTo>
                    <a:pt x="1769" y="824408"/>
                  </a:lnTo>
                  <a:lnTo>
                    <a:pt x="0" y="811113"/>
                  </a:lnTo>
                  <a:lnTo>
                    <a:pt x="763" y="806826"/>
                  </a:lnTo>
                  <a:lnTo>
                    <a:pt x="28931" y="782200"/>
                  </a:lnTo>
                  <a:lnTo>
                    <a:pt x="33376" y="782322"/>
                  </a:lnTo>
                  <a:lnTo>
                    <a:pt x="39709" y="782322"/>
                  </a:lnTo>
                  <a:lnTo>
                    <a:pt x="69926" y="809846"/>
                  </a:lnTo>
                  <a:lnTo>
                    <a:pt x="70453" y="818758"/>
                  </a:lnTo>
                  <a:lnTo>
                    <a:pt x="69714" y="823033"/>
                  </a:lnTo>
                  <a:lnTo>
                    <a:pt x="42508" y="847390"/>
                  </a:lnTo>
                  <a:lnTo>
                    <a:pt x="37227" y="847390"/>
                  </a:lnTo>
                  <a:lnTo>
                    <a:pt x="32667" y="847682"/>
                  </a:lnTo>
                  <a:close/>
                </a:path>
                <a:path w="760730" h="1310640">
                  <a:moveTo>
                    <a:pt x="41657" y="847537"/>
                  </a:moveTo>
                  <a:lnTo>
                    <a:pt x="37227" y="847390"/>
                  </a:lnTo>
                  <a:lnTo>
                    <a:pt x="42508" y="847390"/>
                  </a:lnTo>
                  <a:lnTo>
                    <a:pt x="41657" y="847537"/>
                  </a:lnTo>
                  <a:close/>
                </a:path>
                <a:path w="760730" h="1310640">
                  <a:moveTo>
                    <a:pt x="729942" y="291"/>
                  </a:moveTo>
                  <a:lnTo>
                    <a:pt x="723140" y="291"/>
                  </a:lnTo>
                  <a:lnTo>
                    <a:pt x="727700" y="0"/>
                  </a:lnTo>
                  <a:lnTo>
                    <a:pt x="729942" y="291"/>
                  </a:lnTo>
                  <a:close/>
                </a:path>
                <a:path w="760730" h="1310640">
                  <a:moveTo>
                    <a:pt x="722445" y="65626"/>
                  </a:moveTo>
                  <a:lnTo>
                    <a:pt x="691703" y="42347"/>
                  </a:lnTo>
                  <a:lnTo>
                    <a:pt x="689888" y="29082"/>
                  </a:lnTo>
                  <a:lnTo>
                    <a:pt x="690611" y="24790"/>
                  </a:lnTo>
                  <a:lnTo>
                    <a:pt x="718695" y="142"/>
                  </a:lnTo>
                  <a:lnTo>
                    <a:pt x="723140" y="291"/>
                  </a:lnTo>
                  <a:lnTo>
                    <a:pt x="729942" y="291"/>
                  </a:lnTo>
                  <a:lnTo>
                    <a:pt x="759842" y="27577"/>
                  </a:lnTo>
                  <a:lnTo>
                    <a:pt x="760368" y="36568"/>
                  </a:lnTo>
                  <a:lnTo>
                    <a:pt x="759604" y="40855"/>
                  </a:lnTo>
                  <a:lnTo>
                    <a:pt x="732122" y="65358"/>
                  </a:lnTo>
                  <a:lnTo>
                    <a:pt x="726991" y="65358"/>
                  </a:lnTo>
                  <a:lnTo>
                    <a:pt x="722445" y="65626"/>
                  </a:lnTo>
                  <a:close/>
                </a:path>
                <a:path w="760730" h="1310640">
                  <a:moveTo>
                    <a:pt x="731436" y="65480"/>
                  </a:moveTo>
                  <a:lnTo>
                    <a:pt x="726991" y="65358"/>
                  </a:lnTo>
                  <a:lnTo>
                    <a:pt x="732122" y="65358"/>
                  </a:lnTo>
                  <a:lnTo>
                    <a:pt x="731436" y="65480"/>
                  </a:lnTo>
                  <a:close/>
                </a:path>
                <a:path w="760730" h="1310640">
                  <a:moveTo>
                    <a:pt x="662034" y="717430"/>
                  </a:moveTo>
                  <a:lnTo>
                    <a:pt x="655231" y="717430"/>
                  </a:lnTo>
                  <a:lnTo>
                    <a:pt x="659791" y="717138"/>
                  </a:lnTo>
                  <a:lnTo>
                    <a:pt x="662034" y="717430"/>
                  </a:lnTo>
                  <a:close/>
                </a:path>
                <a:path w="760730" h="1310640">
                  <a:moveTo>
                    <a:pt x="654537" y="782765"/>
                  </a:moveTo>
                  <a:lnTo>
                    <a:pt x="623794" y="759486"/>
                  </a:lnTo>
                  <a:lnTo>
                    <a:pt x="622005" y="746228"/>
                  </a:lnTo>
                  <a:lnTo>
                    <a:pt x="622746" y="741946"/>
                  </a:lnTo>
                  <a:lnTo>
                    <a:pt x="650793" y="717308"/>
                  </a:lnTo>
                  <a:lnTo>
                    <a:pt x="655231" y="717430"/>
                  </a:lnTo>
                  <a:lnTo>
                    <a:pt x="662034" y="717430"/>
                  </a:lnTo>
                  <a:lnTo>
                    <a:pt x="691934" y="744716"/>
                  </a:lnTo>
                  <a:lnTo>
                    <a:pt x="692459" y="753707"/>
                  </a:lnTo>
                  <a:lnTo>
                    <a:pt x="691696" y="757994"/>
                  </a:lnTo>
                  <a:lnTo>
                    <a:pt x="664216" y="782497"/>
                  </a:lnTo>
                  <a:lnTo>
                    <a:pt x="659082" y="782497"/>
                  </a:lnTo>
                  <a:lnTo>
                    <a:pt x="654537" y="782765"/>
                  </a:lnTo>
                  <a:close/>
                </a:path>
                <a:path w="760730" h="1310640">
                  <a:moveTo>
                    <a:pt x="663528" y="782620"/>
                  </a:moveTo>
                  <a:lnTo>
                    <a:pt x="659082" y="782497"/>
                  </a:lnTo>
                  <a:lnTo>
                    <a:pt x="664216" y="782497"/>
                  </a:lnTo>
                  <a:lnTo>
                    <a:pt x="663528" y="782620"/>
                  </a:lnTo>
                  <a:close/>
                </a:path>
              </a:pathLst>
            </a:custGeom>
            <a:solidFill>
              <a:srgbClr val="F4D313">
                <a:alpha val="2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07629" y="9856360"/>
              <a:ext cx="70429" cy="656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209"/>
              <a:ext cx="1885315" cy="20192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781250" y="8965611"/>
              <a:ext cx="1346835" cy="1252855"/>
            </a:xfrm>
            <a:custGeom>
              <a:avLst/>
              <a:gdLst/>
              <a:ahLst/>
              <a:cxnLst/>
              <a:rect l="l" t="t" r="r" b="b"/>
              <a:pathLst>
                <a:path w="1346834" h="1252854">
                  <a:moveTo>
                    <a:pt x="524164" y="827174"/>
                  </a:moveTo>
                  <a:lnTo>
                    <a:pt x="515611" y="827174"/>
                  </a:lnTo>
                  <a:lnTo>
                    <a:pt x="520126" y="826973"/>
                  </a:lnTo>
                  <a:lnTo>
                    <a:pt x="524164" y="827174"/>
                  </a:lnTo>
                  <a:close/>
                </a:path>
                <a:path w="1346834" h="1252854">
                  <a:moveTo>
                    <a:pt x="518796" y="958034"/>
                  </a:moveTo>
                  <a:lnTo>
                    <a:pt x="480506" y="946121"/>
                  </a:lnTo>
                  <a:lnTo>
                    <a:pt x="454601" y="915530"/>
                  </a:lnTo>
                  <a:lnTo>
                    <a:pt x="448794" y="889404"/>
                  </a:lnTo>
                  <a:lnTo>
                    <a:pt x="449109" y="885024"/>
                  </a:lnTo>
                  <a:lnTo>
                    <a:pt x="464742" y="849221"/>
                  </a:lnTo>
                  <a:lnTo>
                    <a:pt x="498114" y="828881"/>
                  </a:lnTo>
                  <a:lnTo>
                    <a:pt x="511197" y="827041"/>
                  </a:lnTo>
                  <a:lnTo>
                    <a:pt x="515611" y="827174"/>
                  </a:lnTo>
                  <a:lnTo>
                    <a:pt x="524164" y="827174"/>
                  </a:lnTo>
                  <a:lnTo>
                    <a:pt x="562088" y="841485"/>
                  </a:lnTo>
                  <a:lnTo>
                    <a:pt x="586022" y="873641"/>
                  </a:lnTo>
                  <a:lnTo>
                    <a:pt x="590128" y="895603"/>
                  </a:lnTo>
                  <a:lnTo>
                    <a:pt x="589813" y="899983"/>
                  </a:lnTo>
                  <a:lnTo>
                    <a:pt x="574180" y="935785"/>
                  </a:lnTo>
                  <a:lnTo>
                    <a:pt x="540809" y="956126"/>
                  </a:lnTo>
                  <a:lnTo>
                    <a:pt x="529576" y="957833"/>
                  </a:lnTo>
                  <a:lnTo>
                    <a:pt x="523312" y="957833"/>
                  </a:lnTo>
                  <a:lnTo>
                    <a:pt x="518796" y="958034"/>
                  </a:lnTo>
                  <a:close/>
                </a:path>
                <a:path w="1346834" h="1252854">
                  <a:moveTo>
                    <a:pt x="527726" y="957966"/>
                  </a:moveTo>
                  <a:lnTo>
                    <a:pt x="523312" y="957833"/>
                  </a:lnTo>
                  <a:lnTo>
                    <a:pt x="529576" y="957833"/>
                  </a:lnTo>
                  <a:lnTo>
                    <a:pt x="527726" y="957966"/>
                  </a:lnTo>
                  <a:close/>
                </a:path>
                <a:path w="1346834" h="1252854">
                  <a:moveTo>
                    <a:pt x="187241" y="294392"/>
                  </a:moveTo>
                  <a:lnTo>
                    <a:pt x="176592" y="294392"/>
                  </a:lnTo>
                  <a:lnTo>
                    <a:pt x="182193" y="294140"/>
                  </a:lnTo>
                  <a:lnTo>
                    <a:pt x="187241" y="294392"/>
                  </a:lnTo>
                  <a:close/>
                </a:path>
                <a:path w="1346834" h="1252854">
                  <a:moveTo>
                    <a:pt x="180609" y="456777"/>
                  </a:moveTo>
                  <a:lnTo>
                    <a:pt x="142788" y="447529"/>
                  </a:lnTo>
                  <a:lnTo>
                    <a:pt x="109133" y="418546"/>
                  </a:lnTo>
                  <a:lnTo>
                    <a:pt x="94396" y="382532"/>
                  </a:lnTo>
                  <a:lnTo>
                    <a:pt x="93649" y="371479"/>
                  </a:lnTo>
                  <a:lnTo>
                    <a:pt x="94046" y="366048"/>
                  </a:lnTo>
                  <a:lnTo>
                    <a:pt x="110041" y="325894"/>
                  </a:lnTo>
                  <a:lnTo>
                    <a:pt x="149649" y="297969"/>
                  </a:lnTo>
                  <a:lnTo>
                    <a:pt x="171117" y="294222"/>
                  </a:lnTo>
                  <a:lnTo>
                    <a:pt x="176592" y="294392"/>
                  </a:lnTo>
                  <a:lnTo>
                    <a:pt x="187241" y="294392"/>
                  </a:lnTo>
                  <a:lnTo>
                    <a:pt x="229685" y="308913"/>
                  </a:lnTo>
                  <a:lnTo>
                    <a:pt x="256611" y="336934"/>
                  </a:lnTo>
                  <a:lnTo>
                    <a:pt x="268829" y="373802"/>
                  </a:lnTo>
                  <a:lnTo>
                    <a:pt x="268999" y="379273"/>
                  </a:lnTo>
                  <a:lnTo>
                    <a:pt x="268612" y="384704"/>
                  </a:lnTo>
                  <a:lnTo>
                    <a:pt x="252702" y="424894"/>
                  </a:lnTo>
                  <a:lnTo>
                    <a:pt x="213154" y="452901"/>
                  </a:lnTo>
                  <a:lnTo>
                    <a:pt x="193848" y="456535"/>
                  </a:lnTo>
                  <a:lnTo>
                    <a:pt x="186218" y="456535"/>
                  </a:lnTo>
                  <a:lnTo>
                    <a:pt x="180609" y="456777"/>
                  </a:lnTo>
                  <a:close/>
                </a:path>
                <a:path w="1346834" h="1252854">
                  <a:moveTo>
                    <a:pt x="191693" y="456693"/>
                  </a:moveTo>
                  <a:lnTo>
                    <a:pt x="186218" y="456535"/>
                  </a:lnTo>
                  <a:lnTo>
                    <a:pt x="193848" y="456535"/>
                  </a:lnTo>
                  <a:lnTo>
                    <a:pt x="191693" y="456693"/>
                  </a:lnTo>
                  <a:close/>
                </a:path>
                <a:path w="1346834" h="1252854">
                  <a:moveTo>
                    <a:pt x="99263" y="1082370"/>
                  </a:moveTo>
                  <a:lnTo>
                    <a:pt x="86805" y="1082370"/>
                  </a:lnTo>
                  <a:lnTo>
                    <a:pt x="92695" y="1082045"/>
                  </a:lnTo>
                  <a:lnTo>
                    <a:pt x="98562" y="1082276"/>
                  </a:lnTo>
                  <a:lnTo>
                    <a:pt x="99263" y="1082370"/>
                  </a:lnTo>
                  <a:close/>
                </a:path>
                <a:path w="1346834" h="1252854">
                  <a:moveTo>
                    <a:pt x="91246" y="1252649"/>
                  </a:moveTo>
                  <a:lnTo>
                    <a:pt x="51549" y="1243002"/>
                  </a:lnTo>
                  <a:lnTo>
                    <a:pt x="16224" y="1212606"/>
                  </a:lnTo>
                  <a:lnTo>
                    <a:pt x="782" y="1174808"/>
                  </a:lnTo>
                  <a:lnTo>
                    <a:pt x="0" y="1163220"/>
                  </a:lnTo>
                  <a:lnTo>
                    <a:pt x="413" y="1157532"/>
                  </a:lnTo>
                  <a:lnTo>
                    <a:pt x="17129" y="1115451"/>
                  </a:lnTo>
                  <a:lnTo>
                    <a:pt x="47922" y="1090386"/>
                  </a:lnTo>
                  <a:lnTo>
                    <a:pt x="81072" y="1082201"/>
                  </a:lnTo>
                  <a:lnTo>
                    <a:pt x="86805" y="1082370"/>
                  </a:lnTo>
                  <a:lnTo>
                    <a:pt x="99263" y="1082370"/>
                  </a:lnTo>
                  <a:lnTo>
                    <a:pt x="142806" y="1097077"/>
                  </a:lnTo>
                  <a:lnTo>
                    <a:pt x="171420" y="1126271"/>
                  </a:lnTo>
                  <a:lnTo>
                    <a:pt x="184643" y="1164929"/>
                  </a:lnTo>
                  <a:lnTo>
                    <a:pt x="184878" y="1170734"/>
                  </a:lnTo>
                  <a:lnTo>
                    <a:pt x="184514" y="1176501"/>
                  </a:lnTo>
                  <a:lnTo>
                    <a:pt x="167811" y="1219218"/>
                  </a:lnTo>
                  <a:lnTo>
                    <a:pt x="136582" y="1244568"/>
                  </a:lnTo>
                  <a:lnTo>
                    <a:pt x="106658" y="1252385"/>
                  </a:lnTo>
                  <a:lnTo>
                    <a:pt x="97132" y="1252385"/>
                  </a:lnTo>
                  <a:lnTo>
                    <a:pt x="91246" y="1252649"/>
                  </a:lnTo>
                  <a:close/>
                </a:path>
                <a:path w="1346834" h="1252854">
                  <a:moveTo>
                    <a:pt x="102941" y="1252619"/>
                  </a:moveTo>
                  <a:lnTo>
                    <a:pt x="97132" y="1252385"/>
                  </a:lnTo>
                  <a:lnTo>
                    <a:pt x="106658" y="1252385"/>
                  </a:lnTo>
                  <a:lnTo>
                    <a:pt x="102941" y="1252619"/>
                  </a:lnTo>
                  <a:close/>
                </a:path>
                <a:path w="1346834" h="1252854">
                  <a:moveTo>
                    <a:pt x="1230214" y="498864"/>
                  </a:moveTo>
                  <a:lnTo>
                    <a:pt x="1221302" y="498864"/>
                  </a:lnTo>
                  <a:lnTo>
                    <a:pt x="1225949" y="498656"/>
                  </a:lnTo>
                  <a:lnTo>
                    <a:pt x="1230214" y="498864"/>
                  </a:lnTo>
                  <a:close/>
                </a:path>
                <a:path w="1346834" h="1252854">
                  <a:moveTo>
                    <a:pt x="1224842" y="634449"/>
                  </a:moveTo>
                  <a:lnTo>
                    <a:pt x="1185123" y="622053"/>
                  </a:lnTo>
                  <a:lnTo>
                    <a:pt x="1158243" y="590308"/>
                  </a:lnTo>
                  <a:lnTo>
                    <a:pt x="1152222" y="563221"/>
                  </a:lnTo>
                  <a:lnTo>
                    <a:pt x="1152563" y="558698"/>
                  </a:lnTo>
                  <a:lnTo>
                    <a:pt x="1168779" y="521737"/>
                  </a:lnTo>
                  <a:lnTo>
                    <a:pt x="1203232" y="500685"/>
                  </a:lnTo>
                  <a:lnTo>
                    <a:pt x="1216741" y="498743"/>
                  </a:lnTo>
                  <a:lnTo>
                    <a:pt x="1221302" y="498864"/>
                  </a:lnTo>
                  <a:lnTo>
                    <a:pt x="1230214" y="498864"/>
                  </a:lnTo>
                  <a:lnTo>
                    <a:pt x="1269195" y="513425"/>
                  </a:lnTo>
                  <a:lnTo>
                    <a:pt x="1294150" y="546279"/>
                  </a:lnTo>
                  <a:lnTo>
                    <a:pt x="1298667" y="568880"/>
                  </a:lnTo>
                  <a:lnTo>
                    <a:pt x="1298380" y="573446"/>
                  </a:lnTo>
                  <a:lnTo>
                    <a:pt x="1282392" y="610902"/>
                  </a:lnTo>
                  <a:lnTo>
                    <a:pt x="1247756" y="632352"/>
                  </a:lnTo>
                  <a:lnTo>
                    <a:pt x="1235548" y="634246"/>
                  </a:lnTo>
                  <a:lnTo>
                    <a:pt x="1229528" y="634246"/>
                  </a:lnTo>
                  <a:lnTo>
                    <a:pt x="1224842" y="634449"/>
                  </a:lnTo>
                  <a:close/>
                </a:path>
                <a:path w="1346834" h="1252854">
                  <a:moveTo>
                    <a:pt x="1234131" y="634356"/>
                  </a:moveTo>
                  <a:lnTo>
                    <a:pt x="1229528" y="634246"/>
                  </a:lnTo>
                  <a:lnTo>
                    <a:pt x="1235548" y="634246"/>
                  </a:lnTo>
                  <a:lnTo>
                    <a:pt x="1234131" y="634356"/>
                  </a:lnTo>
                  <a:close/>
                </a:path>
                <a:path w="1346834" h="1252854">
                  <a:moveTo>
                    <a:pt x="1286111" y="190"/>
                  </a:moveTo>
                  <a:lnTo>
                    <a:pt x="1278009" y="190"/>
                  </a:lnTo>
                  <a:lnTo>
                    <a:pt x="1282134" y="0"/>
                  </a:lnTo>
                  <a:lnTo>
                    <a:pt x="1286111" y="190"/>
                  </a:lnTo>
                  <a:close/>
                </a:path>
                <a:path w="1346834" h="1252854">
                  <a:moveTo>
                    <a:pt x="1281226" y="119492"/>
                  </a:moveTo>
                  <a:lnTo>
                    <a:pt x="1242805" y="106224"/>
                  </a:lnTo>
                  <a:lnTo>
                    <a:pt x="1218514" y="68861"/>
                  </a:lnTo>
                  <a:lnTo>
                    <a:pt x="1217180" y="56702"/>
                  </a:lnTo>
                  <a:lnTo>
                    <a:pt x="1217488" y="52727"/>
                  </a:lnTo>
                  <a:lnTo>
                    <a:pt x="1237486" y="14594"/>
                  </a:lnTo>
                  <a:lnTo>
                    <a:pt x="1273999" y="82"/>
                  </a:lnTo>
                  <a:lnTo>
                    <a:pt x="1278009" y="190"/>
                  </a:lnTo>
                  <a:lnTo>
                    <a:pt x="1286242" y="196"/>
                  </a:lnTo>
                  <a:lnTo>
                    <a:pt x="1326800" y="18510"/>
                  </a:lnTo>
                  <a:lnTo>
                    <a:pt x="1345809" y="54334"/>
                  </a:lnTo>
                  <a:lnTo>
                    <a:pt x="1346389" y="62466"/>
                  </a:lnTo>
                  <a:lnTo>
                    <a:pt x="1346102" y="66466"/>
                  </a:lnTo>
                  <a:lnTo>
                    <a:pt x="1326116" y="104866"/>
                  </a:lnTo>
                  <a:lnTo>
                    <a:pt x="1291077" y="119305"/>
                  </a:lnTo>
                  <a:lnTo>
                    <a:pt x="1285360" y="119305"/>
                  </a:lnTo>
                  <a:lnTo>
                    <a:pt x="1281226" y="119492"/>
                  </a:lnTo>
                  <a:close/>
                </a:path>
                <a:path w="1346834" h="1252854">
                  <a:moveTo>
                    <a:pt x="1289392" y="119426"/>
                  </a:moveTo>
                  <a:lnTo>
                    <a:pt x="1285360" y="119305"/>
                  </a:lnTo>
                  <a:lnTo>
                    <a:pt x="1291077" y="119305"/>
                  </a:lnTo>
                  <a:lnTo>
                    <a:pt x="1289392" y="119426"/>
                  </a:lnTo>
                  <a:close/>
                </a:path>
              </a:pathLst>
            </a:custGeom>
            <a:solidFill>
              <a:srgbClr val="F98E2D">
                <a:alpha val="2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333" y="8695246"/>
              <a:ext cx="845591" cy="8457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4" y="9605530"/>
              <a:ext cx="613338" cy="6814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8189" y="9605530"/>
              <a:ext cx="769435" cy="6814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4" y="8808672"/>
              <a:ext cx="613338" cy="76948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0" y="50494"/>
              <a:ext cx="5977890" cy="153035"/>
            </a:xfrm>
            <a:custGeom>
              <a:avLst/>
              <a:gdLst/>
              <a:ahLst/>
              <a:cxnLst/>
              <a:rect l="l" t="t" r="r" b="b"/>
              <a:pathLst>
                <a:path w="5977890" h="153035">
                  <a:moveTo>
                    <a:pt x="5216982" y="104927"/>
                  </a:moveTo>
                  <a:lnTo>
                    <a:pt x="1499209" y="104927"/>
                  </a:lnTo>
                  <a:lnTo>
                    <a:pt x="1499209" y="152552"/>
                  </a:lnTo>
                  <a:lnTo>
                    <a:pt x="5216982" y="152552"/>
                  </a:lnTo>
                  <a:lnTo>
                    <a:pt x="5216982" y="104927"/>
                  </a:lnTo>
                  <a:close/>
                </a:path>
                <a:path w="5977890" h="153035">
                  <a:moveTo>
                    <a:pt x="5977267" y="0"/>
                  </a:moveTo>
                  <a:lnTo>
                    <a:pt x="0" y="0"/>
                  </a:lnTo>
                  <a:lnTo>
                    <a:pt x="0" y="47828"/>
                  </a:lnTo>
                  <a:lnTo>
                    <a:pt x="5977267" y="47828"/>
                  </a:lnTo>
                  <a:lnTo>
                    <a:pt x="5977267" y="0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550030" y="370901"/>
            <a:ext cx="4643120" cy="913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u="none" spc="565" dirty="0"/>
              <a:t>CUSTOMER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171641" y="222274"/>
            <a:ext cx="8907780" cy="5604510"/>
            <a:chOff x="171641" y="222274"/>
            <a:chExt cx="8907780" cy="5604510"/>
          </a:xfrm>
        </p:grpSpPr>
        <p:sp>
          <p:nvSpPr>
            <p:cNvPr id="16" name="object 16"/>
            <p:cNvSpPr/>
            <p:nvPr/>
          </p:nvSpPr>
          <p:spPr>
            <a:xfrm>
              <a:off x="171640" y="222274"/>
              <a:ext cx="6289675" cy="1116330"/>
            </a:xfrm>
            <a:custGeom>
              <a:avLst/>
              <a:gdLst/>
              <a:ahLst/>
              <a:cxnLst/>
              <a:rect l="l" t="t" r="r" b="b"/>
              <a:pathLst>
                <a:path w="6289675" h="1116330">
                  <a:moveTo>
                    <a:pt x="1240904" y="426567"/>
                  </a:moveTo>
                  <a:lnTo>
                    <a:pt x="1240878" y="365061"/>
                  </a:lnTo>
                  <a:lnTo>
                    <a:pt x="1234871" y="318757"/>
                  </a:lnTo>
                  <a:lnTo>
                    <a:pt x="1217815" y="276669"/>
                  </a:lnTo>
                  <a:lnTo>
                    <a:pt x="1198118" y="249885"/>
                  </a:lnTo>
                  <a:lnTo>
                    <a:pt x="1198118" y="426567"/>
                  </a:lnTo>
                  <a:lnTo>
                    <a:pt x="1037920" y="426567"/>
                  </a:lnTo>
                  <a:lnTo>
                    <a:pt x="1019187" y="380161"/>
                  </a:lnTo>
                  <a:lnTo>
                    <a:pt x="1005560" y="359270"/>
                  </a:lnTo>
                  <a:lnTo>
                    <a:pt x="1005560" y="498779"/>
                  </a:lnTo>
                  <a:lnTo>
                    <a:pt x="1005560" y="562965"/>
                  </a:lnTo>
                  <a:lnTo>
                    <a:pt x="577659" y="562965"/>
                  </a:lnTo>
                  <a:lnTo>
                    <a:pt x="577659" y="498779"/>
                  </a:lnTo>
                  <a:lnTo>
                    <a:pt x="583323" y="449795"/>
                  </a:lnTo>
                  <a:lnTo>
                    <a:pt x="599440" y="404787"/>
                  </a:lnTo>
                  <a:lnTo>
                    <a:pt x="624738" y="365061"/>
                  </a:lnTo>
                  <a:lnTo>
                    <a:pt x="657885" y="331901"/>
                  </a:lnTo>
                  <a:lnTo>
                    <a:pt x="697623" y="306616"/>
                  </a:lnTo>
                  <a:lnTo>
                    <a:pt x="742619" y="290487"/>
                  </a:lnTo>
                  <a:lnTo>
                    <a:pt x="791616" y="284822"/>
                  </a:lnTo>
                  <a:lnTo>
                    <a:pt x="840600" y="290487"/>
                  </a:lnTo>
                  <a:lnTo>
                    <a:pt x="885609" y="306616"/>
                  </a:lnTo>
                  <a:lnTo>
                    <a:pt x="925334" y="331901"/>
                  </a:lnTo>
                  <a:lnTo>
                    <a:pt x="958494" y="365061"/>
                  </a:lnTo>
                  <a:lnTo>
                    <a:pt x="983780" y="404787"/>
                  </a:lnTo>
                  <a:lnTo>
                    <a:pt x="999896" y="449795"/>
                  </a:lnTo>
                  <a:lnTo>
                    <a:pt x="1005560" y="498779"/>
                  </a:lnTo>
                  <a:lnTo>
                    <a:pt x="1005560" y="359270"/>
                  </a:lnTo>
                  <a:lnTo>
                    <a:pt x="992162" y="338721"/>
                  </a:lnTo>
                  <a:lnTo>
                    <a:pt x="957859" y="303288"/>
                  </a:lnTo>
                  <a:lnTo>
                    <a:pt x="931456" y="284822"/>
                  </a:lnTo>
                  <a:lnTo>
                    <a:pt x="917308" y="274929"/>
                  </a:lnTo>
                  <a:lnTo>
                    <a:pt x="936548" y="256743"/>
                  </a:lnTo>
                  <a:lnTo>
                    <a:pt x="939126" y="254304"/>
                  </a:lnTo>
                  <a:lnTo>
                    <a:pt x="964641" y="238925"/>
                  </a:lnTo>
                  <a:lnTo>
                    <a:pt x="992974" y="229311"/>
                  </a:lnTo>
                  <a:lnTo>
                    <a:pt x="1023213" y="225996"/>
                  </a:lnTo>
                  <a:lnTo>
                    <a:pt x="1059053" y="225996"/>
                  </a:lnTo>
                  <a:lnTo>
                    <a:pt x="1102982" y="233222"/>
                  </a:lnTo>
                  <a:lnTo>
                    <a:pt x="1141158" y="253047"/>
                  </a:lnTo>
                  <a:lnTo>
                    <a:pt x="1171270" y="283197"/>
                  </a:lnTo>
                  <a:lnTo>
                    <a:pt x="1191018" y="321386"/>
                  </a:lnTo>
                  <a:lnTo>
                    <a:pt x="1198079" y="365061"/>
                  </a:lnTo>
                  <a:lnTo>
                    <a:pt x="1198118" y="426567"/>
                  </a:lnTo>
                  <a:lnTo>
                    <a:pt x="1198118" y="249885"/>
                  </a:lnTo>
                  <a:lnTo>
                    <a:pt x="1191285" y="240588"/>
                  </a:lnTo>
                  <a:lnTo>
                    <a:pt x="1173670" y="225996"/>
                  </a:lnTo>
                  <a:lnTo>
                    <a:pt x="1156830" y="212039"/>
                  </a:lnTo>
                  <a:lnTo>
                    <a:pt x="1116012" y="192557"/>
                  </a:lnTo>
                  <a:lnTo>
                    <a:pt x="1123492" y="183464"/>
                  </a:lnTo>
                  <a:lnTo>
                    <a:pt x="1129690" y="175933"/>
                  </a:lnTo>
                  <a:lnTo>
                    <a:pt x="1139952" y="156857"/>
                  </a:lnTo>
                  <a:lnTo>
                    <a:pt x="1146403" y="135775"/>
                  </a:lnTo>
                  <a:lnTo>
                    <a:pt x="1148638" y="113131"/>
                  </a:lnTo>
                  <a:lnTo>
                    <a:pt x="1139723" y="69164"/>
                  </a:lnTo>
                  <a:lnTo>
                    <a:pt x="1121918" y="42799"/>
                  </a:lnTo>
                  <a:lnTo>
                    <a:pt x="1115441" y="33197"/>
                  </a:lnTo>
                  <a:lnTo>
                    <a:pt x="1105852" y="26733"/>
                  </a:lnTo>
                  <a:lnTo>
                    <a:pt x="1105852" y="113131"/>
                  </a:lnTo>
                  <a:lnTo>
                    <a:pt x="1100315" y="140487"/>
                  </a:lnTo>
                  <a:lnTo>
                    <a:pt x="1085227" y="162839"/>
                  </a:lnTo>
                  <a:lnTo>
                    <a:pt x="1062863" y="177927"/>
                  </a:lnTo>
                  <a:lnTo>
                    <a:pt x="1035519" y="183464"/>
                  </a:lnTo>
                  <a:lnTo>
                    <a:pt x="1008164" y="177927"/>
                  </a:lnTo>
                  <a:lnTo>
                    <a:pt x="985799" y="162839"/>
                  </a:lnTo>
                  <a:lnTo>
                    <a:pt x="972832" y="143624"/>
                  </a:lnTo>
                  <a:lnTo>
                    <a:pt x="970711" y="140487"/>
                  </a:lnTo>
                  <a:lnTo>
                    <a:pt x="965174" y="113131"/>
                  </a:lnTo>
                  <a:lnTo>
                    <a:pt x="966101" y="108585"/>
                  </a:lnTo>
                  <a:lnTo>
                    <a:pt x="970711" y="85788"/>
                  </a:lnTo>
                  <a:lnTo>
                    <a:pt x="985799" y="63423"/>
                  </a:lnTo>
                  <a:lnTo>
                    <a:pt x="1008164" y="48336"/>
                  </a:lnTo>
                  <a:lnTo>
                    <a:pt x="1035519" y="42799"/>
                  </a:lnTo>
                  <a:lnTo>
                    <a:pt x="1062863" y="48336"/>
                  </a:lnTo>
                  <a:lnTo>
                    <a:pt x="1085227" y="63423"/>
                  </a:lnTo>
                  <a:lnTo>
                    <a:pt x="1100315" y="85788"/>
                  </a:lnTo>
                  <a:lnTo>
                    <a:pt x="1105852" y="113131"/>
                  </a:lnTo>
                  <a:lnTo>
                    <a:pt x="1105852" y="26733"/>
                  </a:lnTo>
                  <a:lnTo>
                    <a:pt x="1079474" y="8915"/>
                  </a:lnTo>
                  <a:lnTo>
                    <a:pt x="1035519" y="0"/>
                  </a:lnTo>
                  <a:lnTo>
                    <a:pt x="992454" y="8509"/>
                  </a:lnTo>
                  <a:lnTo>
                    <a:pt x="958227" y="30924"/>
                  </a:lnTo>
                  <a:lnTo>
                    <a:pt x="958227" y="195503"/>
                  </a:lnTo>
                  <a:lnTo>
                    <a:pt x="935113" y="206311"/>
                  </a:lnTo>
                  <a:lnTo>
                    <a:pt x="913726" y="220205"/>
                  </a:lnTo>
                  <a:lnTo>
                    <a:pt x="894410" y="237058"/>
                  </a:lnTo>
                  <a:lnTo>
                    <a:pt x="877455" y="256743"/>
                  </a:lnTo>
                  <a:lnTo>
                    <a:pt x="875588" y="255943"/>
                  </a:lnTo>
                  <a:lnTo>
                    <a:pt x="871842" y="254876"/>
                  </a:lnTo>
                  <a:lnTo>
                    <a:pt x="884656" y="242303"/>
                  </a:lnTo>
                  <a:lnTo>
                    <a:pt x="894245" y="232905"/>
                  </a:lnTo>
                  <a:lnTo>
                    <a:pt x="911491" y="206463"/>
                  </a:lnTo>
                  <a:lnTo>
                    <a:pt x="922616" y="176428"/>
                  </a:lnTo>
                  <a:lnTo>
                    <a:pt x="926668" y="143624"/>
                  </a:lnTo>
                  <a:lnTo>
                    <a:pt x="931862" y="158229"/>
                  </a:lnTo>
                  <a:lnTo>
                    <a:pt x="938936" y="171869"/>
                  </a:lnTo>
                  <a:lnTo>
                    <a:pt x="947762" y="184353"/>
                  </a:lnTo>
                  <a:lnTo>
                    <a:pt x="958227" y="195503"/>
                  </a:lnTo>
                  <a:lnTo>
                    <a:pt x="958227" y="30924"/>
                  </a:lnTo>
                  <a:lnTo>
                    <a:pt x="956983" y="31737"/>
                  </a:lnTo>
                  <a:lnTo>
                    <a:pt x="932510" y="66230"/>
                  </a:lnTo>
                  <a:lnTo>
                    <a:pt x="922388" y="108585"/>
                  </a:lnTo>
                  <a:lnTo>
                    <a:pt x="903909" y="65328"/>
                  </a:lnTo>
                  <a:lnTo>
                    <a:pt x="884148" y="43446"/>
                  </a:lnTo>
                  <a:lnTo>
                    <a:pt x="884148" y="142544"/>
                  </a:lnTo>
                  <a:lnTo>
                    <a:pt x="876300" y="181381"/>
                  </a:lnTo>
                  <a:lnTo>
                    <a:pt x="854925" y="213093"/>
                  </a:lnTo>
                  <a:lnTo>
                    <a:pt x="823214" y="234467"/>
                  </a:lnTo>
                  <a:lnTo>
                    <a:pt x="784390" y="242303"/>
                  </a:lnTo>
                  <a:lnTo>
                    <a:pt x="745566" y="234429"/>
                  </a:lnTo>
                  <a:lnTo>
                    <a:pt x="733475" y="226263"/>
                  </a:lnTo>
                  <a:lnTo>
                    <a:pt x="715683" y="214223"/>
                  </a:lnTo>
                  <a:lnTo>
                    <a:pt x="713854" y="212991"/>
                  </a:lnTo>
                  <a:lnTo>
                    <a:pt x="692480" y="181267"/>
                  </a:lnTo>
                  <a:lnTo>
                    <a:pt x="686752" y="152984"/>
                  </a:lnTo>
                  <a:lnTo>
                    <a:pt x="684631" y="142544"/>
                  </a:lnTo>
                  <a:lnTo>
                    <a:pt x="692480" y="103835"/>
                  </a:lnTo>
                  <a:lnTo>
                    <a:pt x="713854" y="72110"/>
                  </a:lnTo>
                  <a:lnTo>
                    <a:pt x="745566" y="50673"/>
                  </a:lnTo>
                  <a:lnTo>
                    <a:pt x="784390" y="42799"/>
                  </a:lnTo>
                  <a:lnTo>
                    <a:pt x="823112" y="50634"/>
                  </a:lnTo>
                  <a:lnTo>
                    <a:pt x="854824" y="72009"/>
                  </a:lnTo>
                  <a:lnTo>
                    <a:pt x="876274" y="103720"/>
                  </a:lnTo>
                  <a:lnTo>
                    <a:pt x="884148" y="142544"/>
                  </a:lnTo>
                  <a:lnTo>
                    <a:pt x="884148" y="43446"/>
                  </a:lnTo>
                  <a:lnTo>
                    <a:pt x="883564" y="42799"/>
                  </a:lnTo>
                  <a:lnTo>
                    <a:pt x="872845" y="30924"/>
                  </a:lnTo>
                  <a:lnTo>
                    <a:pt x="832053" y="8204"/>
                  </a:lnTo>
                  <a:lnTo>
                    <a:pt x="784390" y="0"/>
                  </a:lnTo>
                  <a:lnTo>
                    <a:pt x="739063" y="7378"/>
                  </a:lnTo>
                  <a:lnTo>
                    <a:pt x="699744" y="27914"/>
                  </a:lnTo>
                  <a:lnTo>
                    <a:pt x="668858" y="59245"/>
                  </a:lnTo>
                  <a:lnTo>
                    <a:pt x="665911" y="65087"/>
                  </a:lnTo>
                  <a:lnTo>
                    <a:pt x="665911" y="275196"/>
                  </a:lnTo>
                  <a:lnTo>
                    <a:pt x="625373" y="303555"/>
                  </a:lnTo>
                  <a:lnTo>
                    <a:pt x="591070" y="338988"/>
                  </a:lnTo>
                  <a:lnTo>
                    <a:pt x="564032" y="380428"/>
                  </a:lnTo>
                  <a:lnTo>
                    <a:pt x="545299" y="426834"/>
                  </a:lnTo>
                  <a:lnTo>
                    <a:pt x="385102" y="426834"/>
                  </a:lnTo>
                  <a:lnTo>
                    <a:pt x="385191" y="365061"/>
                  </a:lnTo>
                  <a:lnTo>
                    <a:pt x="392201" y="321525"/>
                  </a:lnTo>
                  <a:lnTo>
                    <a:pt x="411949" y="283273"/>
                  </a:lnTo>
                  <a:lnTo>
                    <a:pt x="442061" y="253123"/>
                  </a:lnTo>
                  <a:lnTo>
                    <a:pt x="480237" y="233349"/>
                  </a:lnTo>
                  <a:lnTo>
                    <a:pt x="524179" y="226263"/>
                  </a:lnTo>
                  <a:lnTo>
                    <a:pt x="560006" y="226263"/>
                  </a:lnTo>
                  <a:lnTo>
                    <a:pt x="590207" y="229539"/>
                  </a:lnTo>
                  <a:lnTo>
                    <a:pt x="618477" y="239090"/>
                  </a:lnTo>
                  <a:lnTo>
                    <a:pt x="643991" y="254469"/>
                  </a:lnTo>
                  <a:lnTo>
                    <a:pt x="665911" y="275196"/>
                  </a:lnTo>
                  <a:lnTo>
                    <a:pt x="665911" y="65087"/>
                  </a:lnTo>
                  <a:lnTo>
                    <a:pt x="661365" y="74091"/>
                  </a:lnTo>
                  <a:lnTo>
                    <a:pt x="661365" y="214223"/>
                  </a:lnTo>
                  <a:lnTo>
                    <a:pt x="650900" y="207606"/>
                  </a:lnTo>
                  <a:lnTo>
                    <a:pt x="639978" y="201790"/>
                  </a:lnTo>
                  <a:lnTo>
                    <a:pt x="628650" y="196773"/>
                  </a:lnTo>
                  <a:lnTo>
                    <a:pt x="616978" y="192557"/>
                  </a:lnTo>
                  <a:lnTo>
                    <a:pt x="624776" y="183743"/>
                  </a:lnTo>
                  <a:lnTo>
                    <a:pt x="624979" y="183464"/>
                  </a:lnTo>
                  <a:lnTo>
                    <a:pt x="631685" y="174180"/>
                  </a:lnTo>
                  <a:lnTo>
                    <a:pt x="637578" y="163906"/>
                  </a:lnTo>
                  <a:lnTo>
                    <a:pt x="642378" y="152984"/>
                  </a:lnTo>
                  <a:lnTo>
                    <a:pt x="644525" y="169354"/>
                  </a:lnTo>
                  <a:lnTo>
                    <a:pt x="648462" y="185102"/>
                  </a:lnTo>
                  <a:lnTo>
                    <a:pt x="654113" y="200101"/>
                  </a:lnTo>
                  <a:lnTo>
                    <a:pt x="661365" y="214223"/>
                  </a:lnTo>
                  <a:lnTo>
                    <a:pt x="661365" y="74091"/>
                  </a:lnTo>
                  <a:lnTo>
                    <a:pt x="648804" y="98958"/>
                  </a:lnTo>
                  <a:lnTo>
                    <a:pt x="636447" y="60032"/>
                  </a:lnTo>
                  <a:lnTo>
                    <a:pt x="622884" y="42799"/>
                  </a:lnTo>
                  <a:lnTo>
                    <a:pt x="611720" y="28625"/>
                  </a:lnTo>
                  <a:lnTo>
                    <a:pt x="606806" y="25615"/>
                  </a:lnTo>
                  <a:lnTo>
                    <a:pt x="606806" y="113131"/>
                  </a:lnTo>
                  <a:lnTo>
                    <a:pt x="601281" y="140487"/>
                  </a:lnTo>
                  <a:lnTo>
                    <a:pt x="586181" y="162839"/>
                  </a:lnTo>
                  <a:lnTo>
                    <a:pt x="563829" y="177927"/>
                  </a:lnTo>
                  <a:lnTo>
                    <a:pt x="536473" y="183464"/>
                  </a:lnTo>
                  <a:lnTo>
                    <a:pt x="509130" y="177927"/>
                  </a:lnTo>
                  <a:lnTo>
                    <a:pt x="486765" y="162839"/>
                  </a:lnTo>
                  <a:lnTo>
                    <a:pt x="471678" y="140487"/>
                  </a:lnTo>
                  <a:lnTo>
                    <a:pt x="466140" y="113131"/>
                  </a:lnTo>
                  <a:lnTo>
                    <a:pt x="471678" y="85788"/>
                  </a:lnTo>
                  <a:lnTo>
                    <a:pt x="486765" y="63423"/>
                  </a:lnTo>
                  <a:lnTo>
                    <a:pt x="509130" y="48336"/>
                  </a:lnTo>
                  <a:lnTo>
                    <a:pt x="536473" y="42799"/>
                  </a:lnTo>
                  <a:lnTo>
                    <a:pt x="563829" y="48336"/>
                  </a:lnTo>
                  <a:lnTo>
                    <a:pt x="586181" y="63423"/>
                  </a:lnTo>
                  <a:lnTo>
                    <a:pt x="601281" y="85788"/>
                  </a:lnTo>
                  <a:lnTo>
                    <a:pt x="606806" y="113131"/>
                  </a:lnTo>
                  <a:lnTo>
                    <a:pt x="606806" y="25615"/>
                  </a:lnTo>
                  <a:lnTo>
                    <a:pt x="577532" y="7645"/>
                  </a:lnTo>
                  <a:lnTo>
                    <a:pt x="536740" y="0"/>
                  </a:lnTo>
                  <a:lnTo>
                    <a:pt x="492772" y="8915"/>
                  </a:lnTo>
                  <a:lnTo>
                    <a:pt x="456806" y="33197"/>
                  </a:lnTo>
                  <a:lnTo>
                    <a:pt x="432523" y="69164"/>
                  </a:lnTo>
                  <a:lnTo>
                    <a:pt x="423621" y="113131"/>
                  </a:lnTo>
                  <a:lnTo>
                    <a:pt x="426097" y="136753"/>
                  </a:lnTo>
                  <a:lnTo>
                    <a:pt x="433209" y="158724"/>
                  </a:lnTo>
                  <a:lnTo>
                    <a:pt x="444487" y="178498"/>
                  </a:lnTo>
                  <a:lnTo>
                    <a:pt x="459447" y="195503"/>
                  </a:lnTo>
                  <a:lnTo>
                    <a:pt x="420979" y="215811"/>
                  </a:lnTo>
                  <a:lnTo>
                    <a:pt x="388645" y="244348"/>
                  </a:lnTo>
                  <a:lnTo>
                    <a:pt x="363829" y="279704"/>
                  </a:lnTo>
                  <a:lnTo>
                    <a:pt x="347929" y="320497"/>
                  </a:lnTo>
                  <a:lnTo>
                    <a:pt x="342353" y="365061"/>
                  </a:lnTo>
                  <a:lnTo>
                    <a:pt x="342315" y="447967"/>
                  </a:lnTo>
                  <a:lnTo>
                    <a:pt x="344004" y="456272"/>
                  </a:lnTo>
                  <a:lnTo>
                    <a:pt x="348602" y="463080"/>
                  </a:lnTo>
                  <a:lnTo>
                    <a:pt x="355409" y="467677"/>
                  </a:lnTo>
                  <a:lnTo>
                    <a:pt x="363715" y="469366"/>
                  </a:lnTo>
                  <a:lnTo>
                    <a:pt x="536473" y="469366"/>
                  </a:lnTo>
                  <a:lnTo>
                    <a:pt x="535774" y="476631"/>
                  </a:lnTo>
                  <a:lnTo>
                    <a:pt x="535266" y="483971"/>
                  </a:lnTo>
                  <a:lnTo>
                    <a:pt x="534974" y="491363"/>
                  </a:lnTo>
                  <a:lnTo>
                    <a:pt x="534873" y="584352"/>
                  </a:lnTo>
                  <a:lnTo>
                    <a:pt x="536562" y="592670"/>
                  </a:lnTo>
                  <a:lnTo>
                    <a:pt x="541159" y="599465"/>
                  </a:lnTo>
                  <a:lnTo>
                    <a:pt x="547954" y="604062"/>
                  </a:lnTo>
                  <a:lnTo>
                    <a:pt x="556260" y="605751"/>
                  </a:lnTo>
                  <a:lnTo>
                    <a:pt x="1026960" y="605751"/>
                  </a:lnTo>
                  <a:lnTo>
                    <a:pt x="1035265" y="604062"/>
                  </a:lnTo>
                  <a:lnTo>
                    <a:pt x="1042073" y="599465"/>
                  </a:lnTo>
                  <a:lnTo>
                    <a:pt x="1046670" y="592670"/>
                  </a:lnTo>
                  <a:lnTo>
                    <a:pt x="1048346" y="584352"/>
                  </a:lnTo>
                  <a:lnTo>
                    <a:pt x="1048346" y="562965"/>
                  </a:lnTo>
                  <a:lnTo>
                    <a:pt x="1048258" y="491363"/>
                  </a:lnTo>
                  <a:lnTo>
                    <a:pt x="1047953" y="483971"/>
                  </a:lnTo>
                  <a:lnTo>
                    <a:pt x="1047445" y="476631"/>
                  </a:lnTo>
                  <a:lnTo>
                    <a:pt x="1046746" y="469366"/>
                  </a:lnTo>
                  <a:lnTo>
                    <a:pt x="1219517" y="469366"/>
                  </a:lnTo>
                  <a:lnTo>
                    <a:pt x="1227823" y="467677"/>
                  </a:lnTo>
                  <a:lnTo>
                    <a:pt x="1234617" y="463080"/>
                  </a:lnTo>
                  <a:lnTo>
                    <a:pt x="1239215" y="456272"/>
                  </a:lnTo>
                  <a:lnTo>
                    <a:pt x="1240904" y="447967"/>
                  </a:lnTo>
                  <a:lnTo>
                    <a:pt x="1240904" y="426567"/>
                  </a:lnTo>
                  <a:close/>
                </a:path>
                <a:path w="6289675" h="1116330">
                  <a:moveTo>
                    <a:pt x="1268323" y="715670"/>
                  </a:moveTo>
                  <a:lnTo>
                    <a:pt x="1262443" y="685965"/>
                  </a:lnTo>
                  <a:lnTo>
                    <a:pt x="1256893" y="676897"/>
                  </a:lnTo>
                  <a:lnTo>
                    <a:pt x="1246251" y="659511"/>
                  </a:lnTo>
                  <a:lnTo>
                    <a:pt x="1226273" y="644271"/>
                  </a:lnTo>
                  <a:lnTo>
                    <a:pt x="1226273" y="715670"/>
                  </a:lnTo>
                  <a:lnTo>
                    <a:pt x="1226248" y="717537"/>
                  </a:lnTo>
                  <a:lnTo>
                    <a:pt x="850988" y="1045159"/>
                  </a:lnTo>
                  <a:lnTo>
                    <a:pt x="801776" y="1060932"/>
                  </a:lnTo>
                  <a:lnTo>
                    <a:pt x="756551" y="1070305"/>
                  </a:lnTo>
                  <a:lnTo>
                    <a:pt x="713282" y="1073264"/>
                  </a:lnTo>
                  <a:lnTo>
                    <a:pt x="669963" y="1069835"/>
                  </a:lnTo>
                  <a:lnTo>
                    <a:pt x="624535" y="1060018"/>
                  </a:lnTo>
                  <a:lnTo>
                    <a:pt x="574992" y="1043813"/>
                  </a:lnTo>
                  <a:lnTo>
                    <a:pt x="574725" y="1043813"/>
                  </a:lnTo>
                  <a:lnTo>
                    <a:pt x="574446" y="1043546"/>
                  </a:lnTo>
                  <a:lnTo>
                    <a:pt x="573913" y="1043546"/>
                  </a:lnTo>
                  <a:lnTo>
                    <a:pt x="448640" y="1003706"/>
                  </a:lnTo>
                  <a:lnTo>
                    <a:pt x="316636" y="961720"/>
                  </a:lnTo>
                  <a:lnTo>
                    <a:pt x="312356" y="960640"/>
                  </a:lnTo>
                  <a:lnTo>
                    <a:pt x="220357" y="960640"/>
                  </a:lnTo>
                  <a:lnTo>
                    <a:pt x="220357" y="717270"/>
                  </a:lnTo>
                  <a:lnTo>
                    <a:pt x="309422" y="717270"/>
                  </a:lnTo>
                  <a:lnTo>
                    <a:pt x="309422" y="717537"/>
                  </a:lnTo>
                  <a:lnTo>
                    <a:pt x="312356" y="717537"/>
                  </a:lnTo>
                  <a:lnTo>
                    <a:pt x="313829" y="717270"/>
                  </a:lnTo>
                  <a:lnTo>
                    <a:pt x="315302" y="717003"/>
                  </a:lnTo>
                  <a:lnTo>
                    <a:pt x="317982" y="715670"/>
                  </a:lnTo>
                  <a:lnTo>
                    <a:pt x="358089" y="697750"/>
                  </a:lnTo>
                  <a:lnTo>
                    <a:pt x="408279" y="681418"/>
                  </a:lnTo>
                  <a:lnTo>
                    <a:pt x="459689" y="675957"/>
                  </a:lnTo>
                  <a:lnTo>
                    <a:pt x="510946" y="681215"/>
                  </a:lnTo>
                  <a:lnTo>
                    <a:pt x="560628" y="697001"/>
                  </a:lnTo>
                  <a:lnTo>
                    <a:pt x="607352" y="723163"/>
                  </a:lnTo>
                  <a:lnTo>
                    <a:pt x="620077" y="737997"/>
                  </a:lnTo>
                  <a:lnTo>
                    <a:pt x="635431" y="748995"/>
                  </a:lnTo>
                  <a:lnTo>
                    <a:pt x="652780" y="755840"/>
                  </a:lnTo>
                  <a:lnTo>
                    <a:pt x="671537" y="758190"/>
                  </a:lnTo>
                  <a:lnTo>
                    <a:pt x="877722" y="758190"/>
                  </a:lnTo>
                  <a:lnTo>
                    <a:pt x="891374" y="761288"/>
                  </a:lnTo>
                  <a:lnTo>
                    <a:pt x="902627" y="769696"/>
                  </a:lnTo>
                  <a:lnTo>
                    <a:pt x="910336" y="782116"/>
                  </a:lnTo>
                  <a:lnTo>
                    <a:pt x="913295" y="797242"/>
                  </a:lnTo>
                  <a:lnTo>
                    <a:pt x="912660" y="806069"/>
                  </a:lnTo>
                  <a:lnTo>
                    <a:pt x="888695" y="836549"/>
                  </a:lnTo>
                  <a:lnTo>
                    <a:pt x="876388" y="838161"/>
                  </a:lnTo>
                  <a:lnTo>
                    <a:pt x="640778" y="838161"/>
                  </a:lnTo>
                  <a:lnTo>
                    <a:pt x="632472" y="839851"/>
                  </a:lnTo>
                  <a:lnTo>
                    <a:pt x="625665" y="844448"/>
                  </a:lnTo>
                  <a:lnTo>
                    <a:pt x="621068" y="851242"/>
                  </a:lnTo>
                  <a:lnTo>
                    <a:pt x="619379" y="859548"/>
                  </a:lnTo>
                  <a:lnTo>
                    <a:pt x="621068" y="867854"/>
                  </a:lnTo>
                  <a:lnTo>
                    <a:pt x="625665" y="874661"/>
                  </a:lnTo>
                  <a:lnTo>
                    <a:pt x="632472" y="879259"/>
                  </a:lnTo>
                  <a:lnTo>
                    <a:pt x="640778" y="880948"/>
                  </a:lnTo>
                  <a:lnTo>
                    <a:pt x="886282" y="880948"/>
                  </a:lnTo>
                  <a:lnTo>
                    <a:pt x="892708" y="880148"/>
                  </a:lnTo>
                  <a:lnTo>
                    <a:pt x="898855" y="878535"/>
                  </a:lnTo>
                  <a:lnTo>
                    <a:pt x="918591" y="873645"/>
                  </a:lnTo>
                  <a:lnTo>
                    <a:pt x="937602" y="866241"/>
                  </a:lnTo>
                  <a:lnTo>
                    <a:pt x="955751" y="856424"/>
                  </a:lnTo>
                  <a:lnTo>
                    <a:pt x="972934" y="844308"/>
                  </a:lnTo>
                  <a:lnTo>
                    <a:pt x="1024813" y="802322"/>
                  </a:lnTo>
                  <a:lnTo>
                    <a:pt x="1169238" y="685444"/>
                  </a:lnTo>
                  <a:lnTo>
                    <a:pt x="1169771" y="684911"/>
                  </a:lnTo>
                  <a:lnTo>
                    <a:pt x="1180973" y="678421"/>
                  </a:lnTo>
                  <a:lnTo>
                    <a:pt x="1192999" y="676897"/>
                  </a:lnTo>
                  <a:lnTo>
                    <a:pt x="1204785" y="680173"/>
                  </a:lnTo>
                  <a:lnTo>
                    <a:pt x="1215237" y="688124"/>
                  </a:lnTo>
                  <a:lnTo>
                    <a:pt x="1223251" y="701167"/>
                  </a:lnTo>
                  <a:lnTo>
                    <a:pt x="1226273" y="715670"/>
                  </a:lnTo>
                  <a:lnTo>
                    <a:pt x="1226273" y="644271"/>
                  </a:lnTo>
                  <a:lnTo>
                    <a:pt x="1222463" y="641350"/>
                  </a:lnTo>
                  <a:lnTo>
                    <a:pt x="1195146" y="633933"/>
                  </a:lnTo>
                  <a:lnTo>
                    <a:pt x="1167168" y="637501"/>
                  </a:lnTo>
                  <a:lnTo>
                    <a:pt x="1141425" y="652284"/>
                  </a:lnTo>
                  <a:lnTo>
                    <a:pt x="955814" y="802322"/>
                  </a:lnTo>
                  <a:lnTo>
                    <a:pt x="955814" y="796709"/>
                  </a:lnTo>
                  <a:lnTo>
                    <a:pt x="949210" y="765162"/>
                  </a:lnTo>
                  <a:lnTo>
                    <a:pt x="932281" y="739305"/>
                  </a:lnTo>
                  <a:lnTo>
                    <a:pt x="907529" y="721829"/>
                  </a:lnTo>
                  <a:lnTo>
                    <a:pt x="877455" y="715403"/>
                  </a:lnTo>
                  <a:lnTo>
                    <a:pt x="671258" y="715403"/>
                  </a:lnTo>
                  <a:lnTo>
                    <a:pt x="662597" y="714133"/>
                  </a:lnTo>
                  <a:lnTo>
                    <a:pt x="654481" y="710488"/>
                  </a:lnTo>
                  <a:lnTo>
                    <a:pt x="647268" y="704684"/>
                  </a:lnTo>
                  <a:lnTo>
                    <a:pt x="641350" y="697001"/>
                  </a:lnTo>
                  <a:lnTo>
                    <a:pt x="639711" y="694537"/>
                  </a:lnTo>
                  <a:lnTo>
                    <a:pt x="637832" y="692404"/>
                  </a:lnTo>
                  <a:lnTo>
                    <a:pt x="635431" y="690537"/>
                  </a:lnTo>
                  <a:lnTo>
                    <a:pt x="611251" y="675957"/>
                  </a:lnTo>
                  <a:lnTo>
                    <a:pt x="608787" y="674484"/>
                  </a:lnTo>
                  <a:lnTo>
                    <a:pt x="589953" y="663143"/>
                  </a:lnTo>
                  <a:lnTo>
                    <a:pt x="541655" y="644410"/>
                  </a:lnTo>
                  <a:lnTo>
                    <a:pt x="491540" y="634466"/>
                  </a:lnTo>
                  <a:lnTo>
                    <a:pt x="440639" y="633412"/>
                  </a:lnTo>
                  <a:lnTo>
                    <a:pt x="389928" y="641375"/>
                  </a:lnTo>
                  <a:lnTo>
                    <a:pt x="340448" y="658444"/>
                  </a:lnTo>
                  <a:lnTo>
                    <a:pt x="304609" y="674484"/>
                  </a:lnTo>
                  <a:lnTo>
                    <a:pt x="220357" y="674484"/>
                  </a:lnTo>
                  <a:lnTo>
                    <a:pt x="220357" y="663257"/>
                  </a:lnTo>
                  <a:lnTo>
                    <a:pt x="220256" y="641350"/>
                  </a:lnTo>
                  <a:lnTo>
                    <a:pt x="218719" y="633552"/>
                  </a:lnTo>
                  <a:lnTo>
                    <a:pt x="214185" y="626745"/>
                  </a:lnTo>
                  <a:lnTo>
                    <a:pt x="207391" y="622147"/>
                  </a:lnTo>
                  <a:lnTo>
                    <a:pt x="198970" y="620458"/>
                  </a:lnTo>
                  <a:lnTo>
                    <a:pt x="177571" y="620458"/>
                  </a:lnTo>
                  <a:lnTo>
                    <a:pt x="177571" y="663257"/>
                  </a:lnTo>
                  <a:lnTo>
                    <a:pt x="177571" y="1016266"/>
                  </a:lnTo>
                  <a:lnTo>
                    <a:pt x="142544" y="1016266"/>
                  </a:lnTo>
                  <a:lnTo>
                    <a:pt x="154228" y="1006221"/>
                  </a:lnTo>
                  <a:lnTo>
                    <a:pt x="163271" y="993635"/>
                  </a:lnTo>
                  <a:lnTo>
                    <a:pt x="167030" y="984173"/>
                  </a:lnTo>
                  <a:lnTo>
                    <a:pt x="169087" y="979004"/>
                  </a:lnTo>
                  <a:lnTo>
                    <a:pt x="171157" y="962787"/>
                  </a:lnTo>
                  <a:lnTo>
                    <a:pt x="166801" y="941387"/>
                  </a:lnTo>
                  <a:lnTo>
                    <a:pt x="166090" y="937856"/>
                  </a:lnTo>
                  <a:lnTo>
                    <a:pt x="152298" y="917448"/>
                  </a:lnTo>
                  <a:lnTo>
                    <a:pt x="131889" y="903668"/>
                  </a:lnTo>
                  <a:lnTo>
                    <a:pt x="128358" y="902957"/>
                  </a:lnTo>
                  <a:lnTo>
                    <a:pt x="128358" y="962787"/>
                  </a:lnTo>
                  <a:lnTo>
                    <a:pt x="126682" y="971092"/>
                  </a:lnTo>
                  <a:lnTo>
                    <a:pt x="122085" y="977900"/>
                  </a:lnTo>
                  <a:lnTo>
                    <a:pt x="115277" y="982484"/>
                  </a:lnTo>
                  <a:lnTo>
                    <a:pt x="106972" y="984173"/>
                  </a:lnTo>
                  <a:lnTo>
                    <a:pt x="98666" y="982484"/>
                  </a:lnTo>
                  <a:lnTo>
                    <a:pt x="91859" y="977900"/>
                  </a:lnTo>
                  <a:lnTo>
                    <a:pt x="87261" y="971092"/>
                  </a:lnTo>
                  <a:lnTo>
                    <a:pt x="85572" y="962787"/>
                  </a:lnTo>
                  <a:lnTo>
                    <a:pt x="87261" y="954481"/>
                  </a:lnTo>
                  <a:lnTo>
                    <a:pt x="91859" y="947674"/>
                  </a:lnTo>
                  <a:lnTo>
                    <a:pt x="98666" y="943076"/>
                  </a:lnTo>
                  <a:lnTo>
                    <a:pt x="106972" y="941387"/>
                  </a:lnTo>
                  <a:lnTo>
                    <a:pt x="115277" y="943076"/>
                  </a:lnTo>
                  <a:lnTo>
                    <a:pt x="122085" y="947674"/>
                  </a:lnTo>
                  <a:lnTo>
                    <a:pt x="126682" y="954481"/>
                  </a:lnTo>
                  <a:lnTo>
                    <a:pt x="128358" y="962787"/>
                  </a:lnTo>
                  <a:lnTo>
                    <a:pt x="128358" y="902957"/>
                  </a:lnTo>
                  <a:lnTo>
                    <a:pt x="82042" y="903668"/>
                  </a:lnTo>
                  <a:lnTo>
                    <a:pt x="47853" y="937856"/>
                  </a:lnTo>
                  <a:lnTo>
                    <a:pt x="42786" y="962787"/>
                  </a:lnTo>
                  <a:lnTo>
                    <a:pt x="44843" y="978890"/>
                  </a:lnTo>
                  <a:lnTo>
                    <a:pt x="50673" y="993533"/>
                  </a:lnTo>
                  <a:lnTo>
                    <a:pt x="59702" y="1006182"/>
                  </a:lnTo>
                  <a:lnTo>
                    <a:pt x="71399" y="1016266"/>
                  </a:lnTo>
                  <a:lnTo>
                    <a:pt x="42786" y="1016266"/>
                  </a:lnTo>
                  <a:lnTo>
                    <a:pt x="42786" y="962787"/>
                  </a:lnTo>
                  <a:lnTo>
                    <a:pt x="42786" y="663257"/>
                  </a:lnTo>
                  <a:lnTo>
                    <a:pt x="177571" y="663257"/>
                  </a:lnTo>
                  <a:lnTo>
                    <a:pt x="177571" y="620458"/>
                  </a:lnTo>
                  <a:lnTo>
                    <a:pt x="21386" y="620458"/>
                  </a:lnTo>
                  <a:lnTo>
                    <a:pt x="0" y="1037666"/>
                  </a:lnTo>
                  <a:lnTo>
                    <a:pt x="1689" y="1045972"/>
                  </a:lnTo>
                  <a:lnTo>
                    <a:pt x="6273" y="1052779"/>
                  </a:lnTo>
                  <a:lnTo>
                    <a:pt x="13081" y="1057376"/>
                  </a:lnTo>
                  <a:lnTo>
                    <a:pt x="21386" y="1059065"/>
                  </a:lnTo>
                  <a:lnTo>
                    <a:pt x="198970" y="1059065"/>
                  </a:lnTo>
                  <a:lnTo>
                    <a:pt x="207276" y="1057376"/>
                  </a:lnTo>
                  <a:lnTo>
                    <a:pt x="214083" y="1052779"/>
                  </a:lnTo>
                  <a:lnTo>
                    <a:pt x="218681" y="1045972"/>
                  </a:lnTo>
                  <a:lnTo>
                    <a:pt x="220357" y="1037666"/>
                  </a:lnTo>
                  <a:lnTo>
                    <a:pt x="220357" y="1016266"/>
                  </a:lnTo>
                  <a:lnTo>
                    <a:pt x="220357" y="1003706"/>
                  </a:lnTo>
                  <a:lnTo>
                    <a:pt x="305943" y="1003706"/>
                  </a:lnTo>
                  <a:lnTo>
                    <a:pt x="559739" y="1084199"/>
                  </a:lnTo>
                  <a:lnTo>
                    <a:pt x="601294" y="1098194"/>
                  </a:lnTo>
                  <a:lnTo>
                    <a:pt x="640270" y="1108138"/>
                  </a:lnTo>
                  <a:lnTo>
                    <a:pt x="677494" y="1114056"/>
                  </a:lnTo>
                  <a:lnTo>
                    <a:pt x="713790" y="1116025"/>
                  </a:lnTo>
                  <a:lnTo>
                    <a:pt x="750239" y="1114018"/>
                  </a:lnTo>
                  <a:lnTo>
                    <a:pt x="826655" y="1097978"/>
                  </a:lnTo>
                  <a:lnTo>
                    <a:pt x="868362" y="1083932"/>
                  </a:lnTo>
                  <a:lnTo>
                    <a:pt x="874522" y="1080452"/>
                  </a:lnTo>
                  <a:lnTo>
                    <a:pt x="883323" y="1073264"/>
                  </a:lnTo>
                  <a:lnTo>
                    <a:pt x="1246251" y="777176"/>
                  </a:lnTo>
                  <a:lnTo>
                    <a:pt x="1249464" y="773976"/>
                  </a:lnTo>
                  <a:lnTo>
                    <a:pt x="1264119" y="746607"/>
                  </a:lnTo>
                  <a:lnTo>
                    <a:pt x="1268222" y="717537"/>
                  </a:lnTo>
                  <a:lnTo>
                    <a:pt x="1268323" y="715670"/>
                  </a:lnTo>
                  <a:close/>
                </a:path>
                <a:path w="6289675" h="1116330">
                  <a:moveTo>
                    <a:pt x="6289243" y="204025"/>
                  </a:moveTo>
                  <a:lnTo>
                    <a:pt x="6241618" y="204025"/>
                  </a:lnTo>
                  <a:lnTo>
                    <a:pt x="6241618" y="911872"/>
                  </a:lnTo>
                  <a:lnTo>
                    <a:pt x="6289243" y="911872"/>
                  </a:lnTo>
                  <a:lnTo>
                    <a:pt x="6289243" y="204025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73047" y="420136"/>
              <a:ext cx="857249" cy="7619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41702" y="944645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4" h="3175">
                  <a:moveTo>
                    <a:pt x="22" y="2579"/>
                  </a:moveTo>
                  <a:lnTo>
                    <a:pt x="11" y="253"/>
                  </a:lnTo>
                  <a:lnTo>
                    <a:pt x="0" y="0"/>
                  </a:lnTo>
                  <a:lnTo>
                    <a:pt x="0" y="455"/>
                  </a:lnTo>
                  <a:lnTo>
                    <a:pt x="0" y="711"/>
                  </a:lnTo>
                  <a:lnTo>
                    <a:pt x="0" y="1221"/>
                  </a:lnTo>
                  <a:lnTo>
                    <a:pt x="0" y="2055"/>
                  </a:lnTo>
                  <a:lnTo>
                    <a:pt x="22" y="2579"/>
                  </a:lnTo>
                  <a:close/>
                </a:path>
              </a:pathLst>
            </a:custGeom>
            <a:ln w="43725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07680" y="418134"/>
              <a:ext cx="1071880" cy="854710"/>
            </a:xfrm>
            <a:custGeom>
              <a:avLst/>
              <a:gdLst/>
              <a:ahLst/>
              <a:cxnLst/>
              <a:rect l="l" t="t" r="r" b="b"/>
              <a:pathLst>
                <a:path w="1071879" h="854710">
                  <a:moveTo>
                    <a:pt x="361353" y="155422"/>
                  </a:moveTo>
                  <a:lnTo>
                    <a:pt x="356641" y="97777"/>
                  </a:lnTo>
                  <a:lnTo>
                    <a:pt x="337972" y="49123"/>
                  </a:lnTo>
                  <a:lnTo>
                    <a:pt x="317639" y="26771"/>
                  </a:lnTo>
                  <a:lnTo>
                    <a:pt x="317639" y="155422"/>
                  </a:lnTo>
                  <a:lnTo>
                    <a:pt x="315747" y="178549"/>
                  </a:lnTo>
                  <a:lnTo>
                    <a:pt x="301790" y="219303"/>
                  </a:lnTo>
                  <a:lnTo>
                    <a:pt x="277596" y="248996"/>
                  </a:lnTo>
                  <a:lnTo>
                    <a:pt x="229527" y="267119"/>
                  </a:lnTo>
                  <a:lnTo>
                    <a:pt x="212305" y="264972"/>
                  </a:lnTo>
                  <a:lnTo>
                    <a:pt x="168605" y="236029"/>
                  </a:lnTo>
                  <a:lnTo>
                    <a:pt x="148729" y="199986"/>
                  </a:lnTo>
                  <a:lnTo>
                    <a:pt x="141439" y="155422"/>
                  </a:lnTo>
                  <a:lnTo>
                    <a:pt x="142163" y="131292"/>
                  </a:lnTo>
                  <a:lnTo>
                    <a:pt x="149669" y="89446"/>
                  </a:lnTo>
                  <a:lnTo>
                    <a:pt x="183616" y="51549"/>
                  </a:lnTo>
                  <a:lnTo>
                    <a:pt x="229527" y="43726"/>
                  </a:lnTo>
                  <a:lnTo>
                    <a:pt x="255308" y="45745"/>
                  </a:lnTo>
                  <a:lnTo>
                    <a:pt x="290626" y="60718"/>
                  </a:lnTo>
                  <a:lnTo>
                    <a:pt x="314375" y="109105"/>
                  </a:lnTo>
                  <a:lnTo>
                    <a:pt x="317639" y="155422"/>
                  </a:lnTo>
                  <a:lnTo>
                    <a:pt x="317639" y="26771"/>
                  </a:lnTo>
                  <a:lnTo>
                    <a:pt x="297116" y="13182"/>
                  </a:lnTo>
                  <a:lnTo>
                    <a:pt x="267081" y="3416"/>
                  </a:lnTo>
                  <a:lnTo>
                    <a:pt x="229527" y="0"/>
                  </a:lnTo>
                  <a:lnTo>
                    <a:pt x="191998" y="3416"/>
                  </a:lnTo>
                  <a:lnTo>
                    <a:pt x="138607" y="28638"/>
                  </a:lnTo>
                  <a:lnTo>
                    <a:pt x="109601" y="72072"/>
                  </a:lnTo>
                  <a:lnTo>
                    <a:pt x="98742" y="125730"/>
                  </a:lnTo>
                  <a:lnTo>
                    <a:pt x="97713" y="155422"/>
                  </a:lnTo>
                  <a:lnTo>
                    <a:pt x="100291" y="186143"/>
                  </a:lnTo>
                  <a:lnTo>
                    <a:pt x="119430" y="240906"/>
                  </a:lnTo>
                  <a:lnTo>
                    <a:pt x="154635" y="283362"/>
                  </a:lnTo>
                  <a:lnTo>
                    <a:pt x="202450" y="307594"/>
                  </a:lnTo>
                  <a:lnTo>
                    <a:pt x="229527" y="310857"/>
                  </a:lnTo>
                  <a:lnTo>
                    <a:pt x="256616" y="307594"/>
                  </a:lnTo>
                  <a:lnTo>
                    <a:pt x="281774" y="298208"/>
                  </a:lnTo>
                  <a:lnTo>
                    <a:pt x="304444" y="283362"/>
                  </a:lnTo>
                  <a:lnTo>
                    <a:pt x="320687" y="267119"/>
                  </a:lnTo>
                  <a:lnTo>
                    <a:pt x="324116" y="263702"/>
                  </a:lnTo>
                  <a:lnTo>
                    <a:pt x="339648" y="240906"/>
                  </a:lnTo>
                  <a:lnTo>
                    <a:pt x="351370" y="214845"/>
                  </a:lnTo>
                  <a:lnTo>
                    <a:pt x="358775" y="186143"/>
                  </a:lnTo>
                  <a:lnTo>
                    <a:pt x="361353" y="155422"/>
                  </a:lnTo>
                  <a:close/>
                </a:path>
                <a:path w="1071879" h="854710">
                  <a:moveTo>
                    <a:pt x="370865" y="383108"/>
                  </a:moveTo>
                  <a:lnTo>
                    <a:pt x="366953" y="370217"/>
                  </a:lnTo>
                  <a:lnTo>
                    <a:pt x="363816" y="357124"/>
                  </a:lnTo>
                  <a:lnTo>
                    <a:pt x="361429" y="343852"/>
                  </a:lnTo>
                  <a:lnTo>
                    <a:pt x="359803" y="330466"/>
                  </a:lnTo>
                  <a:lnTo>
                    <a:pt x="345313" y="325805"/>
                  </a:lnTo>
                  <a:lnTo>
                    <a:pt x="329488" y="321538"/>
                  </a:lnTo>
                  <a:lnTo>
                    <a:pt x="312280" y="317614"/>
                  </a:lnTo>
                  <a:lnTo>
                    <a:pt x="293611" y="313969"/>
                  </a:lnTo>
                  <a:lnTo>
                    <a:pt x="280873" y="311683"/>
                  </a:lnTo>
                  <a:lnTo>
                    <a:pt x="272757" y="321741"/>
                  </a:lnTo>
                  <a:lnTo>
                    <a:pt x="270446" y="324078"/>
                  </a:lnTo>
                  <a:lnTo>
                    <a:pt x="263004" y="329184"/>
                  </a:lnTo>
                  <a:lnTo>
                    <a:pt x="249631" y="334264"/>
                  </a:lnTo>
                  <a:lnTo>
                    <a:pt x="229527" y="336575"/>
                  </a:lnTo>
                  <a:lnTo>
                    <a:pt x="209448" y="334264"/>
                  </a:lnTo>
                  <a:lnTo>
                    <a:pt x="196088" y="329184"/>
                  </a:lnTo>
                  <a:lnTo>
                    <a:pt x="188645" y="324078"/>
                  </a:lnTo>
                  <a:lnTo>
                    <a:pt x="186321" y="321741"/>
                  </a:lnTo>
                  <a:lnTo>
                    <a:pt x="178219" y="311683"/>
                  </a:lnTo>
                  <a:lnTo>
                    <a:pt x="165481" y="313969"/>
                  </a:lnTo>
                  <a:lnTo>
                    <a:pt x="118275" y="324510"/>
                  </a:lnTo>
                  <a:lnTo>
                    <a:pt x="80937" y="337845"/>
                  </a:lnTo>
                  <a:lnTo>
                    <a:pt x="30721" y="377253"/>
                  </a:lnTo>
                  <a:lnTo>
                    <a:pt x="6959" y="436841"/>
                  </a:lnTo>
                  <a:lnTo>
                    <a:pt x="2159" y="476161"/>
                  </a:lnTo>
                  <a:lnTo>
                    <a:pt x="304" y="523354"/>
                  </a:lnTo>
                  <a:lnTo>
                    <a:pt x="0" y="542594"/>
                  </a:lnTo>
                  <a:lnTo>
                    <a:pt x="2565" y="552754"/>
                  </a:lnTo>
                  <a:lnTo>
                    <a:pt x="67424" y="600341"/>
                  </a:lnTo>
                  <a:lnTo>
                    <a:pt x="132829" y="618490"/>
                  </a:lnTo>
                  <a:lnTo>
                    <a:pt x="229527" y="626097"/>
                  </a:lnTo>
                  <a:lnTo>
                    <a:pt x="236359" y="626097"/>
                  </a:lnTo>
                  <a:lnTo>
                    <a:pt x="242963" y="625995"/>
                  </a:lnTo>
                  <a:lnTo>
                    <a:pt x="249402" y="625805"/>
                  </a:lnTo>
                  <a:lnTo>
                    <a:pt x="251891" y="614426"/>
                  </a:lnTo>
                  <a:lnTo>
                    <a:pt x="254838" y="603250"/>
                  </a:lnTo>
                  <a:lnTo>
                    <a:pt x="258292" y="592302"/>
                  </a:lnTo>
                  <a:lnTo>
                    <a:pt x="262305" y="581647"/>
                  </a:lnTo>
                  <a:lnTo>
                    <a:pt x="254495" y="581964"/>
                  </a:lnTo>
                  <a:lnTo>
                    <a:pt x="246430" y="582180"/>
                  </a:lnTo>
                  <a:lnTo>
                    <a:pt x="238112" y="582320"/>
                  </a:lnTo>
                  <a:lnTo>
                    <a:pt x="229527" y="582371"/>
                  </a:lnTo>
                  <a:lnTo>
                    <a:pt x="144157" y="576770"/>
                  </a:lnTo>
                  <a:lnTo>
                    <a:pt x="88912" y="563587"/>
                  </a:lnTo>
                  <a:lnTo>
                    <a:pt x="57518" y="548233"/>
                  </a:lnTo>
                  <a:lnTo>
                    <a:pt x="43738" y="536130"/>
                  </a:lnTo>
                  <a:lnTo>
                    <a:pt x="43865" y="524052"/>
                  </a:lnTo>
                  <a:lnTo>
                    <a:pt x="45300" y="483171"/>
                  </a:lnTo>
                  <a:lnTo>
                    <a:pt x="55372" y="423291"/>
                  </a:lnTo>
                  <a:lnTo>
                    <a:pt x="80340" y="388378"/>
                  </a:lnTo>
                  <a:lnTo>
                    <a:pt x="127927" y="366966"/>
                  </a:lnTo>
                  <a:lnTo>
                    <a:pt x="162687" y="358813"/>
                  </a:lnTo>
                  <a:lnTo>
                    <a:pt x="173431" y="366039"/>
                  </a:lnTo>
                  <a:lnTo>
                    <a:pt x="188099" y="372999"/>
                  </a:lnTo>
                  <a:lnTo>
                    <a:pt x="206768" y="378244"/>
                  </a:lnTo>
                  <a:lnTo>
                    <a:pt x="229527" y="380314"/>
                  </a:lnTo>
                  <a:lnTo>
                    <a:pt x="252298" y="378244"/>
                  </a:lnTo>
                  <a:lnTo>
                    <a:pt x="270979" y="372999"/>
                  </a:lnTo>
                  <a:lnTo>
                    <a:pt x="285648" y="366039"/>
                  </a:lnTo>
                  <a:lnTo>
                    <a:pt x="296392" y="358813"/>
                  </a:lnTo>
                  <a:lnTo>
                    <a:pt x="319684" y="363931"/>
                  </a:lnTo>
                  <a:lnTo>
                    <a:pt x="339725" y="369570"/>
                  </a:lnTo>
                  <a:lnTo>
                    <a:pt x="356704" y="375907"/>
                  </a:lnTo>
                  <a:lnTo>
                    <a:pt x="370865" y="383108"/>
                  </a:lnTo>
                  <a:close/>
                </a:path>
                <a:path w="1071879" h="854710">
                  <a:moveTo>
                    <a:pt x="690638" y="292620"/>
                  </a:moveTo>
                  <a:lnTo>
                    <a:pt x="685088" y="224015"/>
                  </a:lnTo>
                  <a:lnTo>
                    <a:pt x="663067" y="166433"/>
                  </a:lnTo>
                  <a:lnTo>
                    <a:pt x="646912" y="147574"/>
                  </a:lnTo>
                  <a:lnTo>
                    <a:pt x="646912" y="292620"/>
                  </a:lnTo>
                  <a:lnTo>
                    <a:pt x="644563" y="321411"/>
                  </a:lnTo>
                  <a:lnTo>
                    <a:pt x="627126" y="372224"/>
                  </a:lnTo>
                  <a:lnTo>
                    <a:pt x="596658" y="409511"/>
                  </a:lnTo>
                  <a:lnTo>
                    <a:pt x="557555" y="429717"/>
                  </a:lnTo>
                  <a:lnTo>
                    <a:pt x="535660" y="432447"/>
                  </a:lnTo>
                  <a:lnTo>
                    <a:pt x="513765" y="429717"/>
                  </a:lnTo>
                  <a:lnTo>
                    <a:pt x="474662" y="409511"/>
                  </a:lnTo>
                  <a:lnTo>
                    <a:pt x="444207" y="372224"/>
                  </a:lnTo>
                  <a:lnTo>
                    <a:pt x="426770" y="321411"/>
                  </a:lnTo>
                  <a:lnTo>
                    <a:pt x="424408" y="292620"/>
                  </a:lnTo>
                  <a:lnTo>
                    <a:pt x="425310" y="262826"/>
                  </a:lnTo>
                  <a:lnTo>
                    <a:pt x="434771" y="210921"/>
                  </a:lnTo>
                  <a:lnTo>
                    <a:pt x="458571" y="174599"/>
                  </a:lnTo>
                  <a:lnTo>
                    <a:pt x="503224" y="155397"/>
                  </a:lnTo>
                  <a:lnTo>
                    <a:pt x="535660" y="152806"/>
                  </a:lnTo>
                  <a:lnTo>
                    <a:pt x="568096" y="155397"/>
                  </a:lnTo>
                  <a:lnTo>
                    <a:pt x="612762" y="174599"/>
                  </a:lnTo>
                  <a:lnTo>
                    <a:pt x="636549" y="210921"/>
                  </a:lnTo>
                  <a:lnTo>
                    <a:pt x="646010" y="262826"/>
                  </a:lnTo>
                  <a:lnTo>
                    <a:pt x="646912" y="292620"/>
                  </a:lnTo>
                  <a:lnTo>
                    <a:pt x="646912" y="147574"/>
                  </a:lnTo>
                  <a:lnTo>
                    <a:pt x="642594" y="142519"/>
                  </a:lnTo>
                  <a:lnTo>
                    <a:pt x="615188" y="124472"/>
                  </a:lnTo>
                  <a:lnTo>
                    <a:pt x="579869" y="113055"/>
                  </a:lnTo>
                  <a:lnTo>
                    <a:pt x="535660" y="109080"/>
                  </a:lnTo>
                  <a:lnTo>
                    <a:pt x="491451" y="113055"/>
                  </a:lnTo>
                  <a:lnTo>
                    <a:pt x="428726" y="142519"/>
                  </a:lnTo>
                  <a:lnTo>
                    <a:pt x="394690" y="193548"/>
                  </a:lnTo>
                  <a:lnTo>
                    <a:pt x="381901" y="257251"/>
                  </a:lnTo>
                  <a:lnTo>
                    <a:pt x="380682" y="292620"/>
                  </a:lnTo>
                  <a:lnTo>
                    <a:pt x="383743" y="329006"/>
                  </a:lnTo>
                  <a:lnTo>
                    <a:pt x="406361" y="393814"/>
                  </a:lnTo>
                  <a:lnTo>
                    <a:pt x="447802" y="443877"/>
                  </a:lnTo>
                  <a:lnTo>
                    <a:pt x="503910" y="472325"/>
                  </a:lnTo>
                  <a:lnTo>
                    <a:pt x="535660" y="476161"/>
                  </a:lnTo>
                  <a:lnTo>
                    <a:pt x="567410" y="472325"/>
                  </a:lnTo>
                  <a:lnTo>
                    <a:pt x="596900" y="461314"/>
                  </a:lnTo>
                  <a:lnTo>
                    <a:pt x="623506" y="443877"/>
                  </a:lnTo>
                  <a:lnTo>
                    <a:pt x="634936" y="432447"/>
                  </a:lnTo>
                  <a:lnTo>
                    <a:pt x="646595" y="420789"/>
                  </a:lnTo>
                  <a:lnTo>
                    <a:pt x="664959" y="393827"/>
                  </a:lnTo>
                  <a:lnTo>
                    <a:pt x="678827" y="362991"/>
                  </a:lnTo>
                  <a:lnTo>
                    <a:pt x="687590" y="329006"/>
                  </a:lnTo>
                  <a:lnTo>
                    <a:pt x="690638" y="292620"/>
                  </a:lnTo>
                  <a:close/>
                </a:path>
                <a:path w="1071879" h="854710">
                  <a:moveTo>
                    <a:pt x="808926" y="758075"/>
                  </a:moveTo>
                  <a:lnTo>
                    <a:pt x="806373" y="678395"/>
                  </a:lnTo>
                  <a:lnTo>
                    <a:pt x="800684" y="631418"/>
                  </a:lnTo>
                  <a:lnTo>
                    <a:pt x="789965" y="592607"/>
                  </a:lnTo>
                  <a:lnTo>
                    <a:pt x="765187" y="552945"/>
                  </a:lnTo>
                  <a:lnTo>
                    <a:pt x="765187" y="751763"/>
                  </a:lnTo>
                  <a:lnTo>
                    <a:pt x="753694" y="763155"/>
                  </a:lnTo>
                  <a:lnTo>
                    <a:pt x="729119" y="778459"/>
                  </a:lnTo>
                  <a:lnTo>
                    <a:pt x="687336" y="793978"/>
                  </a:lnTo>
                  <a:lnTo>
                    <a:pt x="624230" y="805992"/>
                  </a:lnTo>
                  <a:lnTo>
                    <a:pt x="535660" y="810831"/>
                  </a:lnTo>
                  <a:lnTo>
                    <a:pt x="447103" y="805992"/>
                  </a:lnTo>
                  <a:lnTo>
                    <a:pt x="383984" y="793978"/>
                  </a:lnTo>
                  <a:lnTo>
                    <a:pt x="342201" y="778459"/>
                  </a:lnTo>
                  <a:lnTo>
                    <a:pt x="317627" y="763155"/>
                  </a:lnTo>
                  <a:lnTo>
                    <a:pt x="306133" y="751763"/>
                  </a:lnTo>
                  <a:lnTo>
                    <a:pt x="306209" y="740435"/>
                  </a:lnTo>
                  <a:lnTo>
                    <a:pt x="308330" y="681837"/>
                  </a:lnTo>
                  <a:lnTo>
                    <a:pt x="312902" y="642010"/>
                  </a:lnTo>
                  <a:lnTo>
                    <a:pt x="334518" y="585381"/>
                  </a:lnTo>
                  <a:lnTo>
                    <a:pt x="378574" y="552678"/>
                  </a:lnTo>
                  <a:lnTo>
                    <a:pt x="455904" y="530707"/>
                  </a:lnTo>
                  <a:lnTo>
                    <a:pt x="468198" y="539330"/>
                  </a:lnTo>
                  <a:lnTo>
                    <a:pt x="485495" y="547865"/>
                  </a:lnTo>
                  <a:lnTo>
                    <a:pt x="507949" y="554405"/>
                  </a:lnTo>
                  <a:lnTo>
                    <a:pt x="535660" y="557022"/>
                  </a:lnTo>
                  <a:lnTo>
                    <a:pt x="563384" y="554405"/>
                  </a:lnTo>
                  <a:lnTo>
                    <a:pt x="585825" y="547865"/>
                  </a:lnTo>
                  <a:lnTo>
                    <a:pt x="603123" y="539330"/>
                  </a:lnTo>
                  <a:lnTo>
                    <a:pt x="615416" y="530707"/>
                  </a:lnTo>
                  <a:lnTo>
                    <a:pt x="659155" y="540867"/>
                  </a:lnTo>
                  <a:lnTo>
                    <a:pt x="719137" y="567817"/>
                  </a:lnTo>
                  <a:lnTo>
                    <a:pt x="750620" y="611644"/>
                  </a:lnTo>
                  <a:lnTo>
                    <a:pt x="763231" y="685406"/>
                  </a:lnTo>
                  <a:lnTo>
                    <a:pt x="764984" y="734872"/>
                  </a:lnTo>
                  <a:lnTo>
                    <a:pt x="765187" y="751763"/>
                  </a:lnTo>
                  <a:lnTo>
                    <a:pt x="765187" y="552945"/>
                  </a:lnTo>
                  <a:lnTo>
                    <a:pt x="747268" y="534479"/>
                  </a:lnTo>
                  <a:lnTo>
                    <a:pt x="740930" y="530707"/>
                  </a:lnTo>
                  <a:lnTo>
                    <a:pt x="713130" y="514159"/>
                  </a:lnTo>
                  <a:lnTo>
                    <a:pt x="710717" y="513295"/>
                  </a:lnTo>
                  <a:lnTo>
                    <a:pt x="668680" y="498360"/>
                  </a:lnTo>
                  <a:lnTo>
                    <a:pt x="612406" y="485838"/>
                  </a:lnTo>
                  <a:lnTo>
                    <a:pt x="599694" y="483539"/>
                  </a:lnTo>
                  <a:lnTo>
                    <a:pt x="591566" y="493598"/>
                  </a:lnTo>
                  <a:lnTo>
                    <a:pt x="588505" y="496709"/>
                  </a:lnTo>
                  <a:lnTo>
                    <a:pt x="578777" y="503478"/>
                  </a:lnTo>
                  <a:lnTo>
                    <a:pt x="561479" y="510222"/>
                  </a:lnTo>
                  <a:lnTo>
                    <a:pt x="535660" y="513295"/>
                  </a:lnTo>
                  <a:lnTo>
                    <a:pt x="509841" y="510222"/>
                  </a:lnTo>
                  <a:lnTo>
                    <a:pt x="492544" y="503478"/>
                  </a:lnTo>
                  <a:lnTo>
                    <a:pt x="482815" y="496709"/>
                  </a:lnTo>
                  <a:lnTo>
                    <a:pt x="479767" y="493598"/>
                  </a:lnTo>
                  <a:lnTo>
                    <a:pt x="471627" y="483539"/>
                  </a:lnTo>
                  <a:lnTo>
                    <a:pt x="458927" y="485838"/>
                  </a:lnTo>
                  <a:lnTo>
                    <a:pt x="403212" y="498208"/>
                  </a:lnTo>
                  <a:lnTo>
                    <a:pt x="359092" y="513740"/>
                  </a:lnTo>
                  <a:lnTo>
                    <a:pt x="325069" y="533679"/>
                  </a:lnTo>
                  <a:lnTo>
                    <a:pt x="282130" y="590638"/>
                  </a:lnTo>
                  <a:lnTo>
                    <a:pt x="271157" y="628662"/>
                  </a:lnTo>
                  <a:lnTo>
                    <a:pt x="265239" y="674624"/>
                  </a:lnTo>
                  <a:lnTo>
                    <a:pt x="262851" y="729805"/>
                  </a:lnTo>
                  <a:lnTo>
                    <a:pt x="262407" y="758075"/>
                  </a:lnTo>
                  <a:lnTo>
                    <a:pt x="264960" y="768235"/>
                  </a:lnTo>
                  <a:lnTo>
                    <a:pt x="314985" y="811491"/>
                  </a:lnTo>
                  <a:lnTo>
                    <a:pt x="364324" y="832231"/>
                  </a:lnTo>
                  <a:lnTo>
                    <a:pt x="436575" y="848182"/>
                  </a:lnTo>
                  <a:lnTo>
                    <a:pt x="535660" y="854557"/>
                  </a:lnTo>
                  <a:lnTo>
                    <a:pt x="634746" y="848182"/>
                  </a:lnTo>
                  <a:lnTo>
                    <a:pt x="706996" y="832231"/>
                  </a:lnTo>
                  <a:lnTo>
                    <a:pt x="756323" y="811491"/>
                  </a:lnTo>
                  <a:lnTo>
                    <a:pt x="757288" y="810831"/>
                  </a:lnTo>
                  <a:lnTo>
                    <a:pt x="786701" y="790727"/>
                  </a:lnTo>
                  <a:lnTo>
                    <a:pt x="802068" y="774725"/>
                  </a:lnTo>
                  <a:lnTo>
                    <a:pt x="806348" y="768235"/>
                  </a:lnTo>
                  <a:lnTo>
                    <a:pt x="808926" y="758075"/>
                  </a:lnTo>
                  <a:close/>
                </a:path>
                <a:path w="1071879" h="854710">
                  <a:moveTo>
                    <a:pt x="973556" y="155422"/>
                  </a:moveTo>
                  <a:lnTo>
                    <a:pt x="968844" y="97777"/>
                  </a:lnTo>
                  <a:lnTo>
                    <a:pt x="950163" y="49123"/>
                  </a:lnTo>
                  <a:lnTo>
                    <a:pt x="929830" y="26771"/>
                  </a:lnTo>
                  <a:lnTo>
                    <a:pt x="929830" y="155422"/>
                  </a:lnTo>
                  <a:lnTo>
                    <a:pt x="927938" y="178549"/>
                  </a:lnTo>
                  <a:lnTo>
                    <a:pt x="913993" y="219303"/>
                  </a:lnTo>
                  <a:lnTo>
                    <a:pt x="889787" y="248996"/>
                  </a:lnTo>
                  <a:lnTo>
                    <a:pt x="841730" y="267119"/>
                  </a:lnTo>
                  <a:lnTo>
                    <a:pt x="824496" y="264972"/>
                  </a:lnTo>
                  <a:lnTo>
                    <a:pt x="780796" y="236029"/>
                  </a:lnTo>
                  <a:lnTo>
                    <a:pt x="760920" y="199986"/>
                  </a:lnTo>
                  <a:lnTo>
                    <a:pt x="753630" y="155422"/>
                  </a:lnTo>
                  <a:lnTo>
                    <a:pt x="754354" y="131292"/>
                  </a:lnTo>
                  <a:lnTo>
                    <a:pt x="761873" y="89446"/>
                  </a:lnTo>
                  <a:lnTo>
                    <a:pt x="795807" y="51549"/>
                  </a:lnTo>
                  <a:lnTo>
                    <a:pt x="841730" y="43726"/>
                  </a:lnTo>
                  <a:lnTo>
                    <a:pt x="867498" y="45745"/>
                  </a:lnTo>
                  <a:lnTo>
                    <a:pt x="902817" y="60718"/>
                  </a:lnTo>
                  <a:lnTo>
                    <a:pt x="926566" y="109105"/>
                  </a:lnTo>
                  <a:lnTo>
                    <a:pt x="929830" y="155422"/>
                  </a:lnTo>
                  <a:lnTo>
                    <a:pt x="929830" y="26771"/>
                  </a:lnTo>
                  <a:lnTo>
                    <a:pt x="909307" y="13182"/>
                  </a:lnTo>
                  <a:lnTo>
                    <a:pt x="879271" y="3416"/>
                  </a:lnTo>
                  <a:lnTo>
                    <a:pt x="841730" y="0"/>
                  </a:lnTo>
                  <a:lnTo>
                    <a:pt x="804189" y="3416"/>
                  </a:lnTo>
                  <a:lnTo>
                    <a:pt x="750798" y="28638"/>
                  </a:lnTo>
                  <a:lnTo>
                    <a:pt x="721791" y="72072"/>
                  </a:lnTo>
                  <a:lnTo>
                    <a:pt x="710946" y="125730"/>
                  </a:lnTo>
                  <a:lnTo>
                    <a:pt x="709904" y="155422"/>
                  </a:lnTo>
                  <a:lnTo>
                    <a:pt x="712495" y="186143"/>
                  </a:lnTo>
                  <a:lnTo>
                    <a:pt x="731621" y="240906"/>
                  </a:lnTo>
                  <a:lnTo>
                    <a:pt x="766826" y="283362"/>
                  </a:lnTo>
                  <a:lnTo>
                    <a:pt x="814641" y="307594"/>
                  </a:lnTo>
                  <a:lnTo>
                    <a:pt x="841730" y="310857"/>
                  </a:lnTo>
                  <a:lnTo>
                    <a:pt x="868819" y="307594"/>
                  </a:lnTo>
                  <a:lnTo>
                    <a:pt x="893965" y="298208"/>
                  </a:lnTo>
                  <a:lnTo>
                    <a:pt x="916635" y="283362"/>
                  </a:lnTo>
                  <a:lnTo>
                    <a:pt x="932878" y="267119"/>
                  </a:lnTo>
                  <a:lnTo>
                    <a:pt x="936307" y="263702"/>
                  </a:lnTo>
                  <a:lnTo>
                    <a:pt x="951839" y="240906"/>
                  </a:lnTo>
                  <a:lnTo>
                    <a:pt x="963561" y="214845"/>
                  </a:lnTo>
                  <a:lnTo>
                    <a:pt x="970978" y="186143"/>
                  </a:lnTo>
                  <a:lnTo>
                    <a:pt x="973556" y="155422"/>
                  </a:lnTo>
                  <a:close/>
                </a:path>
                <a:path w="1071879" h="854710">
                  <a:moveTo>
                    <a:pt x="1071270" y="542594"/>
                  </a:moveTo>
                  <a:lnTo>
                    <a:pt x="1069111" y="476161"/>
                  </a:lnTo>
                  <a:lnTo>
                    <a:pt x="1064310" y="436841"/>
                  </a:lnTo>
                  <a:lnTo>
                    <a:pt x="1040549" y="377253"/>
                  </a:lnTo>
                  <a:lnTo>
                    <a:pt x="990333" y="337845"/>
                  </a:lnTo>
                  <a:lnTo>
                    <a:pt x="952995" y="324510"/>
                  </a:lnTo>
                  <a:lnTo>
                    <a:pt x="905789" y="313969"/>
                  </a:lnTo>
                  <a:lnTo>
                    <a:pt x="893051" y="311683"/>
                  </a:lnTo>
                  <a:lnTo>
                    <a:pt x="884948" y="321741"/>
                  </a:lnTo>
                  <a:lnTo>
                    <a:pt x="882624" y="324078"/>
                  </a:lnTo>
                  <a:lnTo>
                    <a:pt x="875182" y="329184"/>
                  </a:lnTo>
                  <a:lnTo>
                    <a:pt x="861822" y="334264"/>
                  </a:lnTo>
                  <a:lnTo>
                    <a:pt x="841730" y="336575"/>
                  </a:lnTo>
                  <a:lnTo>
                    <a:pt x="821639" y="334264"/>
                  </a:lnTo>
                  <a:lnTo>
                    <a:pt x="808266" y="329184"/>
                  </a:lnTo>
                  <a:lnTo>
                    <a:pt x="800823" y="324078"/>
                  </a:lnTo>
                  <a:lnTo>
                    <a:pt x="798499" y="321741"/>
                  </a:lnTo>
                  <a:lnTo>
                    <a:pt x="790409" y="311683"/>
                  </a:lnTo>
                  <a:lnTo>
                    <a:pt x="777659" y="313969"/>
                  </a:lnTo>
                  <a:lnTo>
                    <a:pt x="725957" y="325805"/>
                  </a:lnTo>
                  <a:lnTo>
                    <a:pt x="709841" y="343852"/>
                  </a:lnTo>
                  <a:lnTo>
                    <a:pt x="707453" y="357124"/>
                  </a:lnTo>
                  <a:lnTo>
                    <a:pt x="704316" y="370217"/>
                  </a:lnTo>
                  <a:lnTo>
                    <a:pt x="700417" y="383108"/>
                  </a:lnTo>
                  <a:lnTo>
                    <a:pt x="714565" y="375907"/>
                  </a:lnTo>
                  <a:lnTo>
                    <a:pt x="731545" y="369570"/>
                  </a:lnTo>
                  <a:lnTo>
                    <a:pt x="751586" y="363931"/>
                  </a:lnTo>
                  <a:lnTo>
                    <a:pt x="774877" y="358813"/>
                  </a:lnTo>
                  <a:lnTo>
                    <a:pt x="785622" y="366039"/>
                  </a:lnTo>
                  <a:lnTo>
                    <a:pt x="800290" y="372999"/>
                  </a:lnTo>
                  <a:lnTo>
                    <a:pt x="818972" y="378244"/>
                  </a:lnTo>
                  <a:lnTo>
                    <a:pt x="841730" y="380314"/>
                  </a:lnTo>
                  <a:lnTo>
                    <a:pt x="864501" y="378244"/>
                  </a:lnTo>
                  <a:lnTo>
                    <a:pt x="883170" y="372999"/>
                  </a:lnTo>
                  <a:lnTo>
                    <a:pt x="897839" y="366039"/>
                  </a:lnTo>
                  <a:lnTo>
                    <a:pt x="908583" y="358813"/>
                  </a:lnTo>
                  <a:lnTo>
                    <a:pt x="943343" y="366966"/>
                  </a:lnTo>
                  <a:lnTo>
                    <a:pt x="990917" y="388378"/>
                  </a:lnTo>
                  <a:lnTo>
                    <a:pt x="1015898" y="423291"/>
                  </a:lnTo>
                  <a:lnTo>
                    <a:pt x="1025969" y="483171"/>
                  </a:lnTo>
                  <a:lnTo>
                    <a:pt x="1027404" y="524052"/>
                  </a:lnTo>
                  <a:lnTo>
                    <a:pt x="1027531" y="536130"/>
                  </a:lnTo>
                  <a:lnTo>
                    <a:pt x="1013752" y="548233"/>
                  </a:lnTo>
                  <a:lnTo>
                    <a:pt x="982357" y="563587"/>
                  </a:lnTo>
                  <a:lnTo>
                    <a:pt x="927112" y="576770"/>
                  </a:lnTo>
                  <a:lnTo>
                    <a:pt x="841730" y="582371"/>
                  </a:lnTo>
                  <a:lnTo>
                    <a:pt x="833158" y="582320"/>
                  </a:lnTo>
                  <a:lnTo>
                    <a:pt x="824839" y="582180"/>
                  </a:lnTo>
                  <a:lnTo>
                    <a:pt x="816775" y="581964"/>
                  </a:lnTo>
                  <a:lnTo>
                    <a:pt x="808964" y="581647"/>
                  </a:lnTo>
                  <a:lnTo>
                    <a:pt x="812965" y="592302"/>
                  </a:lnTo>
                  <a:lnTo>
                    <a:pt x="816432" y="603250"/>
                  </a:lnTo>
                  <a:lnTo>
                    <a:pt x="819378" y="614426"/>
                  </a:lnTo>
                  <a:lnTo>
                    <a:pt x="821867" y="625805"/>
                  </a:lnTo>
                  <a:lnTo>
                    <a:pt x="828306" y="625995"/>
                  </a:lnTo>
                  <a:lnTo>
                    <a:pt x="834910" y="626097"/>
                  </a:lnTo>
                  <a:lnTo>
                    <a:pt x="841730" y="626097"/>
                  </a:lnTo>
                  <a:lnTo>
                    <a:pt x="938441" y="618490"/>
                  </a:lnTo>
                  <a:lnTo>
                    <a:pt x="1003846" y="600341"/>
                  </a:lnTo>
                  <a:lnTo>
                    <a:pt x="1043597" y="578662"/>
                  </a:lnTo>
                  <a:lnTo>
                    <a:pt x="1068705" y="552754"/>
                  </a:lnTo>
                  <a:lnTo>
                    <a:pt x="1071270" y="542594"/>
                  </a:lnTo>
                  <a:close/>
                </a:path>
              </a:pathLst>
            </a:custGeom>
            <a:solidFill>
              <a:srgbClr val="EC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4061" y="4464557"/>
              <a:ext cx="1600199" cy="13620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78792" y="4464557"/>
              <a:ext cx="1638299" cy="136205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73926" y="4043371"/>
            <a:ext cx="202755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-110" dirty="0">
                <a:solidFill>
                  <a:srgbClr val="5CC67A"/>
                </a:solidFill>
                <a:latin typeface="Verdana"/>
                <a:cs typeface="Verdana"/>
              </a:rPr>
              <a:t>Trong</a:t>
            </a:r>
            <a:r>
              <a:rPr sz="1550" b="1" spc="-7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550" b="1" spc="-130" dirty="0">
                <a:solidFill>
                  <a:srgbClr val="5CC67A"/>
                </a:solidFill>
                <a:latin typeface="Verdana"/>
                <a:cs typeface="Verdana"/>
              </a:rPr>
              <a:t>kỳ</a:t>
            </a:r>
            <a:r>
              <a:rPr sz="1550" b="1" spc="-70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550" b="1" spc="-170" dirty="0">
                <a:solidFill>
                  <a:srgbClr val="5CC67A"/>
                </a:solidFill>
                <a:latin typeface="Verdana"/>
                <a:cs typeface="Verdana"/>
              </a:rPr>
              <a:t>2019-</a:t>
            </a:r>
            <a:r>
              <a:rPr sz="1550" b="1" spc="-40" dirty="0">
                <a:solidFill>
                  <a:srgbClr val="5CC67A"/>
                </a:solidFill>
                <a:latin typeface="Verdana"/>
                <a:cs typeface="Verdana"/>
              </a:rPr>
              <a:t>2022</a:t>
            </a:r>
            <a:endParaRPr sz="155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791212" y="1786737"/>
            <a:ext cx="15112365" cy="7468234"/>
            <a:chOff x="1791212" y="1786737"/>
            <a:chExt cx="15112365" cy="7468234"/>
          </a:xfrm>
        </p:grpSpPr>
        <p:sp>
          <p:nvSpPr>
            <p:cNvPr id="24" name="object 24"/>
            <p:cNvSpPr/>
            <p:nvPr/>
          </p:nvSpPr>
          <p:spPr>
            <a:xfrm>
              <a:off x="1791212" y="2156865"/>
              <a:ext cx="1193800" cy="1112520"/>
            </a:xfrm>
            <a:custGeom>
              <a:avLst/>
              <a:gdLst/>
              <a:ahLst/>
              <a:cxnLst/>
              <a:rect l="l" t="t" r="r" b="b"/>
              <a:pathLst>
                <a:path w="1193800" h="1112520">
                  <a:moveTo>
                    <a:pt x="645319" y="796290"/>
                  </a:moveTo>
                  <a:lnTo>
                    <a:pt x="547469" y="796290"/>
                  </a:lnTo>
                  <a:lnTo>
                    <a:pt x="537755" y="795020"/>
                  </a:lnTo>
                  <a:lnTo>
                    <a:pt x="528077" y="792480"/>
                  </a:lnTo>
                  <a:lnTo>
                    <a:pt x="518434" y="791210"/>
                  </a:lnTo>
                  <a:lnTo>
                    <a:pt x="499301" y="786130"/>
                  </a:lnTo>
                  <a:lnTo>
                    <a:pt x="489822" y="784860"/>
                  </a:lnTo>
                  <a:lnTo>
                    <a:pt x="480402" y="781050"/>
                  </a:lnTo>
                  <a:lnTo>
                    <a:pt x="471052" y="778510"/>
                  </a:lnTo>
                  <a:lnTo>
                    <a:pt x="461783" y="774700"/>
                  </a:lnTo>
                  <a:lnTo>
                    <a:pt x="452595" y="772160"/>
                  </a:lnTo>
                  <a:lnTo>
                    <a:pt x="425562" y="760730"/>
                  </a:lnTo>
                  <a:lnTo>
                    <a:pt x="416752" y="755650"/>
                  </a:lnTo>
                  <a:lnTo>
                    <a:pt x="408046" y="751840"/>
                  </a:lnTo>
                  <a:lnTo>
                    <a:pt x="390985" y="741680"/>
                  </a:lnTo>
                  <a:lnTo>
                    <a:pt x="374417" y="731520"/>
                  </a:lnTo>
                  <a:lnTo>
                    <a:pt x="366330" y="725170"/>
                  </a:lnTo>
                  <a:lnTo>
                    <a:pt x="358386" y="720090"/>
                  </a:lnTo>
                  <a:lnTo>
                    <a:pt x="328075" y="694690"/>
                  </a:lnTo>
                  <a:lnTo>
                    <a:pt x="307019" y="674370"/>
                  </a:lnTo>
                  <a:lnTo>
                    <a:pt x="300346" y="668020"/>
                  </a:lnTo>
                  <a:lnTo>
                    <a:pt x="275463" y="637540"/>
                  </a:lnTo>
                  <a:lnTo>
                    <a:pt x="269718" y="628650"/>
                  </a:lnTo>
                  <a:lnTo>
                    <a:pt x="264166" y="621030"/>
                  </a:lnTo>
                  <a:lnTo>
                    <a:pt x="258814" y="613410"/>
                  </a:lnTo>
                  <a:lnTo>
                    <a:pt x="253668" y="604520"/>
                  </a:lnTo>
                  <a:lnTo>
                    <a:pt x="248728" y="595630"/>
                  </a:lnTo>
                  <a:lnTo>
                    <a:pt x="243995" y="588010"/>
                  </a:lnTo>
                  <a:lnTo>
                    <a:pt x="227209" y="552450"/>
                  </a:lnTo>
                  <a:lnTo>
                    <a:pt x="223561" y="542290"/>
                  </a:lnTo>
                  <a:lnTo>
                    <a:pt x="220140" y="533400"/>
                  </a:lnTo>
                  <a:lnTo>
                    <a:pt x="216944" y="524510"/>
                  </a:lnTo>
                  <a:lnTo>
                    <a:pt x="213974" y="515620"/>
                  </a:lnTo>
                  <a:lnTo>
                    <a:pt x="211235" y="505460"/>
                  </a:lnTo>
                  <a:lnTo>
                    <a:pt x="208729" y="496570"/>
                  </a:lnTo>
                  <a:lnTo>
                    <a:pt x="206457" y="486410"/>
                  </a:lnTo>
                  <a:lnTo>
                    <a:pt x="204417" y="477520"/>
                  </a:lnTo>
                  <a:lnTo>
                    <a:pt x="202613" y="467360"/>
                  </a:lnTo>
                  <a:lnTo>
                    <a:pt x="197776" y="427990"/>
                  </a:lnTo>
                  <a:lnTo>
                    <a:pt x="196781" y="389890"/>
                  </a:lnTo>
                  <a:lnTo>
                    <a:pt x="197097" y="381000"/>
                  </a:lnTo>
                  <a:lnTo>
                    <a:pt x="200987" y="340360"/>
                  </a:lnTo>
                  <a:lnTo>
                    <a:pt x="208640" y="302260"/>
                  </a:lnTo>
                  <a:lnTo>
                    <a:pt x="211139" y="292100"/>
                  </a:lnTo>
                  <a:lnTo>
                    <a:pt x="213873" y="283210"/>
                  </a:lnTo>
                  <a:lnTo>
                    <a:pt x="216836" y="274320"/>
                  </a:lnTo>
                  <a:lnTo>
                    <a:pt x="220026" y="264160"/>
                  </a:lnTo>
                  <a:lnTo>
                    <a:pt x="235038" y="228600"/>
                  </a:lnTo>
                  <a:lnTo>
                    <a:pt x="253530" y="193040"/>
                  </a:lnTo>
                  <a:lnTo>
                    <a:pt x="258675" y="185420"/>
                  </a:lnTo>
                  <a:lnTo>
                    <a:pt x="264027" y="176530"/>
                  </a:lnTo>
                  <a:lnTo>
                    <a:pt x="287393" y="146050"/>
                  </a:lnTo>
                  <a:lnTo>
                    <a:pt x="313738" y="116840"/>
                  </a:lnTo>
                  <a:lnTo>
                    <a:pt x="320761" y="109220"/>
                  </a:lnTo>
                  <a:lnTo>
                    <a:pt x="350464" y="83820"/>
                  </a:lnTo>
                  <a:lnTo>
                    <a:pt x="374310" y="67310"/>
                  </a:lnTo>
                  <a:lnTo>
                    <a:pt x="382536" y="60960"/>
                  </a:lnTo>
                  <a:lnTo>
                    <a:pt x="399359" y="50800"/>
                  </a:lnTo>
                  <a:lnTo>
                    <a:pt x="407956" y="46990"/>
                  </a:lnTo>
                  <a:lnTo>
                    <a:pt x="416667" y="41910"/>
                  </a:lnTo>
                  <a:lnTo>
                    <a:pt x="434398" y="34290"/>
                  </a:lnTo>
                  <a:lnTo>
                    <a:pt x="443417" y="29210"/>
                  </a:lnTo>
                  <a:lnTo>
                    <a:pt x="452529" y="26670"/>
                  </a:lnTo>
                  <a:lnTo>
                    <a:pt x="470995" y="19050"/>
                  </a:lnTo>
                  <a:lnTo>
                    <a:pt x="508802" y="8890"/>
                  </a:lnTo>
                  <a:lnTo>
                    <a:pt x="518402" y="7620"/>
                  </a:lnTo>
                  <a:lnTo>
                    <a:pt x="528050" y="5080"/>
                  </a:lnTo>
                  <a:lnTo>
                    <a:pt x="566982" y="0"/>
                  </a:lnTo>
                  <a:lnTo>
                    <a:pt x="625788" y="0"/>
                  </a:lnTo>
                  <a:lnTo>
                    <a:pt x="664720" y="5080"/>
                  </a:lnTo>
                  <a:lnTo>
                    <a:pt x="674368" y="7620"/>
                  </a:lnTo>
                  <a:lnTo>
                    <a:pt x="683968" y="8890"/>
                  </a:lnTo>
                  <a:lnTo>
                    <a:pt x="721775" y="19050"/>
                  </a:lnTo>
                  <a:lnTo>
                    <a:pt x="740241" y="26670"/>
                  </a:lnTo>
                  <a:lnTo>
                    <a:pt x="749353" y="29210"/>
                  </a:lnTo>
                  <a:lnTo>
                    <a:pt x="758372" y="34290"/>
                  </a:lnTo>
                  <a:lnTo>
                    <a:pt x="776103" y="41910"/>
                  </a:lnTo>
                  <a:lnTo>
                    <a:pt x="778280" y="43180"/>
                  </a:lnTo>
                  <a:lnTo>
                    <a:pt x="596385" y="43180"/>
                  </a:lnTo>
                  <a:lnTo>
                    <a:pt x="587665" y="44450"/>
                  </a:lnTo>
                  <a:lnTo>
                    <a:pt x="570259" y="44450"/>
                  </a:lnTo>
                  <a:lnTo>
                    <a:pt x="518565" y="52070"/>
                  </a:lnTo>
                  <a:lnTo>
                    <a:pt x="468572" y="67310"/>
                  </a:lnTo>
                  <a:lnTo>
                    <a:pt x="452464" y="74930"/>
                  </a:lnTo>
                  <a:lnTo>
                    <a:pt x="444542" y="77470"/>
                  </a:lnTo>
                  <a:lnTo>
                    <a:pt x="436712" y="81280"/>
                  </a:lnTo>
                  <a:lnTo>
                    <a:pt x="428972" y="86360"/>
                  </a:lnTo>
                  <a:lnTo>
                    <a:pt x="413807" y="93980"/>
                  </a:lnTo>
                  <a:lnTo>
                    <a:pt x="377894" y="119380"/>
                  </a:lnTo>
                  <a:lnTo>
                    <a:pt x="345261" y="148590"/>
                  </a:lnTo>
                  <a:lnTo>
                    <a:pt x="339171" y="153670"/>
                  </a:lnTo>
                  <a:lnTo>
                    <a:pt x="333239" y="160020"/>
                  </a:lnTo>
                  <a:lnTo>
                    <a:pt x="327466" y="167640"/>
                  </a:lnTo>
                  <a:lnTo>
                    <a:pt x="321851" y="173990"/>
                  </a:lnTo>
                  <a:lnTo>
                    <a:pt x="316400" y="180340"/>
                  </a:lnTo>
                  <a:lnTo>
                    <a:pt x="311122" y="187960"/>
                  </a:lnTo>
                  <a:lnTo>
                    <a:pt x="306015" y="194310"/>
                  </a:lnTo>
                  <a:lnTo>
                    <a:pt x="301079" y="201930"/>
                  </a:lnTo>
                  <a:lnTo>
                    <a:pt x="296322" y="209550"/>
                  </a:lnTo>
                  <a:lnTo>
                    <a:pt x="291748" y="215900"/>
                  </a:lnTo>
                  <a:lnTo>
                    <a:pt x="287357" y="223520"/>
                  </a:lnTo>
                  <a:lnTo>
                    <a:pt x="283149" y="231140"/>
                  </a:lnTo>
                  <a:lnTo>
                    <a:pt x="279129" y="240030"/>
                  </a:lnTo>
                  <a:lnTo>
                    <a:pt x="275303" y="247650"/>
                  </a:lnTo>
                  <a:lnTo>
                    <a:pt x="271670" y="255270"/>
                  </a:lnTo>
                  <a:lnTo>
                    <a:pt x="268230" y="262890"/>
                  </a:lnTo>
                  <a:lnTo>
                    <a:pt x="264986" y="271780"/>
                  </a:lnTo>
                  <a:lnTo>
                    <a:pt x="261945" y="279400"/>
                  </a:lnTo>
                  <a:lnTo>
                    <a:pt x="259104" y="288290"/>
                  </a:lnTo>
                  <a:lnTo>
                    <a:pt x="256465" y="295910"/>
                  </a:lnTo>
                  <a:lnTo>
                    <a:pt x="254030" y="304800"/>
                  </a:lnTo>
                  <a:lnTo>
                    <a:pt x="251803" y="312420"/>
                  </a:lnTo>
                  <a:lnTo>
                    <a:pt x="249782" y="321310"/>
                  </a:lnTo>
                  <a:lnTo>
                    <a:pt x="247969" y="330200"/>
                  </a:lnTo>
                  <a:lnTo>
                    <a:pt x="246365" y="337820"/>
                  </a:lnTo>
                  <a:lnTo>
                    <a:pt x="241522" y="382270"/>
                  </a:lnTo>
                  <a:lnTo>
                    <a:pt x="241192" y="389890"/>
                  </a:lnTo>
                  <a:lnTo>
                    <a:pt x="241229" y="408940"/>
                  </a:lnTo>
                  <a:lnTo>
                    <a:pt x="244921" y="450850"/>
                  </a:lnTo>
                  <a:lnTo>
                    <a:pt x="251724" y="485140"/>
                  </a:lnTo>
                  <a:lnTo>
                    <a:pt x="253946" y="494030"/>
                  </a:lnTo>
                  <a:lnTo>
                    <a:pt x="256376" y="501650"/>
                  </a:lnTo>
                  <a:lnTo>
                    <a:pt x="259010" y="510540"/>
                  </a:lnTo>
                  <a:lnTo>
                    <a:pt x="261846" y="518160"/>
                  </a:lnTo>
                  <a:lnTo>
                    <a:pt x="264883" y="527050"/>
                  </a:lnTo>
                  <a:lnTo>
                    <a:pt x="268122" y="534670"/>
                  </a:lnTo>
                  <a:lnTo>
                    <a:pt x="271559" y="543560"/>
                  </a:lnTo>
                  <a:lnTo>
                    <a:pt x="291626" y="581660"/>
                  </a:lnTo>
                  <a:lnTo>
                    <a:pt x="305891" y="603250"/>
                  </a:lnTo>
                  <a:lnTo>
                    <a:pt x="310998" y="610870"/>
                  </a:lnTo>
                  <a:lnTo>
                    <a:pt x="316276" y="617220"/>
                  </a:lnTo>
                  <a:lnTo>
                    <a:pt x="321728" y="624840"/>
                  </a:lnTo>
                  <a:lnTo>
                    <a:pt x="327343" y="631190"/>
                  </a:lnTo>
                  <a:lnTo>
                    <a:pt x="357774" y="662940"/>
                  </a:lnTo>
                  <a:lnTo>
                    <a:pt x="364305" y="668020"/>
                  </a:lnTo>
                  <a:lnTo>
                    <a:pt x="370980" y="674370"/>
                  </a:lnTo>
                  <a:lnTo>
                    <a:pt x="406298" y="699770"/>
                  </a:lnTo>
                  <a:lnTo>
                    <a:pt x="413719" y="703580"/>
                  </a:lnTo>
                  <a:lnTo>
                    <a:pt x="421251" y="708660"/>
                  </a:lnTo>
                  <a:lnTo>
                    <a:pt x="444470" y="720090"/>
                  </a:lnTo>
                  <a:lnTo>
                    <a:pt x="460413" y="727710"/>
                  </a:lnTo>
                  <a:lnTo>
                    <a:pt x="468513" y="730250"/>
                  </a:lnTo>
                  <a:lnTo>
                    <a:pt x="476685" y="734060"/>
                  </a:lnTo>
                  <a:lnTo>
                    <a:pt x="510052" y="744220"/>
                  </a:lnTo>
                  <a:lnTo>
                    <a:pt x="518533" y="745490"/>
                  </a:lnTo>
                  <a:lnTo>
                    <a:pt x="527067" y="748030"/>
                  </a:lnTo>
                  <a:lnTo>
                    <a:pt x="561558" y="753110"/>
                  </a:lnTo>
                  <a:lnTo>
                    <a:pt x="570249" y="753110"/>
                  </a:lnTo>
                  <a:lnTo>
                    <a:pt x="578951" y="754380"/>
                  </a:lnTo>
                  <a:lnTo>
                    <a:pt x="779006" y="754380"/>
                  </a:lnTo>
                  <a:lnTo>
                    <a:pt x="776103" y="755650"/>
                  </a:lnTo>
                  <a:lnTo>
                    <a:pt x="767289" y="760730"/>
                  </a:lnTo>
                  <a:lnTo>
                    <a:pt x="731049" y="775970"/>
                  </a:lnTo>
                  <a:lnTo>
                    <a:pt x="712420" y="781050"/>
                  </a:lnTo>
                  <a:lnTo>
                    <a:pt x="702994" y="784860"/>
                  </a:lnTo>
                  <a:lnTo>
                    <a:pt x="693510" y="787400"/>
                  </a:lnTo>
                  <a:lnTo>
                    <a:pt x="683968" y="788670"/>
                  </a:lnTo>
                  <a:lnTo>
                    <a:pt x="674368" y="791210"/>
                  </a:lnTo>
                  <a:lnTo>
                    <a:pt x="664720" y="792480"/>
                  </a:lnTo>
                  <a:lnTo>
                    <a:pt x="655037" y="795020"/>
                  </a:lnTo>
                  <a:lnTo>
                    <a:pt x="645319" y="796290"/>
                  </a:lnTo>
                  <a:close/>
                </a:path>
                <a:path w="1193800" h="1112520">
                  <a:moveTo>
                    <a:pt x="779006" y="754380"/>
                  </a:moveTo>
                  <a:lnTo>
                    <a:pt x="613819" y="754380"/>
                  </a:lnTo>
                  <a:lnTo>
                    <a:pt x="622521" y="753110"/>
                  </a:lnTo>
                  <a:lnTo>
                    <a:pt x="631212" y="753110"/>
                  </a:lnTo>
                  <a:lnTo>
                    <a:pt x="665703" y="748030"/>
                  </a:lnTo>
                  <a:lnTo>
                    <a:pt x="674237" y="745490"/>
                  </a:lnTo>
                  <a:lnTo>
                    <a:pt x="682718" y="744220"/>
                  </a:lnTo>
                  <a:lnTo>
                    <a:pt x="716085" y="734060"/>
                  </a:lnTo>
                  <a:lnTo>
                    <a:pt x="724257" y="730250"/>
                  </a:lnTo>
                  <a:lnTo>
                    <a:pt x="732357" y="727710"/>
                  </a:lnTo>
                  <a:lnTo>
                    <a:pt x="748300" y="720090"/>
                  </a:lnTo>
                  <a:lnTo>
                    <a:pt x="771519" y="708660"/>
                  </a:lnTo>
                  <a:lnTo>
                    <a:pt x="779051" y="703580"/>
                  </a:lnTo>
                  <a:lnTo>
                    <a:pt x="786472" y="699770"/>
                  </a:lnTo>
                  <a:lnTo>
                    <a:pt x="821790" y="674370"/>
                  </a:lnTo>
                  <a:lnTo>
                    <a:pt x="828466" y="668020"/>
                  </a:lnTo>
                  <a:lnTo>
                    <a:pt x="834997" y="662940"/>
                  </a:lnTo>
                  <a:lnTo>
                    <a:pt x="865427" y="631190"/>
                  </a:lnTo>
                  <a:lnTo>
                    <a:pt x="876494" y="617220"/>
                  </a:lnTo>
                  <a:lnTo>
                    <a:pt x="881772" y="610870"/>
                  </a:lnTo>
                  <a:lnTo>
                    <a:pt x="886879" y="603250"/>
                  </a:lnTo>
                  <a:lnTo>
                    <a:pt x="891814" y="596900"/>
                  </a:lnTo>
                  <a:lnTo>
                    <a:pt x="896571" y="589280"/>
                  </a:lnTo>
                  <a:lnTo>
                    <a:pt x="917581" y="551180"/>
                  </a:lnTo>
                  <a:lnTo>
                    <a:pt x="924648" y="534670"/>
                  </a:lnTo>
                  <a:lnTo>
                    <a:pt x="927887" y="527050"/>
                  </a:lnTo>
                  <a:lnTo>
                    <a:pt x="930924" y="518160"/>
                  </a:lnTo>
                  <a:lnTo>
                    <a:pt x="933760" y="510540"/>
                  </a:lnTo>
                  <a:lnTo>
                    <a:pt x="936394" y="501650"/>
                  </a:lnTo>
                  <a:lnTo>
                    <a:pt x="938824" y="494030"/>
                  </a:lnTo>
                  <a:lnTo>
                    <a:pt x="941046" y="485140"/>
                  </a:lnTo>
                  <a:lnTo>
                    <a:pt x="943061" y="477520"/>
                  </a:lnTo>
                  <a:lnTo>
                    <a:pt x="949983" y="434340"/>
                  </a:lnTo>
                  <a:lnTo>
                    <a:pt x="951587" y="389890"/>
                  </a:lnTo>
                  <a:lnTo>
                    <a:pt x="951266" y="382270"/>
                  </a:lnTo>
                  <a:lnTo>
                    <a:pt x="946464" y="337820"/>
                  </a:lnTo>
                  <a:lnTo>
                    <a:pt x="944867" y="330200"/>
                  </a:lnTo>
                  <a:lnTo>
                    <a:pt x="943061" y="321310"/>
                  </a:lnTo>
                  <a:lnTo>
                    <a:pt x="941046" y="312420"/>
                  </a:lnTo>
                  <a:lnTo>
                    <a:pt x="938824" y="304800"/>
                  </a:lnTo>
                  <a:lnTo>
                    <a:pt x="936394" y="295910"/>
                  </a:lnTo>
                  <a:lnTo>
                    <a:pt x="933760" y="287020"/>
                  </a:lnTo>
                  <a:lnTo>
                    <a:pt x="930924" y="279400"/>
                  </a:lnTo>
                  <a:lnTo>
                    <a:pt x="927887" y="271780"/>
                  </a:lnTo>
                  <a:lnTo>
                    <a:pt x="924648" y="262890"/>
                  </a:lnTo>
                  <a:lnTo>
                    <a:pt x="921211" y="255270"/>
                  </a:lnTo>
                  <a:lnTo>
                    <a:pt x="917581" y="247650"/>
                  </a:lnTo>
                  <a:lnTo>
                    <a:pt x="913757" y="238760"/>
                  </a:lnTo>
                  <a:lnTo>
                    <a:pt x="909740" y="231140"/>
                  </a:lnTo>
                  <a:lnTo>
                    <a:pt x="905534" y="223520"/>
                  </a:lnTo>
                  <a:lnTo>
                    <a:pt x="901144" y="215900"/>
                  </a:lnTo>
                  <a:lnTo>
                    <a:pt x="896571" y="209550"/>
                  </a:lnTo>
                  <a:lnTo>
                    <a:pt x="891814" y="201930"/>
                  </a:lnTo>
                  <a:lnTo>
                    <a:pt x="886879" y="194310"/>
                  </a:lnTo>
                  <a:lnTo>
                    <a:pt x="881772" y="187960"/>
                  </a:lnTo>
                  <a:lnTo>
                    <a:pt x="876494" y="180340"/>
                  </a:lnTo>
                  <a:lnTo>
                    <a:pt x="871042" y="173990"/>
                  </a:lnTo>
                  <a:lnTo>
                    <a:pt x="865427" y="167640"/>
                  </a:lnTo>
                  <a:lnTo>
                    <a:pt x="859652" y="160020"/>
                  </a:lnTo>
                  <a:lnTo>
                    <a:pt x="853718" y="153670"/>
                  </a:lnTo>
                  <a:lnTo>
                    <a:pt x="847626" y="147320"/>
                  </a:lnTo>
                  <a:lnTo>
                    <a:pt x="841384" y="142240"/>
                  </a:lnTo>
                  <a:lnTo>
                    <a:pt x="834997" y="135890"/>
                  </a:lnTo>
                  <a:lnTo>
                    <a:pt x="800977" y="109220"/>
                  </a:lnTo>
                  <a:lnTo>
                    <a:pt x="763877" y="86360"/>
                  </a:lnTo>
                  <a:lnTo>
                    <a:pt x="756135" y="81280"/>
                  </a:lnTo>
                  <a:lnTo>
                    <a:pt x="740374" y="73660"/>
                  </a:lnTo>
                  <a:lnTo>
                    <a:pt x="732357" y="71120"/>
                  </a:lnTo>
                  <a:lnTo>
                    <a:pt x="724257" y="67310"/>
                  </a:lnTo>
                  <a:lnTo>
                    <a:pt x="674237" y="52070"/>
                  </a:lnTo>
                  <a:lnTo>
                    <a:pt x="622521" y="44450"/>
                  </a:lnTo>
                  <a:lnTo>
                    <a:pt x="605108" y="44450"/>
                  </a:lnTo>
                  <a:lnTo>
                    <a:pt x="596385" y="43180"/>
                  </a:lnTo>
                  <a:lnTo>
                    <a:pt x="778280" y="43180"/>
                  </a:lnTo>
                  <a:lnTo>
                    <a:pt x="784814" y="46990"/>
                  </a:lnTo>
                  <a:lnTo>
                    <a:pt x="793411" y="50800"/>
                  </a:lnTo>
                  <a:lnTo>
                    <a:pt x="810234" y="60960"/>
                  </a:lnTo>
                  <a:lnTo>
                    <a:pt x="818460" y="67310"/>
                  </a:lnTo>
                  <a:lnTo>
                    <a:pt x="826552" y="72390"/>
                  </a:lnTo>
                  <a:lnTo>
                    <a:pt x="857476" y="96520"/>
                  </a:lnTo>
                  <a:lnTo>
                    <a:pt x="879032" y="116840"/>
                  </a:lnTo>
                  <a:lnTo>
                    <a:pt x="885886" y="123190"/>
                  </a:lnTo>
                  <a:lnTo>
                    <a:pt x="911509" y="153670"/>
                  </a:lnTo>
                  <a:lnTo>
                    <a:pt x="934095" y="185420"/>
                  </a:lnTo>
                  <a:lnTo>
                    <a:pt x="939240" y="193040"/>
                  </a:lnTo>
                  <a:lnTo>
                    <a:pt x="957732" y="228600"/>
                  </a:lnTo>
                  <a:lnTo>
                    <a:pt x="972743" y="264160"/>
                  </a:lnTo>
                  <a:lnTo>
                    <a:pt x="975934" y="274320"/>
                  </a:lnTo>
                  <a:lnTo>
                    <a:pt x="978897" y="283210"/>
                  </a:lnTo>
                  <a:lnTo>
                    <a:pt x="981631" y="292100"/>
                  </a:lnTo>
                  <a:lnTo>
                    <a:pt x="984130" y="302260"/>
                  </a:lnTo>
                  <a:lnTo>
                    <a:pt x="986396" y="311150"/>
                  </a:lnTo>
                  <a:lnTo>
                    <a:pt x="993103" y="350520"/>
                  </a:lnTo>
                  <a:lnTo>
                    <a:pt x="995989" y="389890"/>
                  </a:lnTo>
                  <a:lnTo>
                    <a:pt x="995989" y="408940"/>
                  </a:lnTo>
                  <a:lnTo>
                    <a:pt x="993103" y="448310"/>
                  </a:lnTo>
                  <a:lnTo>
                    <a:pt x="986396" y="486410"/>
                  </a:lnTo>
                  <a:lnTo>
                    <a:pt x="984130" y="496570"/>
                  </a:lnTo>
                  <a:lnTo>
                    <a:pt x="981631" y="505460"/>
                  </a:lnTo>
                  <a:lnTo>
                    <a:pt x="978897" y="515620"/>
                  </a:lnTo>
                  <a:lnTo>
                    <a:pt x="975934" y="524510"/>
                  </a:lnTo>
                  <a:lnTo>
                    <a:pt x="972743" y="533400"/>
                  </a:lnTo>
                  <a:lnTo>
                    <a:pt x="969326" y="543560"/>
                  </a:lnTo>
                  <a:lnTo>
                    <a:pt x="965682" y="552450"/>
                  </a:lnTo>
                  <a:lnTo>
                    <a:pt x="948910" y="588010"/>
                  </a:lnTo>
                  <a:lnTo>
                    <a:pt x="944178" y="595630"/>
                  </a:lnTo>
                  <a:lnTo>
                    <a:pt x="939240" y="604520"/>
                  </a:lnTo>
                  <a:lnTo>
                    <a:pt x="934095" y="613410"/>
                  </a:lnTo>
                  <a:lnTo>
                    <a:pt x="928743" y="621030"/>
                  </a:lnTo>
                  <a:lnTo>
                    <a:pt x="923192" y="628650"/>
                  </a:lnTo>
                  <a:lnTo>
                    <a:pt x="917447" y="637540"/>
                  </a:lnTo>
                  <a:lnTo>
                    <a:pt x="892561" y="668020"/>
                  </a:lnTo>
                  <a:lnTo>
                    <a:pt x="885886" y="674370"/>
                  </a:lnTo>
                  <a:lnTo>
                    <a:pt x="879032" y="681990"/>
                  </a:lnTo>
                  <a:lnTo>
                    <a:pt x="872008" y="688340"/>
                  </a:lnTo>
                  <a:lnTo>
                    <a:pt x="864823" y="694690"/>
                  </a:lnTo>
                  <a:lnTo>
                    <a:pt x="857476" y="702310"/>
                  </a:lnTo>
                  <a:lnTo>
                    <a:pt x="849967" y="708660"/>
                  </a:lnTo>
                  <a:lnTo>
                    <a:pt x="842306" y="713740"/>
                  </a:lnTo>
                  <a:lnTo>
                    <a:pt x="834500" y="720090"/>
                  </a:lnTo>
                  <a:lnTo>
                    <a:pt x="826552" y="726440"/>
                  </a:lnTo>
                  <a:lnTo>
                    <a:pt x="818460" y="731520"/>
                  </a:lnTo>
                  <a:lnTo>
                    <a:pt x="801884" y="741680"/>
                  </a:lnTo>
                  <a:lnTo>
                    <a:pt x="784814" y="751840"/>
                  </a:lnTo>
                  <a:lnTo>
                    <a:pt x="779006" y="754380"/>
                  </a:lnTo>
                  <a:close/>
                </a:path>
                <a:path w="1193800" h="1112520">
                  <a:moveTo>
                    <a:pt x="379015" y="529590"/>
                  </a:moveTo>
                  <a:lnTo>
                    <a:pt x="347872" y="523240"/>
                  </a:lnTo>
                  <a:lnTo>
                    <a:pt x="321133" y="516890"/>
                  </a:lnTo>
                  <a:lnTo>
                    <a:pt x="301962" y="513080"/>
                  </a:lnTo>
                  <a:lnTo>
                    <a:pt x="293523" y="510540"/>
                  </a:lnTo>
                  <a:lnTo>
                    <a:pt x="289102" y="509270"/>
                  </a:lnTo>
                  <a:lnTo>
                    <a:pt x="285488" y="508000"/>
                  </a:lnTo>
                  <a:lnTo>
                    <a:pt x="279879" y="500380"/>
                  </a:lnTo>
                  <a:lnTo>
                    <a:pt x="278476" y="496570"/>
                  </a:lnTo>
                  <a:lnTo>
                    <a:pt x="278581" y="401320"/>
                  </a:lnTo>
                  <a:lnTo>
                    <a:pt x="285346" y="373380"/>
                  </a:lnTo>
                  <a:lnTo>
                    <a:pt x="288301" y="367030"/>
                  </a:lnTo>
                  <a:lnTo>
                    <a:pt x="321036" y="337820"/>
                  </a:lnTo>
                  <a:lnTo>
                    <a:pt x="387914" y="323850"/>
                  </a:lnTo>
                  <a:lnTo>
                    <a:pt x="384950" y="321310"/>
                  </a:lnTo>
                  <a:lnTo>
                    <a:pt x="382176" y="317500"/>
                  </a:lnTo>
                  <a:lnTo>
                    <a:pt x="377014" y="311150"/>
                  </a:lnTo>
                  <a:lnTo>
                    <a:pt x="374646" y="308610"/>
                  </a:lnTo>
                  <a:lnTo>
                    <a:pt x="370330" y="300990"/>
                  </a:lnTo>
                  <a:lnTo>
                    <a:pt x="358263" y="261620"/>
                  </a:lnTo>
                  <a:lnTo>
                    <a:pt x="357909" y="250190"/>
                  </a:lnTo>
                  <a:lnTo>
                    <a:pt x="358029" y="247650"/>
                  </a:lnTo>
                  <a:lnTo>
                    <a:pt x="369712" y="205740"/>
                  </a:lnTo>
                  <a:lnTo>
                    <a:pt x="376259" y="195580"/>
                  </a:lnTo>
                  <a:lnTo>
                    <a:pt x="378725" y="191770"/>
                  </a:lnTo>
                  <a:lnTo>
                    <a:pt x="384070" y="185420"/>
                  </a:lnTo>
                  <a:lnTo>
                    <a:pt x="386929" y="182880"/>
                  </a:lnTo>
                  <a:lnTo>
                    <a:pt x="393019" y="177800"/>
                  </a:lnTo>
                  <a:lnTo>
                    <a:pt x="396228" y="173990"/>
                  </a:lnTo>
                  <a:lnTo>
                    <a:pt x="402971" y="170180"/>
                  </a:lnTo>
                  <a:lnTo>
                    <a:pt x="406478" y="167640"/>
                  </a:lnTo>
                  <a:lnTo>
                    <a:pt x="413768" y="163830"/>
                  </a:lnTo>
                  <a:lnTo>
                    <a:pt x="417520" y="162560"/>
                  </a:lnTo>
                  <a:lnTo>
                    <a:pt x="425241" y="158750"/>
                  </a:lnTo>
                  <a:lnTo>
                    <a:pt x="429179" y="157480"/>
                  </a:lnTo>
                  <a:lnTo>
                    <a:pt x="437212" y="156210"/>
                  </a:lnTo>
                  <a:lnTo>
                    <a:pt x="441275" y="154940"/>
                  </a:lnTo>
                  <a:lnTo>
                    <a:pt x="449495" y="153670"/>
                  </a:lnTo>
                  <a:lnTo>
                    <a:pt x="466017" y="153670"/>
                  </a:lnTo>
                  <a:lnTo>
                    <a:pt x="474223" y="154940"/>
                  </a:lnTo>
                  <a:lnTo>
                    <a:pt x="490203" y="160020"/>
                  </a:lnTo>
                  <a:lnTo>
                    <a:pt x="501614" y="163830"/>
                  </a:lnTo>
                  <a:lnTo>
                    <a:pt x="508853" y="168910"/>
                  </a:lnTo>
                  <a:lnTo>
                    <a:pt x="512332" y="170180"/>
                  </a:lnTo>
                  <a:lnTo>
                    <a:pt x="519012" y="175260"/>
                  </a:lnTo>
                  <a:lnTo>
                    <a:pt x="522187" y="177800"/>
                  </a:lnTo>
                  <a:lnTo>
                    <a:pt x="528205" y="184150"/>
                  </a:lnTo>
                  <a:lnTo>
                    <a:pt x="531025" y="186690"/>
                  </a:lnTo>
                  <a:lnTo>
                    <a:pt x="536288" y="193040"/>
                  </a:lnTo>
                  <a:lnTo>
                    <a:pt x="538710" y="196850"/>
                  </a:lnTo>
                  <a:lnTo>
                    <a:pt x="543135" y="203200"/>
                  </a:lnTo>
                  <a:lnTo>
                    <a:pt x="555818" y="242570"/>
                  </a:lnTo>
                  <a:lnTo>
                    <a:pt x="556350" y="255270"/>
                  </a:lnTo>
                  <a:lnTo>
                    <a:pt x="556098" y="259080"/>
                  </a:lnTo>
                  <a:lnTo>
                    <a:pt x="543258" y="264160"/>
                  </a:lnTo>
                  <a:lnTo>
                    <a:pt x="530939" y="269240"/>
                  </a:lnTo>
                  <a:lnTo>
                    <a:pt x="525005" y="273050"/>
                  </a:lnTo>
                  <a:lnTo>
                    <a:pt x="519258" y="276860"/>
                  </a:lnTo>
                  <a:lnTo>
                    <a:pt x="513698" y="280670"/>
                  </a:lnTo>
                  <a:lnTo>
                    <a:pt x="508326" y="285750"/>
                  </a:lnTo>
                  <a:lnTo>
                    <a:pt x="503166" y="289560"/>
                  </a:lnTo>
                  <a:lnTo>
                    <a:pt x="481003" y="316230"/>
                  </a:lnTo>
                  <a:lnTo>
                    <a:pt x="477368" y="321310"/>
                  </a:lnTo>
                  <a:lnTo>
                    <a:pt x="461777" y="359410"/>
                  </a:lnTo>
                  <a:lnTo>
                    <a:pt x="457639" y="391160"/>
                  </a:lnTo>
                  <a:lnTo>
                    <a:pt x="457735" y="400050"/>
                  </a:lnTo>
                  <a:lnTo>
                    <a:pt x="463459" y="433070"/>
                  </a:lnTo>
                  <a:lnTo>
                    <a:pt x="455291" y="435610"/>
                  </a:lnTo>
                  <a:lnTo>
                    <a:pt x="447368" y="439420"/>
                  </a:lnTo>
                  <a:lnTo>
                    <a:pt x="439691" y="441960"/>
                  </a:lnTo>
                  <a:lnTo>
                    <a:pt x="432259" y="447040"/>
                  </a:lnTo>
                  <a:lnTo>
                    <a:pt x="400932" y="474980"/>
                  </a:lnTo>
                  <a:lnTo>
                    <a:pt x="382272" y="511810"/>
                  </a:lnTo>
                  <a:lnTo>
                    <a:pt x="380333" y="520700"/>
                  </a:lnTo>
                  <a:lnTo>
                    <a:pt x="379015" y="529590"/>
                  </a:lnTo>
                  <a:close/>
                </a:path>
                <a:path w="1193800" h="1112520">
                  <a:moveTo>
                    <a:pt x="813755" y="529590"/>
                  </a:moveTo>
                  <a:lnTo>
                    <a:pt x="800991" y="488950"/>
                  </a:lnTo>
                  <a:lnTo>
                    <a:pt x="774305" y="455930"/>
                  </a:lnTo>
                  <a:lnTo>
                    <a:pt x="760511" y="447040"/>
                  </a:lnTo>
                  <a:lnTo>
                    <a:pt x="753079" y="441960"/>
                  </a:lnTo>
                  <a:lnTo>
                    <a:pt x="745402" y="439420"/>
                  </a:lnTo>
                  <a:lnTo>
                    <a:pt x="737479" y="435610"/>
                  </a:lnTo>
                  <a:lnTo>
                    <a:pt x="729311" y="433070"/>
                  </a:lnTo>
                  <a:lnTo>
                    <a:pt x="735131" y="391160"/>
                  </a:lnTo>
                  <a:lnTo>
                    <a:pt x="735012" y="386080"/>
                  </a:lnTo>
                  <a:lnTo>
                    <a:pt x="727031" y="346710"/>
                  </a:lnTo>
                  <a:lnTo>
                    <a:pt x="711767" y="316230"/>
                  </a:lnTo>
                  <a:lnTo>
                    <a:pt x="707853" y="309880"/>
                  </a:lnTo>
                  <a:lnTo>
                    <a:pt x="684444" y="285750"/>
                  </a:lnTo>
                  <a:lnTo>
                    <a:pt x="679072" y="280670"/>
                  </a:lnTo>
                  <a:lnTo>
                    <a:pt x="636672" y="259080"/>
                  </a:lnTo>
                  <a:lnTo>
                    <a:pt x="636420" y="255270"/>
                  </a:lnTo>
                  <a:lnTo>
                    <a:pt x="644131" y="214630"/>
                  </a:lnTo>
                  <a:lnTo>
                    <a:pt x="654060" y="196850"/>
                  </a:lnTo>
                  <a:lnTo>
                    <a:pt x="656482" y="193040"/>
                  </a:lnTo>
                  <a:lnTo>
                    <a:pt x="661745" y="186690"/>
                  </a:lnTo>
                  <a:lnTo>
                    <a:pt x="664565" y="184150"/>
                  </a:lnTo>
                  <a:lnTo>
                    <a:pt x="670583" y="177800"/>
                  </a:lnTo>
                  <a:lnTo>
                    <a:pt x="673758" y="175260"/>
                  </a:lnTo>
                  <a:lnTo>
                    <a:pt x="680438" y="170180"/>
                  </a:lnTo>
                  <a:lnTo>
                    <a:pt x="683917" y="168910"/>
                  </a:lnTo>
                  <a:lnTo>
                    <a:pt x="691156" y="163830"/>
                  </a:lnTo>
                  <a:lnTo>
                    <a:pt x="702567" y="160020"/>
                  </a:lnTo>
                  <a:lnTo>
                    <a:pt x="718547" y="154940"/>
                  </a:lnTo>
                  <a:lnTo>
                    <a:pt x="726753" y="153670"/>
                  </a:lnTo>
                  <a:lnTo>
                    <a:pt x="743275" y="153670"/>
                  </a:lnTo>
                  <a:lnTo>
                    <a:pt x="751495" y="154940"/>
                  </a:lnTo>
                  <a:lnTo>
                    <a:pt x="755558" y="156210"/>
                  </a:lnTo>
                  <a:lnTo>
                    <a:pt x="763591" y="157480"/>
                  </a:lnTo>
                  <a:lnTo>
                    <a:pt x="767529" y="158750"/>
                  </a:lnTo>
                  <a:lnTo>
                    <a:pt x="775250" y="162560"/>
                  </a:lnTo>
                  <a:lnTo>
                    <a:pt x="779002" y="163830"/>
                  </a:lnTo>
                  <a:lnTo>
                    <a:pt x="786292" y="167640"/>
                  </a:lnTo>
                  <a:lnTo>
                    <a:pt x="789799" y="170180"/>
                  </a:lnTo>
                  <a:lnTo>
                    <a:pt x="796542" y="173990"/>
                  </a:lnTo>
                  <a:lnTo>
                    <a:pt x="799751" y="177800"/>
                  </a:lnTo>
                  <a:lnTo>
                    <a:pt x="805841" y="182880"/>
                  </a:lnTo>
                  <a:lnTo>
                    <a:pt x="808700" y="185420"/>
                  </a:lnTo>
                  <a:lnTo>
                    <a:pt x="814045" y="191770"/>
                  </a:lnTo>
                  <a:lnTo>
                    <a:pt x="816511" y="195580"/>
                  </a:lnTo>
                  <a:lnTo>
                    <a:pt x="821025" y="201930"/>
                  </a:lnTo>
                  <a:lnTo>
                    <a:pt x="834213" y="241300"/>
                  </a:lnTo>
                  <a:lnTo>
                    <a:pt x="834861" y="250190"/>
                  </a:lnTo>
                  <a:lnTo>
                    <a:pt x="834839" y="255270"/>
                  </a:lnTo>
                  <a:lnTo>
                    <a:pt x="824367" y="297180"/>
                  </a:lnTo>
                  <a:lnTo>
                    <a:pt x="815756" y="311150"/>
                  </a:lnTo>
                  <a:lnTo>
                    <a:pt x="810594" y="317500"/>
                  </a:lnTo>
                  <a:lnTo>
                    <a:pt x="807820" y="321310"/>
                  </a:lnTo>
                  <a:lnTo>
                    <a:pt x="804856" y="323850"/>
                  </a:lnTo>
                  <a:lnTo>
                    <a:pt x="853424" y="332740"/>
                  </a:lnTo>
                  <a:lnTo>
                    <a:pt x="892722" y="351790"/>
                  </a:lnTo>
                  <a:lnTo>
                    <a:pt x="907424" y="373380"/>
                  </a:lnTo>
                  <a:lnTo>
                    <a:pt x="909889" y="378460"/>
                  </a:lnTo>
                  <a:lnTo>
                    <a:pt x="914294" y="496570"/>
                  </a:lnTo>
                  <a:lnTo>
                    <a:pt x="912891" y="500380"/>
                  </a:lnTo>
                  <a:lnTo>
                    <a:pt x="907282" y="508000"/>
                  </a:lnTo>
                  <a:lnTo>
                    <a:pt x="903668" y="509270"/>
                  </a:lnTo>
                  <a:lnTo>
                    <a:pt x="899247" y="510540"/>
                  </a:lnTo>
                  <a:lnTo>
                    <a:pt x="890808" y="513080"/>
                  </a:lnTo>
                  <a:lnTo>
                    <a:pt x="871637" y="516890"/>
                  </a:lnTo>
                  <a:lnTo>
                    <a:pt x="844898" y="523240"/>
                  </a:lnTo>
                  <a:lnTo>
                    <a:pt x="813755" y="529590"/>
                  </a:lnTo>
                  <a:close/>
                </a:path>
                <a:path w="1193800" h="1112520">
                  <a:moveTo>
                    <a:pt x="659293" y="316230"/>
                  </a:moveTo>
                  <a:lnTo>
                    <a:pt x="533477" y="316230"/>
                  </a:lnTo>
                  <a:lnTo>
                    <a:pt x="537864" y="312420"/>
                  </a:lnTo>
                  <a:lnTo>
                    <a:pt x="585028" y="293370"/>
                  </a:lnTo>
                  <a:lnTo>
                    <a:pt x="607742" y="293370"/>
                  </a:lnTo>
                  <a:lnTo>
                    <a:pt x="650237" y="308610"/>
                  </a:lnTo>
                  <a:lnTo>
                    <a:pt x="659293" y="316230"/>
                  </a:lnTo>
                  <a:close/>
                </a:path>
                <a:path w="1193800" h="1112520">
                  <a:moveTo>
                    <a:pt x="598288" y="676910"/>
                  </a:moveTo>
                  <a:lnTo>
                    <a:pt x="556115" y="673100"/>
                  </a:lnTo>
                  <a:lnTo>
                    <a:pt x="514367" y="668020"/>
                  </a:lnTo>
                  <a:lnTo>
                    <a:pt x="473044" y="660400"/>
                  </a:lnTo>
                  <a:lnTo>
                    <a:pt x="432145" y="650240"/>
                  </a:lnTo>
                  <a:lnTo>
                    <a:pt x="417571" y="635000"/>
                  </a:lnTo>
                  <a:lnTo>
                    <a:pt x="417631" y="542290"/>
                  </a:lnTo>
                  <a:lnTo>
                    <a:pt x="431299" y="501650"/>
                  </a:lnTo>
                  <a:lnTo>
                    <a:pt x="455033" y="480060"/>
                  </a:lnTo>
                  <a:lnTo>
                    <a:pt x="460781" y="476250"/>
                  </a:lnTo>
                  <a:lnTo>
                    <a:pt x="466717" y="473710"/>
                  </a:lnTo>
                  <a:lnTo>
                    <a:pt x="479156" y="471170"/>
                  </a:lnTo>
                  <a:lnTo>
                    <a:pt x="491080" y="468630"/>
                  </a:lnTo>
                  <a:lnTo>
                    <a:pt x="503061" y="467360"/>
                  </a:lnTo>
                  <a:lnTo>
                    <a:pt x="515062" y="464820"/>
                  </a:lnTo>
                  <a:lnTo>
                    <a:pt x="527041" y="463550"/>
                  </a:lnTo>
                  <a:lnTo>
                    <a:pt x="522108" y="458470"/>
                  </a:lnTo>
                  <a:lnTo>
                    <a:pt x="517734" y="453390"/>
                  </a:lnTo>
                  <a:lnTo>
                    <a:pt x="510105" y="440690"/>
                  </a:lnTo>
                  <a:lnTo>
                    <a:pt x="506931" y="435610"/>
                  </a:lnTo>
                  <a:lnTo>
                    <a:pt x="497516" y="397510"/>
                  </a:lnTo>
                  <a:lnTo>
                    <a:pt x="497406" y="393700"/>
                  </a:lnTo>
                  <a:lnTo>
                    <a:pt x="497964" y="381000"/>
                  </a:lnTo>
                  <a:lnTo>
                    <a:pt x="511058" y="341630"/>
                  </a:lnTo>
                  <a:lnTo>
                    <a:pt x="533558" y="316230"/>
                  </a:lnTo>
                  <a:lnTo>
                    <a:pt x="659212" y="316230"/>
                  </a:lnTo>
                  <a:lnTo>
                    <a:pt x="687895" y="354330"/>
                  </a:lnTo>
                  <a:lnTo>
                    <a:pt x="695420" y="394970"/>
                  </a:lnTo>
                  <a:lnTo>
                    <a:pt x="695004" y="401320"/>
                  </a:lnTo>
                  <a:lnTo>
                    <a:pt x="692731" y="415290"/>
                  </a:lnTo>
                  <a:lnTo>
                    <a:pt x="690899" y="421640"/>
                  </a:lnTo>
                  <a:lnTo>
                    <a:pt x="685839" y="435610"/>
                  </a:lnTo>
                  <a:lnTo>
                    <a:pt x="682665" y="440690"/>
                  </a:lnTo>
                  <a:lnTo>
                    <a:pt x="675036" y="453390"/>
                  </a:lnTo>
                  <a:lnTo>
                    <a:pt x="670662" y="458470"/>
                  </a:lnTo>
                  <a:lnTo>
                    <a:pt x="665729" y="463550"/>
                  </a:lnTo>
                  <a:lnTo>
                    <a:pt x="677709" y="464820"/>
                  </a:lnTo>
                  <a:lnTo>
                    <a:pt x="689709" y="467360"/>
                  </a:lnTo>
                  <a:lnTo>
                    <a:pt x="701691" y="468630"/>
                  </a:lnTo>
                  <a:lnTo>
                    <a:pt x="713614" y="471170"/>
                  </a:lnTo>
                  <a:lnTo>
                    <a:pt x="726052" y="473710"/>
                  </a:lnTo>
                  <a:lnTo>
                    <a:pt x="731988" y="476250"/>
                  </a:lnTo>
                  <a:lnTo>
                    <a:pt x="737735" y="480060"/>
                  </a:lnTo>
                  <a:lnTo>
                    <a:pt x="743210" y="482600"/>
                  </a:lnTo>
                  <a:lnTo>
                    <a:pt x="767972" y="511810"/>
                  </a:lnTo>
                  <a:lnTo>
                    <a:pt x="775199" y="635000"/>
                  </a:lnTo>
                  <a:lnTo>
                    <a:pt x="773840" y="638810"/>
                  </a:lnTo>
                  <a:lnTo>
                    <a:pt x="720618" y="660400"/>
                  </a:lnTo>
                  <a:lnTo>
                    <a:pt x="680227" y="668020"/>
                  </a:lnTo>
                  <a:lnTo>
                    <a:pt x="639450" y="673100"/>
                  </a:lnTo>
                  <a:lnTo>
                    <a:pt x="598288" y="676910"/>
                  </a:lnTo>
                  <a:close/>
                </a:path>
                <a:path w="1193800" h="1112520">
                  <a:moveTo>
                    <a:pt x="181689" y="673100"/>
                  </a:moveTo>
                  <a:lnTo>
                    <a:pt x="96526" y="673100"/>
                  </a:lnTo>
                  <a:lnTo>
                    <a:pt x="120208" y="600710"/>
                  </a:lnTo>
                  <a:lnTo>
                    <a:pt x="121624" y="596900"/>
                  </a:lnTo>
                  <a:lnTo>
                    <a:pt x="124065" y="593090"/>
                  </a:lnTo>
                  <a:lnTo>
                    <a:pt x="131002" y="588010"/>
                  </a:lnTo>
                  <a:lnTo>
                    <a:pt x="134860" y="586740"/>
                  </a:lnTo>
                  <a:lnTo>
                    <a:pt x="143355" y="586740"/>
                  </a:lnTo>
                  <a:lnTo>
                    <a:pt x="181689" y="673100"/>
                  </a:lnTo>
                  <a:close/>
                </a:path>
                <a:path w="1193800" h="1112520">
                  <a:moveTo>
                    <a:pt x="1095961" y="673100"/>
                  </a:moveTo>
                  <a:lnTo>
                    <a:pt x="1010797" y="673100"/>
                  </a:lnTo>
                  <a:lnTo>
                    <a:pt x="1034479" y="600710"/>
                  </a:lnTo>
                  <a:lnTo>
                    <a:pt x="1035896" y="596900"/>
                  </a:lnTo>
                  <a:lnTo>
                    <a:pt x="1038338" y="593090"/>
                  </a:lnTo>
                  <a:lnTo>
                    <a:pt x="1045272" y="589280"/>
                  </a:lnTo>
                  <a:lnTo>
                    <a:pt x="1049131" y="588010"/>
                  </a:lnTo>
                  <a:lnTo>
                    <a:pt x="1057627" y="588010"/>
                  </a:lnTo>
                  <a:lnTo>
                    <a:pt x="1095961" y="673100"/>
                  </a:lnTo>
                  <a:close/>
                </a:path>
                <a:path w="1193800" h="1112520">
                  <a:moveTo>
                    <a:pt x="69740" y="853440"/>
                  </a:moveTo>
                  <a:lnTo>
                    <a:pt x="61244" y="853440"/>
                  </a:lnTo>
                  <a:lnTo>
                    <a:pt x="57402" y="852170"/>
                  </a:lnTo>
                  <a:lnTo>
                    <a:pt x="50528" y="847090"/>
                  </a:lnTo>
                  <a:lnTo>
                    <a:pt x="48128" y="843280"/>
                  </a:lnTo>
                  <a:lnTo>
                    <a:pt x="45400" y="835660"/>
                  </a:lnTo>
                  <a:lnTo>
                    <a:pt x="45323" y="831850"/>
                  </a:lnTo>
                  <a:lnTo>
                    <a:pt x="46533" y="828040"/>
                  </a:lnTo>
                  <a:lnTo>
                    <a:pt x="70215" y="754380"/>
                  </a:lnTo>
                  <a:lnTo>
                    <a:pt x="8210" y="709930"/>
                  </a:lnTo>
                  <a:lnTo>
                    <a:pt x="4838" y="707390"/>
                  </a:lnTo>
                  <a:lnTo>
                    <a:pt x="2522" y="703580"/>
                  </a:lnTo>
                  <a:lnTo>
                    <a:pt x="0" y="695960"/>
                  </a:lnTo>
                  <a:lnTo>
                    <a:pt x="25" y="690880"/>
                  </a:lnTo>
                  <a:lnTo>
                    <a:pt x="2651" y="683260"/>
                  </a:lnTo>
                  <a:lnTo>
                    <a:pt x="5010" y="679450"/>
                  </a:lnTo>
                  <a:lnTo>
                    <a:pt x="11819" y="674370"/>
                  </a:lnTo>
                  <a:lnTo>
                    <a:pt x="15645" y="673100"/>
                  </a:lnTo>
                  <a:lnTo>
                    <a:pt x="262724" y="673100"/>
                  </a:lnTo>
                  <a:lnTo>
                    <a:pt x="266733" y="674370"/>
                  </a:lnTo>
                  <a:lnTo>
                    <a:pt x="273970" y="679450"/>
                  </a:lnTo>
                  <a:lnTo>
                    <a:pt x="276459" y="683260"/>
                  </a:lnTo>
                  <a:lnTo>
                    <a:pt x="279183" y="690880"/>
                  </a:lnTo>
                  <a:lnTo>
                    <a:pt x="279138" y="695960"/>
                  </a:lnTo>
                  <a:lnTo>
                    <a:pt x="276237" y="703580"/>
                  </a:lnTo>
                  <a:lnTo>
                    <a:pt x="273676" y="707390"/>
                  </a:lnTo>
                  <a:lnTo>
                    <a:pt x="270004" y="709930"/>
                  </a:lnTo>
                  <a:lnTo>
                    <a:pt x="208000" y="754380"/>
                  </a:lnTo>
                  <a:lnTo>
                    <a:pt x="224332" y="805180"/>
                  </a:lnTo>
                  <a:lnTo>
                    <a:pt x="139107" y="805180"/>
                  </a:lnTo>
                  <a:lnTo>
                    <a:pt x="73614" y="852170"/>
                  </a:lnTo>
                  <a:lnTo>
                    <a:pt x="69740" y="853440"/>
                  </a:lnTo>
                  <a:close/>
                </a:path>
                <a:path w="1193800" h="1112520">
                  <a:moveTo>
                    <a:pt x="984011" y="853440"/>
                  </a:moveTo>
                  <a:lnTo>
                    <a:pt x="975515" y="853440"/>
                  </a:lnTo>
                  <a:lnTo>
                    <a:pt x="971674" y="852170"/>
                  </a:lnTo>
                  <a:lnTo>
                    <a:pt x="964800" y="847090"/>
                  </a:lnTo>
                  <a:lnTo>
                    <a:pt x="962399" y="843280"/>
                  </a:lnTo>
                  <a:lnTo>
                    <a:pt x="959671" y="835660"/>
                  </a:lnTo>
                  <a:lnTo>
                    <a:pt x="959594" y="831850"/>
                  </a:lnTo>
                  <a:lnTo>
                    <a:pt x="960804" y="828040"/>
                  </a:lnTo>
                  <a:lnTo>
                    <a:pt x="984486" y="754380"/>
                  </a:lnTo>
                  <a:lnTo>
                    <a:pt x="922482" y="709930"/>
                  </a:lnTo>
                  <a:lnTo>
                    <a:pt x="919110" y="707390"/>
                  </a:lnTo>
                  <a:lnTo>
                    <a:pt x="916793" y="703580"/>
                  </a:lnTo>
                  <a:lnTo>
                    <a:pt x="914272" y="695960"/>
                  </a:lnTo>
                  <a:lnTo>
                    <a:pt x="914298" y="692150"/>
                  </a:lnTo>
                  <a:lnTo>
                    <a:pt x="934163" y="673100"/>
                  </a:lnTo>
                  <a:lnTo>
                    <a:pt x="1176996" y="673100"/>
                  </a:lnTo>
                  <a:lnTo>
                    <a:pt x="1181005" y="674370"/>
                  </a:lnTo>
                  <a:lnTo>
                    <a:pt x="1188242" y="679450"/>
                  </a:lnTo>
                  <a:lnTo>
                    <a:pt x="1190731" y="683260"/>
                  </a:lnTo>
                  <a:lnTo>
                    <a:pt x="1193454" y="690880"/>
                  </a:lnTo>
                  <a:lnTo>
                    <a:pt x="1193410" y="695960"/>
                  </a:lnTo>
                  <a:lnTo>
                    <a:pt x="1190509" y="703580"/>
                  </a:lnTo>
                  <a:lnTo>
                    <a:pt x="1187948" y="707390"/>
                  </a:lnTo>
                  <a:lnTo>
                    <a:pt x="1184276" y="709930"/>
                  </a:lnTo>
                  <a:lnTo>
                    <a:pt x="1122272" y="754380"/>
                  </a:lnTo>
                  <a:lnTo>
                    <a:pt x="1138604" y="805180"/>
                  </a:lnTo>
                  <a:lnTo>
                    <a:pt x="1053379" y="805180"/>
                  </a:lnTo>
                  <a:lnTo>
                    <a:pt x="987886" y="852170"/>
                  </a:lnTo>
                  <a:lnTo>
                    <a:pt x="984011" y="853440"/>
                  </a:lnTo>
                  <a:close/>
                </a:path>
                <a:path w="1193800" h="1112520">
                  <a:moveTo>
                    <a:pt x="380382" y="872490"/>
                  </a:moveTo>
                  <a:lnTo>
                    <a:pt x="295218" y="872490"/>
                  </a:lnTo>
                  <a:lnTo>
                    <a:pt x="318902" y="798830"/>
                  </a:lnTo>
                  <a:lnTo>
                    <a:pt x="320317" y="795020"/>
                  </a:lnTo>
                  <a:lnTo>
                    <a:pt x="322759" y="792480"/>
                  </a:lnTo>
                  <a:lnTo>
                    <a:pt x="329695" y="787400"/>
                  </a:lnTo>
                  <a:lnTo>
                    <a:pt x="333552" y="786130"/>
                  </a:lnTo>
                  <a:lnTo>
                    <a:pt x="342048" y="786130"/>
                  </a:lnTo>
                  <a:lnTo>
                    <a:pt x="380382" y="872490"/>
                  </a:lnTo>
                  <a:close/>
                </a:path>
                <a:path w="1193800" h="1112520">
                  <a:moveTo>
                    <a:pt x="896984" y="872490"/>
                  </a:moveTo>
                  <a:lnTo>
                    <a:pt x="811822" y="872490"/>
                  </a:lnTo>
                  <a:lnTo>
                    <a:pt x="835504" y="800100"/>
                  </a:lnTo>
                  <a:lnTo>
                    <a:pt x="836919" y="795020"/>
                  </a:lnTo>
                  <a:lnTo>
                    <a:pt x="839361" y="792480"/>
                  </a:lnTo>
                  <a:lnTo>
                    <a:pt x="846297" y="787400"/>
                  </a:lnTo>
                  <a:lnTo>
                    <a:pt x="850154" y="786130"/>
                  </a:lnTo>
                  <a:lnTo>
                    <a:pt x="858650" y="786130"/>
                  </a:lnTo>
                  <a:lnTo>
                    <a:pt x="862508" y="787400"/>
                  </a:lnTo>
                  <a:lnTo>
                    <a:pt x="869445" y="792480"/>
                  </a:lnTo>
                  <a:lnTo>
                    <a:pt x="871887" y="795020"/>
                  </a:lnTo>
                  <a:lnTo>
                    <a:pt x="873301" y="800100"/>
                  </a:lnTo>
                  <a:lnTo>
                    <a:pt x="896984" y="872490"/>
                  </a:lnTo>
                  <a:close/>
                </a:path>
                <a:path w="1193800" h="1112520">
                  <a:moveTo>
                    <a:pt x="615999" y="798830"/>
                  </a:moveTo>
                  <a:lnTo>
                    <a:pt x="576778" y="798830"/>
                  </a:lnTo>
                  <a:lnTo>
                    <a:pt x="557219" y="796290"/>
                  </a:lnTo>
                  <a:lnTo>
                    <a:pt x="635565" y="796290"/>
                  </a:lnTo>
                  <a:lnTo>
                    <a:pt x="615999" y="798830"/>
                  </a:lnTo>
                  <a:close/>
                </a:path>
                <a:path w="1193800" h="1112520">
                  <a:moveTo>
                    <a:pt x="216953" y="853440"/>
                  </a:moveTo>
                  <a:lnTo>
                    <a:pt x="208473" y="853440"/>
                  </a:lnTo>
                  <a:lnTo>
                    <a:pt x="204602" y="852170"/>
                  </a:lnTo>
                  <a:lnTo>
                    <a:pt x="139107" y="805180"/>
                  </a:lnTo>
                  <a:lnTo>
                    <a:pt x="224332" y="805180"/>
                  </a:lnTo>
                  <a:lnTo>
                    <a:pt x="231682" y="828040"/>
                  </a:lnTo>
                  <a:lnTo>
                    <a:pt x="232874" y="831850"/>
                  </a:lnTo>
                  <a:lnTo>
                    <a:pt x="232787" y="835660"/>
                  </a:lnTo>
                  <a:lnTo>
                    <a:pt x="230049" y="843280"/>
                  </a:lnTo>
                  <a:lnTo>
                    <a:pt x="227650" y="847090"/>
                  </a:lnTo>
                  <a:lnTo>
                    <a:pt x="220788" y="852170"/>
                  </a:lnTo>
                  <a:lnTo>
                    <a:pt x="216953" y="853440"/>
                  </a:lnTo>
                  <a:close/>
                </a:path>
                <a:path w="1193800" h="1112520">
                  <a:moveTo>
                    <a:pt x="1131225" y="853440"/>
                  </a:moveTo>
                  <a:lnTo>
                    <a:pt x="1122745" y="853440"/>
                  </a:lnTo>
                  <a:lnTo>
                    <a:pt x="1118874" y="852170"/>
                  </a:lnTo>
                  <a:lnTo>
                    <a:pt x="1053379" y="805180"/>
                  </a:lnTo>
                  <a:lnTo>
                    <a:pt x="1138604" y="805180"/>
                  </a:lnTo>
                  <a:lnTo>
                    <a:pt x="1145954" y="828040"/>
                  </a:lnTo>
                  <a:lnTo>
                    <a:pt x="1147146" y="831850"/>
                  </a:lnTo>
                  <a:lnTo>
                    <a:pt x="1147059" y="835660"/>
                  </a:lnTo>
                  <a:lnTo>
                    <a:pt x="1144321" y="843280"/>
                  </a:lnTo>
                  <a:lnTo>
                    <a:pt x="1141921" y="847090"/>
                  </a:lnTo>
                  <a:lnTo>
                    <a:pt x="1135060" y="852170"/>
                  </a:lnTo>
                  <a:lnTo>
                    <a:pt x="1131225" y="853440"/>
                  </a:lnTo>
                  <a:close/>
                </a:path>
                <a:path w="1193800" h="1112520">
                  <a:moveTo>
                    <a:pt x="638289" y="932180"/>
                  </a:moveTo>
                  <a:lnTo>
                    <a:pt x="553126" y="932180"/>
                  </a:lnTo>
                  <a:lnTo>
                    <a:pt x="576808" y="859790"/>
                  </a:lnTo>
                  <a:lnTo>
                    <a:pt x="578224" y="855980"/>
                  </a:lnTo>
                  <a:lnTo>
                    <a:pt x="580666" y="852170"/>
                  </a:lnTo>
                  <a:lnTo>
                    <a:pt x="587601" y="847090"/>
                  </a:lnTo>
                  <a:lnTo>
                    <a:pt x="591459" y="845820"/>
                  </a:lnTo>
                  <a:lnTo>
                    <a:pt x="599956" y="845820"/>
                  </a:lnTo>
                  <a:lnTo>
                    <a:pt x="638289" y="932180"/>
                  </a:lnTo>
                  <a:close/>
                </a:path>
                <a:path w="1193800" h="1112520">
                  <a:moveTo>
                    <a:pt x="268432" y="1051560"/>
                  </a:moveTo>
                  <a:lnTo>
                    <a:pt x="259938" y="1051560"/>
                  </a:lnTo>
                  <a:lnTo>
                    <a:pt x="256095" y="1050290"/>
                  </a:lnTo>
                  <a:lnTo>
                    <a:pt x="249221" y="1045210"/>
                  </a:lnTo>
                  <a:lnTo>
                    <a:pt x="246820" y="1042670"/>
                  </a:lnTo>
                  <a:lnTo>
                    <a:pt x="244092" y="1033780"/>
                  </a:lnTo>
                  <a:lnTo>
                    <a:pt x="244015" y="1029970"/>
                  </a:lnTo>
                  <a:lnTo>
                    <a:pt x="245225" y="1026160"/>
                  </a:lnTo>
                  <a:lnTo>
                    <a:pt x="268907" y="953770"/>
                  </a:lnTo>
                  <a:lnTo>
                    <a:pt x="206903" y="908050"/>
                  </a:lnTo>
                  <a:lnTo>
                    <a:pt x="203531" y="905510"/>
                  </a:lnTo>
                  <a:lnTo>
                    <a:pt x="201214" y="901700"/>
                  </a:lnTo>
                  <a:lnTo>
                    <a:pt x="198693" y="894080"/>
                  </a:lnTo>
                  <a:lnTo>
                    <a:pt x="198719" y="890270"/>
                  </a:lnTo>
                  <a:lnTo>
                    <a:pt x="201343" y="882650"/>
                  </a:lnTo>
                  <a:lnTo>
                    <a:pt x="203702" y="878840"/>
                  </a:lnTo>
                  <a:lnTo>
                    <a:pt x="210513" y="873760"/>
                  </a:lnTo>
                  <a:lnTo>
                    <a:pt x="214338" y="872490"/>
                  </a:lnTo>
                  <a:lnTo>
                    <a:pt x="461417" y="872490"/>
                  </a:lnTo>
                  <a:lnTo>
                    <a:pt x="465426" y="873760"/>
                  </a:lnTo>
                  <a:lnTo>
                    <a:pt x="472663" y="878840"/>
                  </a:lnTo>
                  <a:lnTo>
                    <a:pt x="475152" y="881380"/>
                  </a:lnTo>
                  <a:lnTo>
                    <a:pt x="477877" y="890270"/>
                  </a:lnTo>
                  <a:lnTo>
                    <a:pt x="477831" y="894080"/>
                  </a:lnTo>
                  <a:lnTo>
                    <a:pt x="474930" y="902970"/>
                  </a:lnTo>
                  <a:lnTo>
                    <a:pt x="472369" y="905510"/>
                  </a:lnTo>
                  <a:lnTo>
                    <a:pt x="468697" y="908050"/>
                  </a:lnTo>
                  <a:lnTo>
                    <a:pt x="406693" y="953770"/>
                  </a:lnTo>
                  <a:lnTo>
                    <a:pt x="422896" y="1003300"/>
                  </a:lnTo>
                  <a:lnTo>
                    <a:pt x="337800" y="1003300"/>
                  </a:lnTo>
                  <a:lnTo>
                    <a:pt x="272307" y="1050290"/>
                  </a:lnTo>
                  <a:lnTo>
                    <a:pt x="268432" y="1051560"/>
                  </a:lnTo>
                  <a:close/>
                </a:path>
                <a:path w="1193800" h="1112520">
                  <a:moveTo>
                    <a:pt x="788909" y="1051560"/>
                  </a:moveTo>
                  <a:lnTo>
                    <a:pt x="776540" y="1051560"/>
                  </a:lnTo>
                  <a:lnTo>
                    <a:pt x="772697" y="1050290"/>
                  </a:lnTo>
                  <a:lnTo>
                    <a:pt x="765822" y="1045210"/>
                  </a:lnTo>
                  <a:lnTo>
                    <a:pt x="763422" y="1042670"/>
                  </a:lnTo>
                  <a:lnTo>
                    <a:pt x="760694" y="1035050"/>
                  </a:lnTo>
                  <a:lnTo>
                    <a:pt x="760617" y="1029970"/>
                  </a:lnTo>
                  <a:lnTo>
                    <a:pt x="761827" y="1026160"/>
                  </a:lnTo>
                  <a:lnTo>
                    <a:pt x="785509" y="953770"/>
                  </a:lnTo>
                  <a:lnTo>
                    <a:pt x="723505" y="908050"/>
                  </a:lnTo>
                  <a:lnTo>
                    <a:pt x="720133" y="905510"/>
                  </a:lnTo>
                  <a:lnTo>
                    <a:pt x="717816" y="902970"/>
                  </a:lnTo>
                  <a:lnTo>
                    <a:pt x="715295" y="894080"/>
                  </a:lnTo>
                  <a:lnTo>
                    <a:pt x="715321" y="890270"/>
                  </a:lnTo>
                  <a:lnTo>
                    <a:pt x="717945" y="882650"/>
                  </a:lnTo>
                  <a:lnTo>
                    <a:pt x="720304" y="878840"/>
                  </a:lnTo>
                  <a:lnTo>
                    <a:pt x="727115" y="873760"/>
                  </a:lnTo>
                  <a:lnTo>
                    <a:pt x="730940" y="872490"/>
                  </a:lnTo>
                  <a:lnTo>
                    <a:pt x="978019" y="872490"/>
                  </a:lnTo>
                  <a:lnTo>
                    <a:pt x="982028" y="873760"/>
                  </a:lnTo>
                  <a:lnTo>
                    <a:pt x="989265" y="878840"/>
                  </a:lnTo>
                  <a:lnTo>
                    <a:pt x="991754" y="881380"/>
                  </a:lnTo>
                  <a:lnTo>
                    <a:pt x="994478" y="890270"/>
                  </a:lnTo>
                  <a:lnTo>
                    <a:pt x="994433" y="894080"/>
                  </a:lnTo>
                  <a:lnTo>
                    <a:pt x="991532" y="902970"/>
                  </a:lnTo>
                  <a:lnTo>
                    <a:pt x="988971" y="905510"/>
                  </a:lnTo>
                  <a:lnTo>
                    <a:pt x="985299" y="908050"/>
                  </a:lnTo>
                  <a:lnTo>
                    <a:pt x="923295" y="953770"/>
                  </a:lnTo>
                  <a:lnTo>
                    <a:pt x="939498" y="1003300"/>
                  </a:lnTo>
                  <a:lnTo>
                    <a:pt x="854402" y="1003300"/>
                  </a:lnTo>
                  <a:lnTo>
                    <a:pt x="792408" y="1049020"/>
                  </a:lnTo>
                  <a:lnTo>
                    <a:pt x="788909" y="1051560"/>
                  </a:lnTo>
                  <a:close/>
                </a:path>
                <a:path w="1193800" h="1112520">
                  <a:moveTo>
                    <a:pt x="526340" y="1112520"/>
                  </a:moveTo>
                  <a:lnTo>
                    <a:pt x="517844" y="1112520"/>
                  </a:lnTo>
                  <a:lnTo>
                    <a:pt x="514001" y="1111250"/>
                  </a:lnTo>
                  <a:lnTo>
                    <a:pt x="507128" y="1106170"/>
                  </a:lnTo>
                  <a:lnTo>
                    <a:pt x="504728" y="1102360"/>
                  </a:lnTo>
                  <a:lnTo>
                    <a:pt x="502000" y="1094740"/>
                  </a:lnTo>
                  <a:lnTo>
                    <a:pt x="501922" y="1090930"/>
                  </a:lnTo>
                  <a:lnTo>
                    <a:pt x="503132" y="1085850"/>
                  </a:lnTo>
                  <a:lnTo>
                    <a:pt x="526815" y="1013460"/>
                  </a:lnTo>
                  <a:lnTo>
                    <a:pt x="464810" y="967740"/>
                  </a:lnTo>
                  <a:lnTo>
                    <a:pt x="461439" y="965200"/>
                  </a:lnTo>
                  <a:lnTo>
                    <a:pt x="459122" y="962660"/>
                  </a:lnTo>
                  <a:lnTo>
                    <a:pt x="456598" y="953770"/>
                  </a:lnTo>
                  <a:lnTo>
                    <a:pt x="456624" y="949960"/>
                  </a:lnTo>
                  <a:lnTo>
                    <a:pt x="459251" y="942340"/>
                  </a:lnTo>
                  <a:lnTo>
                    <a:pt x="461610" y="938530"/>
                  </a:lnTo>
                  <a:lnTo>
                    <a:pt x="468419" y="933450"/>
                  </a:lnTo>
                  <a:lnTo>
                    <a:pt x="472246" y="932180"/>
                  </a:lnTo>
                  <a:lnTo>
                    <a:pt x="719324" y="932180"/>
                  </a:lnTo>
                  <a:lnTo>
                    <a:pt x="723332" y="933450"/>
                  </a:lnTo>
                  <a:lnTo>
                    <a:pt x="730568" y="938530"/>
                  </a:lnTo>
                  <a:lnTo>
                    <a:pt x="733058" y="942340"/>
                  </a:lnTo>
                  <a:lnTo>
                    <a:pt x="735782" y="949960"/>
                  </a:lnTo>
                  <a:lnTo>
                    <a:pt x="735736" y="953770"/>
                  </a:lnTo>
                  <a:lnTo>
                    <a:pt x="732835" y="962660"/>
                  </a:lnTo>
                  <a:lnTo>
                    <a:pt x="730274" y="966470"/>
                  </a:lnTo>
                  <a:lnTo>
                    <a:pt x="726604" y="967740"/>
                  </a:lnTo>
                  <a:lnTo>
                    <a:pt x="664600" y="1013460"/>
                  </a:lnTo>
                  <a:lnTo>
                    <a:pt x="680804" y="1062990"/>
                  </a:lnTo>
                  <a:lnTo>
                    <a:pt x="595707" y="1062990"/>
                  </a:lnTo>
                  <a:lnTo>
                    <a:pt x="533713" y="1108710"/>
                  </a:lnTo>
                  <a:lnTo>
                    <a:pt x="530214" y="1111250"/>
                  </a:lnTo>
                  <a:lnTo>
                    <a:pt x="526340" y="1112520"/>
                  </a:lnTo>
                  <a:close/>
                </a:path>
                <a:path w="1193800" h="1112520">
                  <a:moveTo>
                    <a:pt x="415646" y="1051560"/>
                  </a:moveTo>
                  <a:lnTo>
                    <a:pt x="407166" y="1051560"/>
                  </a:lnTo>
                  <a:lnTo>
                    <a:pt x="403295" y="1050290"/>
                  </a:lnTo>
                  <a:lnTo>
                    <a:pt x="337800" y="1003300"/>
                  </a:lnTo>
                  <a:lnTo>
                    <a:pt x="422896" y="1003300"/>
                  </a:lnTo>
                  <a:lnTo>
                    <a:pt x="430375" y="1026160"/>
                  </a:lnTo>
                  <a:lnTo>
                    <a:pt x="431567" y="1029970"/>
                  </a:lnTo>
                  <a:lnTo>
                    <a:pt x="431480" y="1033780"/>
                  </a:lnTo>
                  <a:lnTo>
                    <a:pt x="428742" y="1042670"/>
                  </a:lnTo>
                  <a:lnTo>
                    <a:pt x="426343" y="1045210"/>
                  </a:lnTo>
                  <a:lnTo>
                    <a:pt x="419481" y="1050290"/>
                  </a:lnTo>
                  <a:lnTo>
                    <a:pt x="415646" y="1051560"/>
                  </a:lnTo>
                  <a:close/>
                </a:path>
                <a:path w="1193800" h="1112520">
                  <a:moveTo>
                    <a:pt x="932248" y="1051560"/>
                  </a:moveTo>
                  <a:lnTo>
                    <a:pt x="919897" y="1051560"/>
                  </a:lnTo>
                  <a:lnTo>
                    <a:pt x="916396" y="1049020"/>
                  </a:lnTo>
                  <a:lnTo>
                    <a:pt x="854402" y="1003300"/>
                  </a:lnTo>
                  <a:lnTo>
                    <a:pt x="939498" y="1003300"/>
                  </a:lnTo>
                  <a:lnTo>
                    <a:pt x="946977" y="1026160"/>
                  </a:lnTo>
                  <a:lnTo>
                    <a:pt x="948169" y="1029970"/>
                  </a:lnTo>
                  <a:lnTo>
                    <a:pt x="948082" y="1035050"/>
                  </a:lnTo>
                  <a:lnTo>
                    <a:pt x="945344" y="1042670"/>
                  </a:lnTo>
                  <a:lnTo>
                    <a:pt x="942943" y="1045210"/>
                  </a:lnTo>
                  <a:lnTo>
                    <a:pt x="936083" y="1050290"/>
                  </a:lnTo>
                  <a:lnTo>
                    <a:pt x="932248" y="1051560"/>
                  </a:lnTo>
                  <a:close/>
                </a:path>
                <a:path w="1193800" h="1112520">
                  <a:moveTo>
                    <a:pt x="673553" y="1112520"/>
                  </a:moveTo>
                  <a:lnTo>
                    <a:pt x="665073" y="1112520"/>
                  </a:lnTo>
                  <a:lnTo>
                    <a:pt x="661203" y="1111250"/>
                  </a:lnTo>
                  <a:lnTo>
                    <a:pt x="657702" y="1108710"/>
                  </a:lnTo>
                  <a:lnTo>
                    <a:pt x="595707" y="1062990"/>
                  </a:lnTo>
                  <a:lnTo>
                    <a:pt x="680804" y="1062990"/>
                  </a:lnTo>
                  <a:lnTo>
                    <a:pt x="688283" y="1085850"/>
                  </a:lnTo>
                  <a:lnTo>
                    <a:pt x="689475" y="1090930"/>
                  </a:lnTo>
                  <a:lnTo>
                    <a:pt x="689385" y="1094740"/>
                  </a:lnTo>
                  <a:lnTo>
                    <a:pt x="686649" y="1102360"/>
                  </a:lnTo>
                  <a:lnTo>
                    <a:pt x="684249" y="1106170"/>
                  </a:lnTo>
                  <a:lnTo>
                    <a:pt x="677388" y="1111250"/>
                  </a:lnTo>
                  <a:lnTo>
                    <a:pt x="673553" y="1112520"/>
                  </a:lnTo>
                  <a:close/>
                </a:path>
              </a:pathLst>
            </a:custGeom>
            <a:solidFill>
              <a:srgbClr val="8BCD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84913" y="3273388"/>
              <a:ext cx="0" cy="724535"/>
            </a:xfrm>
            <a:custGeom>
              <a:avLst/>
              <a:gdLst/>
              <a:ahLst/>
              <a:cxnLst/>
              <a:rect l="l" t="t" r="r" b="b"/>
              <a:pathLst>
                <a:path h="724535">
                  <a:moveTo>
                    <a:pt x="0" y="0"/>
                  </a:moveTo>
                  <a:lnTo>
                    <a:pt x="0" y="724164"/>
                  </a:lnTo>
                </a:path>
              </a:pathLst>
            </a:custGeom>
            <a:ln w="43518">
              <a:solidFill>
                <a:srgbClr val="8BCDA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62783" y="4035366"/>
              <a:ext cx="38735" cy="12065"/>
            </a:xfrm>
            <a:custGeom>
              <a:avLst/>
              <a:gdLst/>
              <a:ahLst/>
              <a:cxnLst/>
              <a:rect l="l" t="t" r="r" b="b"/>
              <a:pathLst>
                <a:path w="38735" h="12064">
                  <a:moveTo>
                    <a:pt x="0" y="11477"/>
                  </a:moveTo>
                  <a:lnTo>
                    <a:pt x="85" y="0"/>
                  </a:lnTo>
                  <a:lnTo>
                    <a:pt x="38184" y="285"/>
                  </a:lnTo>
                  <a:lnTo>
                    <a:pt x="38098" y="11762"/>
                  </a:lnTo>
                  <a:lnTo>
                    <a:pt x="0" y="11477"/>
                  </a:lnTo>
                  <a:close/>
                </a:path>
              </a:pathLst>
            </a:custGeom>
            <a:solidFill>
              <a:srgbClr val="8BCD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25254" y="3970360"/>
              <a:ext cx="114300" cy="76835"/>
            </a:xfrm>
            <a:custGeom>
              <a:avLst/>
              <a:gdLst/>
              <a:ahLst/>
              <a:cxnLst/>
              <a:rect l="l" t="t" r="r" b="b"/>
              <a:pathLst>
                <a:path w="114300" h="76835">
                  <a:moveTo>
                    <a:pt x="114296" y="855"/>
                  </a:moveTo>
                  <a:lnTo>
                    <a:pt x="56577" y="76625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8BCD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87460" y="3254476"/>
              <a:ext cx="2767330" cy="61594"/>
            </a:xfrm>
            <a:custGeom>
              <a:avLst/>
              <a:gdLst/>
              <a:ahLst/>
              <a:cxnLst/>
              <a:rect l="l" t="t" r="r" b="b"/>
              <a:pathLst>
                <a:path w="2767329" h="61595">
                  <a:moveTo>
                    <a:pt x="38417" y="330"/>
                  </a:moveTo>
                  <a:lnTo>
                    <a:pt x="330" y="0"/>
                  </a:lnTo>
                  <a:lnTo>
                    <a:pt x="0" y="38100"/>
                  </a:lnTo>
                  <a:lnTo>
                    <a:pt x="38100" y="38417"/>
                  </a:lnTo>
                  <a:lnTo>
                    <a:pt x="38417" y="330"/>
                  </a:lnTo>
                  <a:close/>
                </a:path>
                <a:path w="2767329" h="61595">
                  <a:moveTo>
                    <a:pt x="114617" y="965"/>
                  </a:moveTo>
                  <a:lnTo>
                    <a:pt x="76517" y="647"/>
                  </a:lnTo>
                  <a:lnTo>
                    <a:pt x="76200" y="38747"/>
                  </a:lnTo>
                  <a:lnTo>
                    <a:pt x="114300" y="39065"/>
                  </a:lnTo>
                  <a:lnTo>
                    <a:pt x="114617" y="965"/>
                  </a:lnTo>
                  <a:close/>
                </a:path>
                <a:path w="2767329" h="61595">
                  <a:moveTo>
                    <a:pt x="190817" y="1612"/>
                  </a:moveTo>
                  <a:lnTo>
                    <a:pt x="152717" y="1295"/>
                  </a:lnTo>
                  <a:lnTo>
                    <a:pt x="152400" y="39395"/>
                  </a:lnTo>
                  <a:lnTo>
                    <a:pt x="190500" y="39712"/>
                  </a:lnTo>
                  <a:lnTo>
                    <a:pt x="190817" y="1612"/>
                  </a:lnTo>
                  <a:close/>
                </a:path>
                <a:path w="2767329" h="61595">
                  <a:moveTo>
                    <a:pt x="267017" y="2260"/>
                  </a:moveTo>
                  <a:lnTo>
                    <a:pt x="228917" y="1943"/>
                  </a:lnTo>
                  <a:lnTo>
                    <a:pt x="228600" y="40030"/>
                  </a:lnTo>
                  <a:lnTo>
                    <a:pt x="266687" y="40360"/>
                  </a:lnTo>
                  <a:lnTo>
                    <a:pt x="267017" y="2260"/>
                  </a:lnTo>
                  <a:close/>
                </a:path>
                <a:path w="2767329" h="61595">
                  <a:moveTo>
                    <a:pt x="343217" y="2908"/>
                  </a:moveTo>
                  <a:lnTo>
                    <a:pt x="305117" y="2578"/>
                  </a:lnTo>
                  <a:lnTo>
                    <a:pt x="304787" y="40678"/>
                  </a:lnTo>
                  <a:lnTo>
                    <a:pt x="342887" y="41008"/>
                  </a:lnTo>
                  <a:lnTo>
                    <a:pt x="343217" y="2908"/>
                  </a:lnTo>
                  <a:close/>
                </a:path>
                <a:path w="2767329" h="61595">
                  <a:moveTo>
                    <a:pt x="419404" y="3556"/>
                  </a:moveTo>
                  <a:lnTo>
                    <a:pt x="381304" y="3225"/>
                  </a:lnTo>
                  <a:lnTo>
                    <a:pt x="380987" y="41325"/>
                  </a:lnTo>
                  <a:lnTo>
                    <a:pt x="419087" y="41643"/>
                  </a:lnTo>
                  <a:lnTo>
                    <a:pt x="419404" y="3556"/>
                  </a:lnTo>
                  <a:close/>
                </a:path>
                <a:path w="2767329" h="61595">
                  <a:moveTo>
                    <a:pt x="495604" y="4191"/>
                  </a:moveTo>
                  <a:lnTo>
                    <a:pt x="457504" y="3873"/>
                  </a:lnTo>
                  <a:lnTo>
                    <a:pt x="457187" y="41973"/>
                  </a:lnTo>
                  <a:lnTo>
                    <a:pt x="495287" y="42291"/>
                  </a:lnTo>
                  <a:lnTo>
                    <a:pt x="495604" y="4191"/>
                  </a:lnTo>
                  <a:close/>
                </a:path>
                <a:path w="2767329" h="61595">
                  <a:moveTo>
                    <a:pt x="571804" y="4838"/>
                  </a:moveTo>
                  <a:lnTo>
                    <a:pt x="533704" y="4521"/>
                  </a:lnTo>
                  <a:lnTo>
                    <a:pt x="533387" y="42621"/>
                  </a:lnTo>
                  <a:lnTo>
                    <a:pt x="571487" y="42938"/>
                  </a:lnTo>
                  <a:lnTo>
                    <a:pt x="571804" y="4838"/>
                  </a:lnTo>
                  <a:close/>
                </a:path>
                <a:path w="2767329" h="61595">
                  <a:moveTo>
                    <a:pt x="648004" y="5486"/>
                  </a:moveTo>
                  <a:lnTo>
                    <a:pt x="609904" y="5168"/>
                  </a:lnTo>
                  <a:lnTo>
                    <a:pt x="609574" y="43256"/>
                  </a:lnTo>
                  <a:lnTo>
                    <a:pt x="647674" y="43586"/>
                  </a:lnTo>
                  <a:lnTo>
                    <a:pt x="648004" y="5486"/>
                  </a:lnTo>
                  <a:close/>
                </a:path>
                <a:path w="2767329" h="61595">
                  <a:moveTo>
                    <a:pt x="724204" y="6134"/>
                  </a:moveTo>
                  <a:lnTo>
                    <a:pt x="686104" y="5803"/>
                  </a:lnTo>
                  <a:lnTo>
                    <a:pt x="685774" y="43903"/>
                  </a:lnTo>
                  <a:lnTo>
                    <a:pt x="723874" y="44234"/>
                  </a:lnTo>
                  <a:lnTo>
                    <a:pt x="724204" y="6134"/>
                  </a:lnTo>
                  <a:close/>
                </a:path>
                <a:path w="2767329" h="61595">
                  <a:moveTo>
                    <a:pt x="800392" y="6781"/>
                  </a:moveTo>
                  <a:lnTo>
                    <a:pt x="762292" y="6451"/>
                  </a:lnTo>
                  <a:lnTo>
                    <a:pt x="761974" y="44551"/>
                  </a:lnTo>
                  <a:lnTo>
                    <a:pt x="800074" y="44869"/>
                  </a:lnTo>
                  <a:lnTo>
                    <a:pt x="800392" y="6781"/>
                  </a:lnTo>
                  <a:close/>
                </a:path>
                <a:path w="2767329" h="61595">
                  <a:moveTo>
                    <a:pt x="876592" y="7416"/>
                  </a:moveTo>
                  <a:lnTo>
                    <a:pt x="838492" y="7099"/>
                  </a:lnTo>
                  <a:lnTo>
                    <a:pt x="838174" y="45199"/>
                  </a:lnTo>
                  <a:lnTo>
                    <a:pt x="876274" y="45516"/>
                  </a:lnTo>
                  <a:lnTo>
                    <a:pt x="876592" y="7416"/>
                  </a:lnTo>
                  <a:close/>
                </a:path>
                <a:path w="2767329" h="61595">
                  <a:moveTo>
                    <a:pt x="952792" y="8064"/>
                  </a:moveTo>
                  <a:lnTo>
                    <a:pt x="914692" y="7747"/>
                  </a:lnTo>
                  <a:lnTo>
                    <a:pt x="914374" y="45847"/>
                  </a:lnTo>
                  <a:lnTo>
                    <a:pt x="952461" y="46164"/>
                  </a:lnTo>
                  <a:lnTo>
                    <a:pt x="952792" y="8064"/>
                  </a:lnTo>
                  <a:close/>
                </a:path>
                <a:path w="2767329" h="61595">
                  <a:moveTo>
                    <a:pt x="1028992" y="8712"/>
                  </a:moveTo>
                  <a:lnTo>
                    <a:pt x="990892" y="8394"/>
                  </a:lnTo>
                  <a:lnTo>
                    <a:pt x="990561" y="46482"/>
                  </a:lnTo>
                  <a:lnTo>
                    <a:pt x="1028661" y="46812"/>
                  </a:lnTo>
                  <a:lnTo>
                    <a:pt x="1028992" y="8712"/>
                  </a:lnTo>
                  <a:close/>
                </a:path>
                <a:path w="2767329" h="61595">
                  <a:moveTo>
                    <a:pt x="1105179" y="9359"/>
                  </a:moveTo>
                  <a:lnTo>
                    <a:pt x="1067092" y="9029"/>
                  </a:lnTo>
                  <a:lnTo>
                    <a:pt x="1066761" y="47129"/>
                  </a:lnTo>
                  <a:lnTo>
                    <a:pt x="1104861" y="47459"/>
                  </a:lnTo>
                  <a:lnTo>
                    <a:pt x="1105179" y="9359"/>
                  </a:lnTo>
                  <a:close/>
                </a:path>
                <a:path w="2767329" h="61595">
                  <a:moveTo>
                    <a:pt x="1181379" y="10007"/>
                  </a:moveTo>
                  <a:lnTo>
                    <a:pt x="1143279" y="9677"/>
                  </a:lnTo>
                  <a:lnTo>
                    <a:pt x="1142961" y="47777"/>
                  </a:lnTo>
                  <a:lnTo>
                    <a:pt x="1181061" y="48094"/>
                  </a:lnTo>
                  <a:lnTo>
                    <a:pt x="1181379" y="10007"/>
                  </a:lnTo>
                  <a:close/>
                </a:path>
                <a:path w="2767329" h="61595">
                  <a:moveTo>
                    <a:pt x="1257579" y="10642"/>
                  </a:moveTo>
                  <a:lnTo>
                    <a:pt x="1219479" y="10325"/>
                  </a:lnTo>
                  <a:lnTo>
                    <a:pt x="1219161" y="48425"/>
                  </a:lnTo>
                  <a:lnTo>
                    <a:pt x="1257261" y="48742"/>
                  </a:lnTo>
                  <a:lnTo>
                    <a:pt x="1257579" y="10642"/>
                  </a:lnTo>
                  <a:close/>
                </a:path>
                <a:path w="2767329" h="61595">
                  <a:moveTo>
                    <a:pt x="1333779" y="11290"/>
                  </a:moveTo>
                  <a:lnTo>
                    <a:pt x="1295679" y="10972"/>
                  </a:lnTo>
                  <a:lnTo>
                    <a:pt x="1295361" y="49072"/>
                  </a:lnTo>
                  <a:lnTo>
                    <a:pt x="1333449" y="49390"/>
                  </a:lnTo>
                  <a:lnTo>
                    <a:pt x="1333779" y="11290"/>
                  </a:lnTo>
                  <a:close/>
                </a:path>
                <a:path w="2767329" h="61595">
                  <a:moveTo>
                    <a:pt x="1409979" y="11938"/>
                  </a:moveTo>
                  <a:lnTo>
                    <a:pt x="1371879" y="11620"/>
                  </a:lnTo>
                  <a:lnTo>
                    <a:pt x="1371549" y="49707"/>
                  </a:lnTo>
                  <a:lnTo>
                    <a:pt x="1409649" y="50038"/>
                  </a:lnTo>
                  <a:lnTo>
                    <a:pt x="1409979" y="11938"/>
                  </a:lnTo>
                  <a:close/>
                </a:path>
                <a:path w="2767329" h="61595">
                  <a:moveTo>
                    <a:pt x="1486166" y="12585"/>
                  </a:moveTo>
                  <a:lnTo>
                    <a:pt x="1448079" y="12255"/>
                  </a:lnTo>
                  <a:lnTo>
                    <a:pt x="1447749" y="50355"/>
                  </a:lnTo>
                  <a:lnTo>
                    <a:pt x="1485849" y="50685"/>
                  </a:lnTo>
                  <a:lnTo>
                    <a:pt x="1486166" y="12585"/>
                  </a:lnTo>
                  <a:close/>
                </a:path>
                <a:path w="2767329" h="61595">
                  <a:moveTo>
                    <a:pt x="1562366" y="13233"/>
                  </a:moveTo>
                  <a:lnTo>
                    <a:pt x="1524266" y="12903"/>
                  </a:lnTo>
                  <a:lnTo>
                    <a:pt x="1523949" y="51003"/>
                  </a:lnTo>
                  <a:lnTo>
                    <a:pt x="1562049" y="51333"/>
                  </a:lnTo>
                  <a:lnTo>
                    <a:pt x="1562366" y="13233"/>
                  </a:lnTo>
                  <a:close/>
                </a:path>
                <a:path w="2767329" h="61595">
                  <a:moveTo>
                    <a:pt x="1638566" y="13868"/>
                  </a:moveTo>
                  <a:lnTo>
                    <a:pt x="1600466" y="13550"/>
                  </a:lnTo>
                  <a:lnTo>
                    <a:pt x="1600149" y="51650"/>
                  </a:lnTo>
                  <a:lnTo>
                    <a:pt x="1638249" y="51968"/>
                  </a:lnTo>
                  <a:lnTo>
                    <a:pt x="1638566" y="13868"/>
                  </a:lnTo>
                  <a:close/>
                </a:path>
                <a:path w="2767329" h="61595">
                  <a:moveTo>
                    <a:pt x="1714766" y="14516"/>
                  </a:moveTo>
                  <a:lnTo>
                    <a:pt x="1676666" y="14198"/>
                  </a:lnTo>
                  <a:lnTo>
                    <a:pt x="1676336" y="52298"/>
                  </a:lnTo>
                  <a:lnTo>
                    <a:pt x="1714436" y="52616"/>
                  </a:lnTo>
                  <a:lnTo>
                    <a:pt x="1714766" y="14516"/>
                  </a:lnTo>
                  <a:close/>
                </a:path>
                <a:path w="2767329" h="61595">
                  <a:moveTo>
                    <a:pt x="1790966" y="15163"/>
                  </a:moveTo>
                  <a:lnTo>
                    <a:pt x="1752866" y="14846"/>
                  </a:lnTo>
                  <a:lnTo>
                    <a:pt x="1752536" y="52946"/>
                  </a:lnTo>
                  <a:lnTo>
                    <a:pt x="1790636" y="53263"/>
                  </a:lnTo>
                  <a:lnTo>
                    <a:pt x="1790966" y="15163"/>
                  </a:lnTo>
                  <a:close/>
                </a:path>
                <a:path w="2767329" h="61595">
                  <a:moveTo>
                    <a:pt x="1867154" y="15811"/>
                  </a:moveTo>
                  <a:lnTo>
                    <a:pt x="1829054" y="15481"/>
                  </a:lnTo>
                  <a:lnTo>
                    <a:pt x="1828736" y="53581"/>
                  </a:lnTo>
                  <a:lnTo>
                    <a:pt x="1866836" y="53911"/>
                  </a:lnTo>
                  <a:lnTo>
                    <a:pt x="1867154" y="15811"/>
                  </a:lnTo>
                  <a:close/>
                </a:path>
                <a:path w="2767329" h="61595">
                  <a:moveTo>
                    <a:pt x="1943354" y="16459"/>
                  </a:moveTo>
                  <a:lnTo>
                    <a:pt x="1905254" y="16129"/>
                  </a:lnTo>
                  <a:lnTo>
                    <a:pt x="1904936" y="54229"/>
                  </a:lnTo>
                  <a:lnTo>
                    <a:pt x="1943036" y="54559"/>
                  </a:lnTo>
                  <a:lnTo>
                    <a:pt x="1943354" y="16459"/>
                  </a:lnTo>
                  <a:close/>
                </a:path>
                <a:path w="2767329" h="61595">
                  <a:moveTo>
                    <a:pt x="2019554" y="17094"/>
                  </a:moveTo>
                  <a:lnTo>
                    <a:pt x="1981454" y="16776"/>
                  </a:lnTo>
                  <a:lnTo>
                    <a:pt x="1981136" y="54876"/>
                  </a:lnTo>
                  <a:lnTo>
                    <a:pt x="2019236" y="55194"/>
                  </a:lnTo>
                  <a:lnTo>
                    <a:pt x="2019554" y="17094"/>
                  </a:lnTo>
                  <a:close/>
                </a:path>
                <a:path w="2767329" h="61595">
                  <a:moveTo>
                    <a:pt x="2095754" y="17741"/>
                  </a:moveTo>
                  <a:lnTo>
                    <a:pt x="2057654" y="17424"/>
                  </a:lnTo>
                  <a:lnTo>
                    <a:pt x="2057323" y="55524"/>
                  </a:lnTo>
                  <a:lnTo>
                    <a:pt x="2095423" y="55841"/>
                  </a:lnTo>
                  <a:lnTo>
                    <a:pt x="2095754" y="17741"/>
                  </a:lnTo>
                  <a:close/>
                </a:path>
                <a:path w="2767329" h="61595">
                  <a:moveTo>
                    <a:pt x="2171954" y="18389"/>
                  </a:moveTo>
                  <a:lnTo>
                    <a:pt x="2133854" y="18072"/>
                  </a:lnTo>
                  <a:lnTo>
                    <a:pt x="2133523" y="56172"/>
                  </a:lnTo>
                  <a:lnTo>
                    <a:pt x="2171623" y="56489"/>
                  </a:lnTo>
                  <a:lnTo>
                    <a:pt x="2171954" y="18389"/>
                  </a:lnTo>
                  <a:close/>
                </a:path>
                <a:path w="2767329" h="61595">
                  <a:moveTo>
                    <a:pt x="2248141" y="19037"/>
                  </a:moveTo>
                  <a:lnTo>
                    <a:pt x="2210041" y="18707"/>
                  </a:lnTo>
                  <a:lnTo>
                    <a:pt x="2209723" y="56807"/>
                  </a:lnTo>
                  <a:lnTo>
                    <a:pt x="2247823" y="57137"/>
                  </a:lnTo>
                  <a:lnTo>
                    <a:pt x="2248141" y="19037"/>
                  </a:lnTo>
                  <a:close/>
                </a:path>
                <a:path w="2767329" h="61595">
                  <a:moveTo>
                    <a:pt x="2324341" y="19685"/>
                  </a:moveTo>
                  <a:lnTo>
                    <a:pt x="2286241" y="19354"/>
                  </a:lnTo>
                  <a:lnTo>
                    <a:pt x="2285923" y="57454"/>
                  </a:lnTo>
                  <a:lnTo>
                    <a:pt x="2324023" y="57785"/>
                  </a:lnTo>
                  <a:lnTo>
                    <a:pt x="2324341" y="19685"/>
                  </a:lnTo>
                  <a:close/>
                </a:path>
                <a:path w="2767329" h="61595">
                  <a:moveTo>
                    <a:pt x="2400541" y="20320"/>
                  </a:moveTo>
                  <a:lnTo>
                    <a:pt x="2362441" y="20002"/>
                  </a:lnTo>
                  <a:lnTo>
                    <a:pt x="2362123" y="58102"/>
                  </a:lnTo>
                  <a:lnTo>
                    <a:pt x="2400211" y="58420"/>
                  </a:lnTo>
                  <a:lnTo>
                    <a:pt x="2400541" y="20320"/>
                  </a:lnTo>
                  <a:close/>
                </a:path>
                <a:path w="2767329" h="61595">
                  <a:moveTo>
                    <a:pt x="2476741" y="20967"/>
                  </a:moveTo>
                  <a:lnTo>
                    <a:pt x="2438641" y="20650"/>
                  </a:lnTo>
                  <a:lnTo>
                    <a:pt x="2438311" y="58750"/>
                  </a:lnTo>
                  <a:lnTo>
                    <a:pt x="2476411" y="59067"/>
                  </a:lnTo>
                  <a:lnTo>
                    <a:pt x="2476741" y="20967"/>
                  </a:lnTo>
                  <a:close/>
                </a:path>
                <a:path w="2767329" h="61595">
                  <a:moveTo>
                    <a:pt x="2552928" y="21615"/>
                  </a:moveTo>
                  <a:lnTo>
                    <a:pt x="2514841" y="21297"/>
                  </a:lnTo>
                  <a:lnTo>
                    <a:pt x="2514511" y="59397"/>
                  </a:lnTo>
                  <a:lnTo>
                    <a:pt x="2552611" y="59715"/>
                  </a:lnTo>
                  <a:lnTo>
                    <a:pt x="2552928" y="21615"/>
                  </a:lnTo>
                  <a:close/>
                </a:path>
                <a:path w="2767329" h="61595">
                  <a:moveTo>
                    <a:pt x="2629128" y="22263"/>
                  </a:moveTo>
                  <a:lnTo>
                    <a:pt x="2591028" y="21932"/>
                  </a:lnTo>
                  <a:lnTo>
                    <a:pt x="2590711" y="60032"/>
                  </a:lnTo>
                  <a:lnTo>
                    <a:pt x="2628811" y="60363"/>
                  </a:lnTo>
                  <a:lnTo>
                    <a:pt x="2629128" y="22263"/>
                  </a:lnTo>
                  <a:close/>
                </a:path>
                <a:path w="2767329" h="61595">
                  <a:moveTo>
                    <a:pt x="2705328" y="22910"/>
                  </a:moveTo>
                  <a:lnTo>
                    <a:pt x="2667228" y="22580"/>
                  </a:lnTo>
                  <a:lnTo>
                    <a:pt x="2666911" y="60680"/>
                  </a:lnTo>
                  <a:lnTo>
                    <a:pt x="2705011" y="61010"/>
                  </a:lnTo>
                  <a:lnTo>
                    <a:pt x="2705328" y="22910"/>
                  </a:lnTo>
                  <a:close/>
                </a:path>
                <a:path w="2767329" h="61595">
                  <a:moveTo>
                    <a:pt x="2766911" y="23431"/>
                  </a:moveTo>
                  <a:lnTo>
                    <a:pt x="2743428" y="23228"/>
                  </a:lnTo>
                  <a:lnTo>
                    <a:pt x="2743111" y="61328"/>
                  </a:lnTo>
                  <a:lnTo>
                    <a:pt x="2766580" y="61531"/>
                  </a:lnTo>
                  <a:lnTo>
                    <a:pt x="2766911" y="23431"/>
                  </a:lnTo>
                  <a:close/>
                </a:path>
              </a:pathLst>
            </a:custGeom>
            <a:solidFill>
              <a:srgbClr val="8BCD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77530" y="3239154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5" h="114300">
                  <a:moveTo>
                    <a:pt x="967" y="0"/>
                  </a:moveTo>
                  <a:lnTo>
                    <a:pt x="76681" y="57793"/>
                  </a:lnTo>
                  <a:lnTo>
                    <a:pt x="0" y="114295"/>
                  </a:lnTo>
                </a:path>
              </a:pathLst>
            </a:custGeom>
            <a:ln w="38100">
              <a:solidFill>
                <a:srgbClr val="8BCD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36215" y="3273373"/>
              <a:ext cx="267970" cy="43815"/>
            </a:xfrm>
            <a:custGeom>
              <a:avLst/>
              <a:gdLst/>
              <a:ahLst/>
              <a:cxnLst/>
              <a:rect l="l" t="t" r="r" b="b"/>
              <a:pathLst>
                <a:path w="267970" h="43814">
                  <a:moveTo>
                    <a:pt x="38862" y="774"/>
                  </a:moveTo>
                  <a:lnTo>
                    <a:pt x="774" y="0"/>
                  </a:lnTo>
                  <a:lnTo>
                    <a:pt x="0" y="38087"/>
                  </a:lnTo>
                  <a:lnTo>
                    <a:pt x="38100" y="38862"/>
                  </a:lnTo>
                  <a:lnTo>
                    <a:pt x="38862" y="774"/>
                  </a:lnTo>
                  <a:close/>
                </a:path>
                <a:path w="267970" h="43814">
                  <a:moveTo>
                    <a:pt x="115049" y="2311"/>
                  </a:moveTo>
                  <a:lnTo>
                    <a:pt x="76962" y="1536"/>
                  </a:lnTo>
                  <a:lnTo>
                    <a:pt x="76187" y="39636"/>
                  </a:lnTo>
                  <a:lnTo>
                    <a:pt x="114287" y="40398"/>
                  </a:lnTo>
                  <a:lnTo>
                    <a:pt x="115049" y="2311"/>
                  </a:lnTo>
                  <a:close/>
                </a:path>
                <a:path w="267970" h="43814">
                  <a:moveTo>
                    <a:pt x="191236" y="3848"/>
                  </a:moveTo>
                  <a:lnTo>
                    <a:pt x="153136" y="3073"/>
                  </a:lnTo>
                  <a:lnTo>
                    <a:pt x="152374" y="41173"/>
                  </a:lnTo>
                  <a:lnTo>
                    <a:pt x="190461" y="41935"/>
                  </a:lnTo>
                  <a:lnTo>
                    <a:pt x="191236" y="3848"/>
                  </a:lnTo>
                  <a:close/>
                </a:path>
                <a:path w="267970" h="43814">
                  <a:moveTo>
                    <a:pt x="267423" y="5384"/>
                  </a:moveTo>
                  <a:lnTo>
                    <a:pt x="229323" y="4610"/>
                  </a:lnTo>
                  <a:lnTo>
                    <a:pt x="228561" y="42710"/>
                  </a:lnTo>
                  <a:lnTo>
                    <a:pt x="266649" y="43472"/>
                  </a:lnTo>
                  <a:lnTo>
                    <a:pt x="267423" y="5384"/>
                  </a:lnTo>
                  <a:close/>
                </a:path>
              </a:pathLst>
            </a:custGeom>
            <a:solidFill>
              <a:srgbClr val="8BCD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40963" y="3223675"/>
              <a:ext cx="160000" cy="15237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7015" y="1786737"/>
              <a:ext cx="2447924" cy="264794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78598" y="1786737"/>
              <a:ext cx="2428874" cy="264794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5370065" y="7623443"/>
              <a:ext cx="470534" cy="476884"/>
            </a:xfrm>
            <a:custGeom>
              <a:avLst/>
              <a:gdLst/>
              <a:ahLst/>
              <a:cxnLst/>
              <a:rect l="l" t="t" r="r" b="b"/>
              <a:pathLst>
                <a:path w="470534" h="476884">
                  <a:moveTo>
                    <a:pt x="121568" y="358617"/>
                  </a:moveTo>
                  <a:lnTo>
                    <a:pt x="78454" y="359809"/>
                  </a:lnTo>
                  <a:lnTo>
                    <a:pt x="20148" y="314059"/>
                  </a:lnTo>
                  <a:lnTo>
                    <a:pt x="5234" y="276320"/>
                  </a:lnTo>
                  <a:lnTo>
                    <a:pt x="0" y="234806"/>
                  </a:lnTo>
                  <a:lnTo>
                    <a:pt x="2305" y="185284"/>
                  </a:lnTo>
                  <a:lnTo>
                    <a:pt x="11428" y="136243"/>
                  </a:lnTo>
                  <a:lnTo>
                    <a:pt x="27519" y="89087"/>
                  </a:lnTo>
                  <a:lnTo>
                    <a:pt x="50731" y="45222"/>
                  </a:lnTo>
                  <a:lnTo>
                    <a:pt x="81297" y="5939"/>
                  </a:lnTo>
                  <a:lnTo>
                    <a:pt x="82901" y="3773"/>
                  </a:lnTo>
                  <a:lnTo>
                    <a:pt x="85072" y="2143"/>
                  </a:lnTo>
                  <a:lnTo>
                    <a:pt x="90386" y="176"/>
                  </a:lnTo>
                  <a:lnTo>
                    <a:pt x="93096" y="0"/>
                  </a:lnTo>
                  <a:lnTo>
                    <a:pt x="98620" y="1261"/>
                  </a:lnTo>
                  <a:lnTo>
                    <a:pt x="100984" y="2597"/>
                  </a:lnTo>
                  <a:lnTo>
                    <a:pt x="104917" y="6676"/>
                  </a:lnTo>
                  <a:lnTo>
                    <a:pt x="106165" y="9088"/>
                  </a:lnTo>
                  <a:lnTo>
                    <a:pt x="106695" y="11871"/>
                  </a:lnTo>
                  <a:lnTo>
                    <a:pt x="108444" y="20120"/>
                  </a:lnTo>
                  <a:lnTo>
                    <a:pt x="101256" y="25553"/>
                  </a:lnTo>
                  <a:lnTo>
                    <a:pt x="96614" y="31266"/>
                  </a:lnTo>
                  <a:lnTo>
                    <a:pt x="89087" y="40157"/>
                  </a:lnTo>
                  <a:lnTo>
                    <a:pt x="47775" y="116820"/>
                  </a:lnTo>
                  <a:lnTo>
                    <a:pt x="33416" y="170293"/>
                  </a:lnTo>
                  <a:lnTo>
                    <a:pt x="28984" y="226435"/>
                  </a:lnTo>
                  <a:lnTo>
                    <a:pt x="36559" y="278255"/>
                  </a:lnTo>
                  <a:lnTo>
                    <a:pt x="55662" y="315295"/>
                  </a:lnTo>
                  <a:lnTo>
                    <a:pt x="94476" y="332397"/>
                  </a:lnTo>
                  <a:lnTo>
                    <a:pt x="104097" y="332406"/>
                  </a:lnTo>
                  <a:lnTo>
                    <a:pt x="108848" y="331873"/>
                  </a:lnTo>
                  <a:lnTo>
                    <a:pt x="180828" y="319654"/>
                  </a:lnTo>
                  <a:lnTo>
                    <a:pt x="175485" y="326072"/>
                  </a:lnTo>
                  <a:lnTo>
                    <a:pt x="166722" y="334935"/>
                  </a:lnTo>
                  <a:lnTo>
                    <a:pt x="169023" y="337586"/>
                  </a:lnTo>
                  <a:lnTo>
                    <a:pt x="171466" y="340234"/>
                  </a:lnTo>
                  <a:lnTo>
                    <a:pt x="174222" y="342873"/>
                  </a:lnTo>
                  <a:lnTo>
                    <a:pt x="177530" y="345069"/>
                  </a:lnTo>
                  <a:lnTo>
                    <a:pt x="142891" y="350949"/>
                  </a:lnTo>
                  <a:lnTo>
                    <a:pt x="136078" y="354321"/>
                  </a:lnTo>
                  <a:lnTo>
                    <a:pt x="128970" y="356878"/>
                  </a:lnTo>
                  <a:lnTo>
                    <a:pt x="121568" y="358617"/>
                  </a:lnTo>
                  <a:close/>
                </a:path>
                <a:path w="470534" h="476884">
                  <a:moveTo>
                    <a:pt x="180828" y="319654"/>
                  </a:moveTo>
                  <a:lnTo>
                    <a:pt x="108848" y="331873"/>
                  </a:lnTo>
                  <a:lnTo>
                    <a:pt x="118227" y="329729"/>
                  </a:lnTo>
                  <a:lnTo>
                    <a:pt x="122737" y="328146"/>
                  </a:lnTo>
                  <a:lnTo>
                    <a:pt x="126987" y="326090"/>
                  </a:lnTo>
                  <a:lnTo>
                    <a:pt x="127016" y="325930"/>
                  </a:lnTo>
                  <a:lnTo>
                    <a:pt x="123676" y="318246"/>
                  </a:lnTo>
                  <a:lnTo>
                    <a:pt x="123448" y="317617"/>
                  </a:lnTo>
                  <a:lnTo>
                    <a:pt x="117895" y="283896"/>
                  </a:lnTo>
                  <a:lnTo>
                    <a:pt x="118566" y="275260"/>
                  </a:lnTo>
                  <a:lnTo>
                    <a:pt x="137842" y="223293"/>
                  </a:lnTo>
                  <a:lnTo>
                    <a:pt x="187160" y="196621"/>
                  </a:lnTo>
                  <a:lnTo>
                    <a:pt x="203029" y="208039"/>
                  </a:lnTo>
                  <a:lnTo>
                    <a:pt x="208335" y="219623"/>
                  </a:lnTo>
                  <a:lnTo>
                    <a:pt x="178505" y="224687"/>
                  </a:lnTo>
                  <a:lnTo>
                    <a:pt x="174812" y="226049"/>
                  </a:lnTo>
                  <a:lnTo>
                    <a:pt x="152272" y="257324"/>
                  </a:lnTo>
                  <a:lnTo>
                    <a:pt x="147317" y="283455"/>
                  </a:lnTo>
                  <a:lnTo>
                    <a:pt x="147620" y="292276"/>
                  </a:lnTo>
                  <a:lnTo>
                    <a:pt x="148920" y="301007"/>
                  </a:lnTo>
                  <a:lnTo>
                    <a:pt x="151217" y="309646"/>
                  </a:lnTo>
                  <a:lnTo>
                    <a:pt x="192656" y="302612"/>
                  </a:lnTo>
                  <a:lnTo>
                    <a:pt x="190469" y="306409"/>
                  </a:lnTo>
                  <a:lnTo>
                    <a:pt x="183401" y="316564"/>
                  </a:lnTo>
                  <a:lnTo>
                    <a:pt x="180828" y="319654"/>
                  </a:lnTo>
                  <a:close/>
                </a:path>
                <a:path w="470534" h="476884">
                  <a:moveTo>
                    <a:pt x="192656" y="302612"/>
                  </a:moveTo>
                  <a:lnTo>
                    <a:pt x="151217" y="309646"/>
                  </a:lnTo>
                  <a:lnTo>
                    <a:pt x="156340" y="304339"/>
                  </a:lnTo>
                  <a:lnTo>
                    <a:pt x="160998" y="298678"/>
                  </a:lnTo>
                  <a:lnTo>
                    <a:pt x="178330" y="263693"/>
                  </a:lnTo>
                  <a:lnTo>
                    <a:pt x="182889" y="232313"/>
                  </a:lnTo>
                  <a:lnTo>
                    <a:pt x="178809" y="224658"/>
                  </a:lnTo>
                  <a:lnTo>
                    <a:pt x="178505" y="224687"/>
                  </a:lnTo>
                  <a:lnTo>
                    <a:pt x="208335" y="219623"/>
                  </a:lnTo>
                  <a:lnTo>
                    <a:pt x="211790" y="227167"/>
                  </a:lnTo>
                  <a:lnTo>
                    <a:pt x="211752" y="248515"/>
                  </a:lnTo>
                  <a:lnTo>
                    <a:pt x="209509" y="260776"/>
                  </a:lnTo>
                  <a:lnTo>
                    <a:pt x="206251" y="272711"/>
                  </a:lnTo>
                  <a:lnTo>
                    <a:pt x="201978" y="284322"/>
                  </a:lnTo>
                  <a:lnTo>
                    <a:pt x="196689" y="295608"/>
                  </a:lnTo>
                  <a:lnTo>
                    <a:pt x="192656" y="302612"/>
                  </a:lnTo>
                  <a:close/>
                </a:path>
                <a:path w="470534" h="476884">
                  <a:moveTo>
                    <a:pt x="456949" y="372905"/>
                  </a:moveTo>
                  <a:lnTo>
                    <a:pt x="421822" y="378868"/>
                  </a:lnTo>
                  <a:lnTo>
                    <a:pt x="402612" y="359807"/>
                  </a:lnTo>
                  <a:lnTo>
                    <a:pt x="360216" y="318105"/>
                  </a:lnTo>
                  <a:lnTo>
                    <a:pt x="339528" y="289855"/>
                  </a:lnTo>
                  <a:lnTo>
                    <a:pt x="340045" y="287251"/>
                  </a:lnTo>
                  <a:lnTo>
                    <a:pt x="342800" y="282052"/>
                  </a:lnTo>
                  <a:lnTo>
                    <a:pt x="344779" y="280044"/>
                  </a:lnTo>
                  <a:lnTo>
                    <a:pt x="349939" y="277217"/>
                  </a:lnTo>
                  <a:lnTo>
                    <a:pt x="352696" y="276629"/>
                  </a:lnTo>
                  <a:lnTo>
                    <a:pt x="363491" y="277536"/>
                  </a:lnTo>
                  <a:lnTo>
                    <a:pt x="367691" y="285074"/>
                  </a:lnTo>
                  <a:lnTo>
                    <a:pt x="373075" y="289913"/>
                  </a:lnTo>
                  <a:lnTo>
                    <a:pt x="393436" y="310123"/>
                  </a:lnTo>
                  <a:lnTo>
                    <a:pt x="434462" y="350239"/>
                  </a:lnTo>
                  <a:lnTo>
                    <a:pt x="454641" y="370631"/>
                  </a:lnTo>
                  <a:lnTo>
                    <a:pt x="456949" y="372905"/>
                  </a:lnTo>
                  <a:close/>
                </a:path>
                <a:path w="470534" h="476884">
                  <a:moveTo>
                    <a:pt x="395703" y="475090"/>
                  </a:moveTo>
                  <a:lnTo>
                    <a:pt x="390845" y="475553"/>
                  </a:lnTo>
                  <a:lnTo>
                    <a:pt x="388552" y="475098"/>
                  </a:lnTo>
                  <a:lnTo>
                    <a:pt x="384240" y="472813"/>
                  </a:lnTo>
                  <a:lnTo>
                    <a:pt x="382575" y="471172"/>
                  </a:lnTo>
                  <a:lnTo>
                    <a:pt x="380231" y="466892"/>
                  </a:lnTo>
                  <a:lnTo>
                    <a:pt x="379743" y="464607"/>
                  </a:lnTo>
                  <a:lnTo>
                    <a:pt x="379940" y="462175"/>
                  </a:lnTo>
                  <a:lnTo>
                    <a:pt x="381974" y="456621"/>
                  </a:lnTo>
                  <a:lnTo>
                    <a:pt x="384657" y="453422"/>
                  </a:lnTo>
                  <a:lnTo>
                    <a:pt x="388574" y="450340"/>
                  </a:lnTo>
                  <a:lnTo>
                    <a:pt x="394311" y="445137"/>
                  </a:lnTo>
                  <a:lnTo>
                    <a:pt x="404668" y="436248"/>
                  </a:lnTo>
                  <a:lnTo>
                    <a:pt x="414722" y="427039"/>
                  </a:lnTo>
                  <a:lnTo>
                    <a:pt x="424475" y="417511"/>
                  </a:lnTo>
                  <a:lnTo>
                    <a:pt x="433925" y="407663"/>
                  </a:lnTo>
                  <a:lnTo>
                    <a:pt x="409362" y="408154"/>
                  </a:lnTo>
                  <a:lnTo>
                    <a:pt x="393924" y="408649"/>
                  </a:lnTo>
                  <a:lnTo>
                    <a:pt x="376068" y="409496"/>
                  </a:lnTo>
                  <a:lnTo>
                    <a:pt x="331906" y="410928"/>
                  </a:lnTo>
                  <a:lnTo>
                    <a:pt x="287750" y="409495"/>
                  </a:lnTo>
                  <a:lnTo>
                    <a:pt x="244187" y="403419"/>
                  </a:lnTo>
                  <a:lnTo>
                    <a:pt x="201801" y="390919"/>
                  </a:lnTo>
                  <a:lnTo>
                    <a:pt x="155420" y="364183"/>
                  </a:lnTo>
                  <a:lnTo>
                    <a:pt x="142891" y="350949"/>
                  </a:lnTo>
                  <a:lnTo>
                    <a:pt x="177530" y="345069"/>
                  </a:lnTo>
                  <a:lnTo>
                    <a:pt x="192139" y="354768"/>
                  </a:lnTo>
                  <a:lnTo>
                    <a:pt x="218174" y="365843"/>
                  </a:lnTo>
                  <a:lnTo>
                    <a:pt x="248011" y="374556"/>
                  </a:lnTo>
                  <a:lnTo>
                    <a:pt x="277334" y="379365"/>
                  </a:lnTo>
                  <a:lnTo>
                    <a:pt x="315472" y="381753"/>
                  </a:lnTo>
                  <a:lnTo>
                    <a:pt x="350530" y="381542"/>
                  </a:lnTo>
                  <a:lnTo>
                    <a:pt x="421822" y="378868"/>
                  </a:lnTo>
                  <a:lnTo>
                    <a:pt x="456949" y="372905"/>
                  </a:lnTo>
                  <a:lnTo>
                    <a:pt x="460020" y="375930"/>
                  </a:lnTo>
                  <a:lnTo>
                    <a:pt x="464398" y="381853"/>
                  </a:lnTo>
                  <a:lnTo>
                    <a:pt x="467773" y="388398"/>
                  </a:lnTo>
                  <a:lnTo>
                    <a:pt x="470146" y="395567"/>
                  </a:lnTo>
                  <a:lnTo>
                    <a:pt x="469255" y="405993"/>
                  </a:lnTo>
                  <a:lnTo>
                    <a:pt x="441278" y="442063"/>
                  </a:lnTo>
                  <a:lnTo>
                    <a:pt x="406608" y="468533"/>
                  </a:lnTo>
                  <a:lnTo>
                    <a:pt x="399769" y="472681"/>
                  </a:lnTo>
                  <a:lnTo>
                    <a:pt x="396420" y="474798"/>
                  </a:lnTo>
                  <a:lnTo>
                    <a:pt x="395703" y="475090"/>
                  </a:lnTo>
                  <a:close/>
                </a:path>
                <a:path w="470534" h="476884">
                  <a:moveTo>
                    <a:pt x="396420" y="474798"/>
                  </a:moveTo>
                  <a:lnTo>
                    <a:pt x="399769" y="472681"/>
                  </a:lnTo>
                  <a:lnTo>
                    <a:pt x="399331" y="473033"/>
                  </a:lnTo>
                  <a:lnTo>
                    <a:pt x="396585" y="474731"/>
                  </a:lnTo>
                  <a:lnTo>
                    <a:pt x="396420" y="474798"/>
                  </a:lnTo>
                  <a:close/>
                </a:path>
                <a:path w="470534" h="476884">
                  <a:moveTo>
                    <a:pt x="399331" y="473033"/>
                  </a:moveTo>
                  <a:lnTo>
                    <a:pt x="399769" y="472681"/>
                  </a:lnTo>
                  <a:lnTo>
                    <a:pt x="399950" y="472651"/>
                  </a:lnTo>
                  <a:lnTo>
                    <a:pt x="399331" y="473033"/>
                  </a:lnTo>
                  <a:close/>
                </a:path>
                <a:path w="470534" h="476884">
                  <a:moveTo>
                    <a:pt x="396585" y="474731"/>
                  </a:moveTo>
                  <a:lnTo>
                    <a:pt x="399331" y="473033"/>
                  </a:lnTo>
                  <a:lnTo>
                    <a:pt x="397868" y="474210"/>
                  </a:lnTo>
                  <a:lnTo>
                    <a:pt x="396585" y="474731"/>
                  </a:lnTo>
                  <a:close/>
                </a:path>
                <a:path w="470534" h="476884">
                  <a:moveTo>
                    <a:pt x="393885" y="476401"/>
                  </a:moveTo>
                  <a:lnTo>
                    <a:pt x="396420" y="474798"/>
                  </a:lnTo>
                  <a:lnTo>
                    <a:pt x="396585" y="474731"/>
                  </a:lnTo>
                  <a:lnTo>
                    <a:pt x="393885" y="476401"/>
                  </a:lnTo>
                  <a:close/>
                </a:path>
              </a:pathLst>
            </a:custGeom>
            <a:solidFill>
              <a:srgbClr val="EC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35726" y="1786737"/>
              <a:ext cx="3438509" cy="264794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4435379" y="2522384"/>
              <a:ext cx="2055495" cy="1699260"/>
            </a:xfrm>
            <a:custGeom>
              <a:avLst/>
              <a:gdLst/>
              <a:ahLst/>
              <a:cxnLst/>
              <a:rect l="l" t="t" r="r" b="b"/>
              <a:pathLst>
                <a:path w="2055494" h="1699260">
                  <a:moveTo>
                    <a:pt x="828675" y="134594"/>
                  </a:moveTo>
                  <a:lnTo>
                    <a:pt x="822807" y="95783"/>
                  </a:lnTo>
                  <a:lnTo>
                    <a:pt x="805853" y="60032"/>
                  </a:lnTo>
                  <a:lnTo>
                    <a:pt x="799299" y="51130"/>
                  </a:lnTo>
                  <a:lnTo>
                    <a:pt x="799299" y="134912"/>
                  </a:lnTo>
                  <a:lnTo>
                    <a:pt x="799299" y="1564170"/>
                  </a:lnTo>
                  <a:lnTo>
                    <a:pt x="788517" y="1610893"/>
                  </a:lnTo>
                  <a:lnTo>
                    <a:pt x="763397" y="1643583"/>
                  </a:lnTo>
                  <a:lnTo>
                    <a:pt x="727710" y="1664233"/>
                  </a:lnTo>
                  <a:lnTo>
                    <a:pt x="700697" y="1669669"/>
                  </a:lnTo>
                  <a:lnTo>
                    <a:pt x="123825" y="1669669"/>
                  </a:lnTo>
                  <a:lnTo>
                    <a:pt x="84035" y="1658912"/>
                  </a:lnTo>
                  <a:lnTo>
                    <a:pt x="51333" y="1633791"/>
                  </a:lnTo>
                  <a:lnTo>
                    <a:pt x="30695" y="1598104"/>
                  </a:lnTo>
                  <a:lnTo>
                    <a:pt x="25234" y="1564551"/>
                  </a:lnTo>
                  <a:lnTo>
                    <a:pt x="25234" y="1564170"/>
                  </a:lnTo>
                  <a:lnTo>
                    <a:pt x="25247" y="127990"/>
                  </a:lnTo>
                  <a:lnTo>
                    <a:pt x="36004" y="88188"/>
                  </a:lnTo>
                  <a:lnTo>
                    <a:pt x="61125" y="55499"/>
                  </a:lnTo>
                  <a:lnTo>
                    <a:pt x="96812" y="34848"/>
                  </a:lnTo>
                  <a:lnTo>
                    <a:pt x="123825" y="29400"/>
                  </a:lnTo>
                  <a:lnTo>
                    <a:pt x="700697" y="29400"/>
                  </a:lnTo>
                  <a:lnTo>
                    <a:pt x="740498" y="40157"/>
                  </a:lnTo>
                  <a:lnTo>
                    <a:pt x="773188" y="65278"/>
                  </a:lnTo>
                  <a:lnTo>
                    <a:pt x="793838" y="100965"/>
                  </a:lnTo>
                  <a:lnTo>
                    <a:pt x="799299" y="134912"/>
                  </a:lnTo>
                  <a:lnTo>
                    <a:pt x="799299" y="51130"/>
                  </a:lnTo>
                  <a:lnTo>
                    <a:pt x="768642" y="22834"/>
                  </a:lnTo>
                  <a:lnTo>
                    <a:pt x="732904" y="5880"/>
                  </a:lnTo>
                  <a:lnTo>
                    <a:pt x="693775" y="0"/>
                  </a:lnTo>
                  <a:lnTo>
                    <a:pt x="130759" y="0"/>
                  </a:lnTo>
                  <a:lnTo>
                    <a:pt x="91630" y="5880"/>
                  </a:lnTo>
                  <a:lnTo>
                    <a:pt x="55880" y="22834"/>
                  </a:lnTo>
                  <a:lnTo>
                    <a:pt x="26568" y="49415"/>
                  </a:lnTo>
                  <a:lnTo>
                    <a:pt x="6197" y="83337"/>
                  </a:lnTo>
                  <a:lnTo>
                    <a:pt x="0" y="101968"/>
                  </a:lnTo>
                  <a:lnTo>
                    <a:pt x="0" y="1597101"/>
                  </a:lnTo>
                  <a:lnTo>
                    <a:pt x="15125" y="1633448"/>
                  </a:lnTo>
                  <a:lnTo>
                    <a:pt x="25234" y="1647952"/>
                  </a:lnTo>
                  <a:lnTo>
                    <a:pt x="26568" y="1649666"/>
                  </a:lnTo>
                  <a:lnTo>
                    <a:pt x="55880" y="1676234"/>
                  </a:lnTo>
                  <a:lnTo>
                    <a:pt x="91630" y="1693189"/>
                  </a:lnTo>
                  <a:lnTo>
                    <a:pt x="130759" y="1699082"/>
                  </a:lnTo>
                  <a:lnTo>
                    <a:pt x="693775" y="1699082"/>
                  </a:lnTo>
                  <a:lnTo>
                    <a:pt x="732904" y="1693189"/>
                  </a:lnTo>
                  <a:lnTo>
                    <a:pt x="768642" y="1676234"/>
                  </a:lnTo>
                  <a:lnTo>
                    <a:pt x="797966" y="1649666"/>
                  </a:lnTo>
                  <a:lnTo>
                    <a:pt x="799299" y="1647952"/>
                  </a:lnTo>
                  <a:lnTo>
                    <a:pt x="802030" y="1644459"/>
                  </a:lnTo>
                  <a:lnTo>
                    <a:pt x="820724" y="1609559"/>
                  </a:lnTo>
                  <a:lnTo>
                    <a:pt x="828509" y="1570786"/>
                  </a:lnTo>
                  <a:lnTo>
                    <a:pt x="828675" y="1564487"/>
                  </a:lnTo>
                  <a:lnTo>
                    <a:pt x="828675" y="134594"/>
                  </a:lnTo>
                  <a:close/>
                </a:path>
                <a:path w="2055494" h="1699260">
                  <a:moveTo>
                    <a:pt x="2054885" y="134581"/>
                  </a:moveTo>
                  <a:lnTo>
                    <a:pt x="2049018" y="95783"/>
                  </a:lnTo>
                  <a:lnTo>
                    <a:pt x="2032063" y="60032"/>
                  </a:lnTo>
                  <a:lnTo>
                    <a:pt x="2025510" y="51130"/>
                  </a:lnTo>
                  <a:lnTo>
                    <a:pt x="2025510" y="134912"/>
                  </a:lnTo>
                  <a:lnTo>
                    <a:pt x="2025510" y="1564170"/>
                  </a:lnTo>
                  <a:lnTo>
                    <a:pt x="2014728" y="1610893"/>
                  </a:lnTo>
                  <a:lnTo>
                    <a:pt x="1989607" y="1643583"/>
                  </a:lnTo>
                  <a:lnTo>
                    <a:pt x="1953920" y="1664233"/>
                  </a:lnTo>
                  <a:lnTo>
                    <a:pt x="1926907" y="1669669"/>
                  </a:lnTo>
                  <a:lnTo>
                    <a:pt x="1350048" y="1669669"/>
                  </a:lnTo>
                  <a:lnTo>
                    <a:pt x="1310246" y="1658912"/>
                  </a:lnTo>
                  <a:lnTo>
                    <a:pt x="1277556" y="1633791"/>
                  </a:lnTo>
                  <a:lnTo>
                    <a:pt x="1256906" y="1598104"/>
                  </a:lnTo>
                  <a:lnTo>
                    <a:pt x="1251445" y="1564551"/>
                  </a:lnTo>
                  <a:lnTo>
                    <a:pt x="1251445" y="1564170"/>
                  </a:lnTo>
                  <a:lnTo>
                    <a:pt x="1251458" y="127990"/>
                  </a:lnTo>
                  <a:lnTo>
                    <a:pt x="1262214" y="88188"/>
                  </a:lnTo>
                  <a:lnTo>
                    <a:pt x="1287335" y="55499"/>
                  </a:lnTo>
                  <a:lnTo>
                    <a:pt x="1323022" y="34848"/>
                  </a:lnTo>
                  <a:lnTo>
                    <a:pt x="1350048" y="29400"/>
                  </a:lnTo>
                  <a:lnTo>
                    <a:pt x="1926907" y="29400"/>
                  </a:lnTo>
                  <a:lnTo>
                    <a:pt x="1966709" y="40157"/>
                  </a:lnTo>
                  <a:lnTo>
                    <a:pt x="1999399" y="65278"/>
                  </a:lnTo>
                  <a:lnTo>
                    <a:pt x="2020049" y="100965"/>
                  </a:lnTo>
                  <a:lnTo>
                    <a:pt x="2025510" y="134912"/>
                  </a:lnTo>
                  <a:lnTo>
                    <a:pt x="2025510" y="51130"/>
                  </a:lnTo>
                  <a:lnTo>
                    <a:pt x="1994852" y="22834"/>
                  </a:lnTo>
                  <a:lnTo>
                    <a:pt x="1959114" y="5880"/>
                  </a:lnTo>
                  <a:lnTo>
                    <a:pt x="1919986" y="0"/>
                  </a:lnTo>
                  <a:lnTo>
                    <a:pt x="1356969" y="0"/>
                  </a:lnTo>
                  <a:lnTo>
                    <a:pt x="1317840" y="5880"/>
                  </a:lnTo>
                  <a:lnTo>
                    <a:pt x="1282090" y="22834"/>
                  </a:lnTo>
                  <a:lnTo>
                    <a:pt x="1252778" y="49415"/>
                  </a:lnTo>
                  <a:lnTo>
                    <a:pt x="1232408" y="83337"/>
                  </a:lnTo>
                  <a:lnTo>
                    <a:pt x="1226210" y="101968"/>
                  </a:lnTo>
                  <a:lnTo>
                    <a:pt x="1226210" y="1597101"/>
                  </a:lnTo>
                  <a:lnTo>
                    <a:pt x="1241348" y="1633448"/>
                  </a:lnTo>
                  <a:lnTo>
                    <a:pt x="1251445" y="1647952"/>
                  </a:lnTo>
                  <a:lnTo>
                    <a:pt x="1252778" y="1649666"/>
                  </a:lnTo>
                  <a:lnTo>
                    <a:pt x="1282090" y="1676234"/>
                  </a:lnTo>
                  <a:lnTo>
                    <a:pt x="1317840" y="1693189"/>
                  </a:lnTo>
                  <a:lnTo>
                    <a:pt x="1356969" y="1699082"/>
                  </a:lnTo>
                  <a:lnTo>
                    <a:pt x="1919986" y="1699082"/>
                  </a:lnTo>
                  <a:lnTo>
                    <a:pt x="1959114" y="1693189"/>
                  </a:lnTo>
                  <a:lnTo>
                    <a:pt x="1994852" y="1676234"/>
                  </a:lnTo>
                  <a:lnTo>
                    <a:pt x="2024176" y="1649666"/>
                  </a:lnTo>
                  <a:lnTo>
                    <a:pt x="2025510" y="1647952"/>
                  </a:lnTo>
                  <a:lnTo>
                    <a:pt x="2028240" y="1644459"/>
                  </a:lnTo>
                  <a:lnTo>
                    <a:pt x="2046935" y="1609559"/>
                  </a:lnTo>
                  <a:lnTo>
                    <a:pt x="2054720" y="1570786"/>
                  </a:lnTo>
                  <a:lnTo>
                    <a:pt x="2054885" y="1564487"/>
                  </a:lnTo>
                  <a:lnTo>
                    <a:pt x="2054885" y="134581"/>
                  </a:lnTo>
                  <a:close/>
                </a:path>
              </a:pathLst>
            </a:custGeom>
            <a:solidFill>
              <a:srgbClr val="F5A2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509132" y="3230739"/>
              <a:ext cx="267970" cy="43815"/>
            </a:xfrm>
            <a:custGeom>
              <a:avLst/>
              <a:gdLst/>
              <a:ahLst/>
              <a:cxnLst/>
              <a:rect l="l" t="t" r="r" b="b"/>
              <a:pathLst>
                <a:path w="267970" h="43814">
                  <a:moveTo>
                    <a:pt x="38862" y="762"/>
                  </a:moveTo>
                  <a:lnTo>
                    <a:pt x="762" y="0"/>
                  </a:lnTo>
                  <a:lnTo>
                    <a:pt x="0" y="38087"/>
                  </a:lnTo>
                  <a:lnTo>
                    <a:pt x="38087" y="38849"/>
                  </a:lnTo>
                  <a:lnTo>
                    <a:pt x="38862" y="762"/>
                  </a:lnTo>
                  <a:close/>
                </a:path>
                <a:path w="267970" h="43814">
                  <a:moveTo>
                    <a:pt x="115049" y="2298"/>
                  </a:moveTo>
                  <a:lnTo>
                    <a:pt x="76949" y="1536"/>
                  </a:lnTo>
                  <a:lnTo>
                    <a:pt x="76187" y="39624"/>
                  </a:lnTo>
                  <a:lnTo>
                    <a:pt x="114274" y="40386"/>
                  </a:lnTo>
                  <a:lnTo>
                    <a:pt x="115049" y="2298"/>
                  </a:lnTo>
                  <a:close/>
                </a:path>
                <a:path w="267970" h="43814">
                  <a:moveTo>
                    <a:pt x="191223" y="3835"/>
                  </a:moveTo>
                  <a:lnTo>
                    <a:pt x="153136" y="3073"/>
                  </a:lnTo>
                  <a:lnTo>
                    <a:pt x="152374" y="41160"/>
                  </a:lnTo>
                  <a:lnTo>
                    <a:pt x="190461" y="41935"/>
                  </a:lnTo>
                  <a:lnTo>
                    <a:pt x="191223" y="3835"/>
                  </a:lnTo>
                  <a:close/>
                </a:path>
                <a:path w="267970" h="43814">
                  <a:moveTo>
                    <a:pt x="267411" y="5372"/>
                  </a:moveTo>
                  <a:lnTo>
                    <a:pt x="229323" y="4610"/>
                  </a:lnTo>
                  <a:lnTo>
                    <a:pt x="228549" y="42697"/>
                  </a:lnTo>
                  <a:lnTo>
                    <a:pt x="266649" y="43472"/>
                  </a:lnTo>
                  <a:lnTo>
                    <a:pt x="267411" y="5372"/>
                  </a:lnTo>
                  <a:close/>
                </a:path>
              </a:pathLst>
            </a:custGeom>
            <a:solidFill>
              <a:srgbClr val="8BCD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13875" y="3181033"/>
              <a:ext cx="160000" cy="15237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62474" y="4563479"/>
              <a:ext cx="949616" cy="13376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899819" y="4557951"/>
              <a:ext cx="1003266" cy="129300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33368" y="6454201"/>
              <a:ext cx="3686159" cy="280034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3865473" y="7232759"/>
              <a:ext cx="828675" cy="1699260"/>
            </a:xfrm>
            <a:custGeom>
              <a:avLst/>
              <a:gdLst/>
              <a:ahLst/>
              <a:cxnLst/>
              <a:rect l="l" t="t" r="r" b="b"/>
              <a:pathLst>
                <a:path w="828675" h="1699259">
                  <a:moveTo>
                    <a:pt x="0" y="1596239"/>
                  </a:moveTo>
                  <a:lnTo>
                    <a:pt x="0" y="102532"/>
                  </a:lnTo>
                  <a:lnTo>
                    <a:pt x="90" y="102134"/>
                  </a:lnTo>
                  <a:lnTo>
                    <a:pt x="15266" y="65619"/>
                  </a:lnTo>
                  <a:lnTo>
                    <a:pt x="40381" y="35036"/>
                  </a:lnTo>
                  <a:lnTo>
                    <a:pt x="73246" y="13047"/>
                  </a:lnTo>
                  <a:lnTo>
                    <a:pt x="111098" y="1501"/>
                  </a:lnTo>
                  <a:lnTo>
                    <a:pt x="130867" y="0"/>
                  </a:lnTo>
                  <a:lnTo>
                    <a:pt x="693785" y="0"/>
                  </a:lnTo>
                  <a:lnTo>
                    <a:pt x="732904" y="5881"/>
                  </a:lnTo>
                  <a:lnTo>
                    <a:pt x="768644" y="22834"/>
                  </a:lnTo>
                  <a:lnTo>
                    <a:pt x="797953" y="49403"/>
                  </a:lnTo>
                  <a:lnTo>
                    <a:pt x="818315" y="83319"/>
                  </a:lnTo>
                  <a:lnTo>
                    <a:pt x="827993" y="121675"/>
                  </a:lnTo>
                  <a:lnTo>
                    <a:pt x="828672" y="134886"/>
                  </a:lnTo>
                  <a:lnTo>
                    <a:pt x="828672" y="1563884"/>
                  </a:lnTo>
                  <a:lnTo>
                    <a:pt x="822790" y="1603003"/>
                  </a:lnTo>
                  <a:lnTo>
                    <a:pt x="805838" y="1638746"/>
                  </a:lnTo>
                  <a:lnTo>
                    <a:pt x="799290" y="1647656"/>
                  </a:lnTo>
                  <a:lnTo>
                    <a:pt x="799290" y="134886"/>
                  </a:lnTo>
                  <a:lnTo>
                    <a:pt x="799267" y="127965"/>
                  </a:lnTo>
                  <a:lnTo>
                    <a:pt x="788513" y="88172"/>
                  </a:lnTo>
                  <a:lnTo>
                    <a:pt x="763399" y="55486"/>
                  </a:lnTo>
                  <a:lnTo>
                    <a:pt x="727717" y="34842"/>
                  </a:lnTo>
                  <a:lnTo>
                    <a:pt x="700706" y="29402"/>
                  </a:lnTo>
                  <a:lnTo>
                    <a:pt x="123946" y="29402"/>
                  </a:lnTo>
                  <a:lnTo>
                    <a:pt x="84154" y="40159"/>
                  </a:lnTo>
                  <a:lnTo>
                    <a:pt x="51467" y="65274"/>
                  </a:lnTo>
                  <a:lnTo>
                    <a:pt x="30824" y="100953"/>
                  </a:lnTo>
                  <a:lnTo>
                    <a:pt x="25361" y="1647655"/>
                  </a:lnTo>
                  <a:lnTo>
                    <a:pt x="22631" y="1644158"/>
                  </a:lnTo>
                  <a:lnTo>
                    <a:pt x="3944" y="1609274"/>
                  </a:lnTo>
                  <a:lnTo>
                    <a:pt x="90" y="1596637"/>
                  </a:lnTo>
                  <a:lnTo>
                    <a:pt x="0" y="1596239"/>
                  </a:lnTo>
                  <a:close/>
                </a:path>
                <a:path w="828675" h="1699259">
                  <a:moveTo>
                    <a:pt x="25361" y="1647655"/>
                  </a:moveTo>
                  <a:lnTo>
                    <a:pt x="25361" y="1563884"/>
                  </a:lnTo>
                  <a:lnTo>
                    <a:pt x="25385" y="1570805"/>
                  </a:lnTo>
                  <a:lnTo>
                    <a:pt x="26076" y="1577660"/>
                  </a:lnTo>
                  <a:lnTo>
                    <a:pt x="39394" y="1616670"/>
                  </a:lnTo>
                  <a:lnTo>
                    <a:pt x="66579" y="1647657"/>
                  </a:lnTo>
                  <a:lnTo>
                    <a:pt x="103522" y="1665940"/>
                  </a:lnTo>
                  <a:lnTo>
                    <a:pt x="123946" y="1669366"/>
                  </a:lnTo>
                  <a:lnTo>
                    <a:pt x="700706" y="1669366"/>
                  </a:lnTo>
                  <a:lnTo>
                    <a:pt x="740498" y="1658612"/>
                  </a:lnTo>
                  <a:lnTo>
                    <a:pt x="773185" y="1633497"/>
                  </a:lnTo>
                  <a:lnTo>
                    <a:pt x="793828" y="1597816"/>
                  </a:lnTo>
                  <a:lnTo>
                    <a:pt x="799290" y="1563884"/>
                  </a:lnTo>
                  <a:lnTo>
                    <a:pt x="799290" y="1647656"/>
                  </a:lnTo>
                  <a:lnTo>
                    <a:pt x="768644" y="1675937"/>
                  </a:lnTo>
                  <a:lnTo>
                    <a:pt x="732904" y="1692889"/>
                  </a:lnTo>
                  <a:lnTo>
                    <a:pt x="693785" y="1698770"/>
                  </a:lnTo>
                  <a:lnTo>
                    <a:pt x="130867" y="1698770"/>
                  </a:lnTo>
                  <a:lnTo>
                    <a:pt x="91748" y="1692889"/>
                  </a:lnTo>
                  <a:lnTo>
                    <a:pt x="56005" y="1675937"/>
                  </a:lnTo>
                  <a:lnTo>
                    <a:pt x="26699" y="1649367"/>
                  </a:lnTo>
                  <a:lnTo>
                    <a:pt x="25361" y="1647655"/>
                  </a:lnTo>
                  <a:close/>
                </a:path>
              </a:pathLst>
            </a:custGeom>
            <a:solidFill>
              <a:srgbClr val="AA2F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315524" y="1620046"/>
            <a:ext cx="214439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52780" marR="17780" indent="-628015">
              <a:lnSpc>
                <a:spcPct val="118100"/>
              </a:lnSpc>
              <a:spcBef>
                <a:spcPts val="95"/>
              </a:spcBef>
            </a:pPr>
            <a:r>
              <a:rPr sz="1100" b="1" spc="-135" dirty="0">
                <a:solidFill>
                  <a:srgbClr val="8BCDAF"/>
                </a:solidFill>
                <a:latin typeface="Verdana"/>
                <a:cs typeface="Verdana"/>
              </a:rPr>
              <a:t>VIP</a:t>
            </a:r>
            <a:r>
              <a:rPr sz="1100" b="1" spc="-65" dirty="0">
                <a:solidFill>
                  <a:srgbClr val="8BCDAF"/>
                </a:solidFill>
                <a:latin typeface="Verdana"/>
                <a:cs typeface="Verdana"/>
              </a:rPr>
              <a:t> </a:t>
            </a:r>
            <a:r>
              <a:rPr sz="1100" b="1" spc="-70" dirty="0">
                <a:solidFill>
                  <a:srgbClr val="8BCDAF"/>
                </a:solidFill>
                <a:latin typeface="Verdana"/>
                <a:cs typeface="Verdana"/>
              </a:rPr>
              <a:t>customer,</a:t>
            </a:r>
            <a:r>
              <a:rPr sz="1100" b="1" spc="-55" dirty="0">
                <a:solidFill>
                  <a:srgbClr val="8BCDAF"/>
                </a:solidFill>
                <a:latin typeface="Verdana"/>
                <a:cs typeface="Verdana"/>
              </a:rPr>
              <a:t> </a:t>
            </a:r>
            <a:r>
              <a:rPr sz="1100" b="1" spc="-40" dirty="0">
                <a:solidFill>
                  <a:srgbClr val="8BCDAF"/>
                </a:solidFill>
                <a:latin typeface="Verdana"/>
                <a:cs typeface="Verdana"/>
              </a:rPr>
              <a:t>t</a:t>
            </a:r>
            <a:r>
              <a:rPr sz="1100" b="1" spc="-40" dirty="0">
                <a:solidFill>
                  <a:srgbClr val="8BCDAF"/>
                </a:solidFill>
                <a:latin typeface="Noto Sans"/>
                <a:cs typeface="Noto Sans"/>
              </a:rPr>
              <a:t>ệ</a:t>
            </a:r>
            <a:r>
              <a:rPr sz="1100" b="1" spc="-40" dirty="0">
                <a:solidFill>
                  <a:srgbClr val="8BCDAF"/>
                </a:solidFill>
                <a:latin typeface="Verdana"/>
                <a:cs typeface="Verdana"/>
              </a:rPr>
              <a:t>p</a:t>
            </a:r>
            <a:r>
              <a:rPr sz="1100" b="1" spc="-60" dirty="0">
                <a:solidFill>
                  <a:srgbClr val="8BCDAF"/>
                </a:solidFill>
                <a:latin typeface="Verdana"/>
                <a:cs typeface="Verdana"/>
              </a:rPr>
              <a:t> </a:t>
            </a:r>
            <a:r>
              <a:rPr sz="1100" b="1" spc="-105" dirty="0">
                <a:solidFill>
                  <a:srgbClr val="8BCDAF"/>
                </a:solidFill>
                <a:latin typeface="Verdana"/>
                <a:cs typeface="Verdana"/>
              </a:rPr>
              <a:t>KH</a:t>
            </a:r>
            <a:r>
              <a:rPr sz="1100" b="1" spc="-65" dirty="0">
                <a:solidFill>
                  <a:srgbClr val="8BCDAF"/>
                </a:solidFill>
                <a:latin typeface="Verdana"/>
                <a:cs typeface="Verdana"/>
              </a:rPr>
              <a:t> </a:t>
            </a:r>
            <a:r>
              <a:rPr sz="1100" b="1" spc="-60" dirty="0">
                <a:solidFill>
                  <a:srgbClr val="8BCDAF"/>
                </a:solidFill>
                <a:latin typeface="Verdana"/>
                <a:cs typeface="Verdana"/>
              </a:rPr>
              <a:t>tô</a:t>
            </a:r>
            <a:r>
              <a:rPr sz="1650" b="1" spc="-89" baseline="12626" dirty="0">
                <a:solidFill>
                  <a:srgbClr val="8BCDAF"/>
                </a:solidFill>
                <a:latin typeface="Verdana"/>
                <a:cs typeface="Verdana"/>
              </a:rPr>
              <a:t>́</a:t>
            </a:r>
            <a:r>
              <a:rPr sz="1100" b="1" spc="-60" dirty="0">
                <a:solidFill>
                  <a:srgbClr val="8BCDAF"/>
                </a:solidFill>
                <a:latin typeface="Verdana"/>
                <a:cs typeface="Verdana"/>
              </a:rPr>
              <a:t>t</a:t>
            </a:r>
            <a:r>
              <a:rPr sz="1100" b="1" spc="-55" dirty="0">
                <a:solidFill>
                  <a:srgbClr val="8BCDAF"/>
                </a:solidFill>
                <a:latin typeface="Verdana"/>
                <a:cs typeface="Verdana"/>
              </a:rPr>
              <a:t> </a:t>
            </a:r>
            <a:r>
              <a:rPr sz="1100" b="1" spc="-70" dirty="0">
                <a:solidFill>
                  <a:srgbClr val="8BCDAF"/>
                </a:solidFill>
                <a:latin typeface="Verdana"/>
                <a:cs typeface="Verdana"/>
              </a:rPr>
              <a:t>nhâ</a:t>
            </a:r>
            <a:r>
              <a:rPr sz="1650" b="1" spc="-104" baseline="12626" dirty="0">
                <a:solidFill>
                  <a:srgbClr val="8BCDAF"/>
                </a:solidFill>
                <a:latin typeface="Verdana"/>
                <a:cs typeface="Verdana"/>
              </a:rPr>
              <a:t>́</a:t>
            </a:r>
            <a:r>
              <a:rPr sz="1100" b="1" spc="-70" dirty="0">
                <a:solidFill>
                  <a:srgbClr val="8BCDAF"/>
                </a:solidFill>
                <a:latin typeface="Verdana"/>
                <a:cs typeface="Verdana"/>
              </a:rPr>
              <a:t>t </a:t>
            </a:r>
            <a:r>
              <a:rPr sz="1100" b="1" spc="-10" dirty="0">
                <a:solidFill>
                  <a:srgbClr val="8BCDAF"/>
                </a:solidFill>
                <a:latin typeface="Verdana"/>
                <a:cs typeface="Verdana"/>
              </a:rPr>
              <a:t>c</a:t>
            </a:r>
            <a:r>
              <a:rPr sz="1100" b="1" spc="-10" dirty="0">
                <a:solidFill>
                  <a:srgbClr val="8BCDAF"/>
                </a:solidFill>
                <a:latin typeface="Noto Sans"/>
                <a:cs typeface="Noto Sans"/>
              </a:rPr>
              <a:t>ủ</a:t>
            </a:r>
            <a:r>
              <a:rPr sz="1100" b="1" spc="-10" dirty="0">
                <a:solidFill>
                  <a:srgbClr val="8BCDAF"/>
                </a:solidFill>
                <a:latin typeface="Verdana"/>
                <a:cs typeface="Verdana"/>
              </a:rPr>
              <a:t>a</a:t>
            </a:r>
            <a:r>
              <a:rPr sz="1100" b="1" spc="-70" dirty="0">
                <a:solidFill>
                  <a:srgbClr val="8BCDAF"/>
                </a:solidFill>
                <a:latin typeface="Verdana"/>
                <a:cs typeface="Verdana"/>
              </a:rPr>
              <a:t> </a:t>
            </a:r>
            <a:r>
              <a:rPr sz="1100" b="1" spc="-45" dirty="0">
                <a:solidFill>
                  <a:srgbClr val="8BCDAF"/>
                </a:solidFill>
                <a:latin typeface="Verdana"/>
                <a:cs typeface="Verdana"/>
              </a:rPr>
              <a:t>công</a:t>
            </a:r>
            <a:r>
              <a:rPr sz="1100" b="1" spc="-70" dirty="0">
                <a:solidFill>
                  <a:srgbClr val="8BCDAF"/>
                </a:solidFill>
                <a:latin typeface="Verdana"/>
                <a:cs typeface="Verdana"/>
              </a:rPr>
              <a:t> </a:t>
            </a:r>
            <a:r>
              <a:rPr sz="1100" b="1" spc="-25" dirty="0">
                <a:solidFill>
                  <a:srgbClr val="8BCDAF"/>
                </a:solidFill>
                <a:latin typeface="Verdana"/>
                <a:cs typeface="Verdana"/>
              </a:rPr>
              <a:t>ty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505559" y="4650267"/>
            <a:ext cx="249809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algn="just">
              <a:lnSpc>
                <a:spcPct val="114599"/>
              </a:lnSpc>
              <a:spcBef>
                <a:spcPts val="100"/>
              </a:spcBef>
            </a:pP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Có</a:t>
            </a:r>
            <a:r>
              <a:rPr sz="1200" b="1" spc="10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dâ</a:t>
            </a:r>
            <a:r>
              <a:rPr sz="1800" b="1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200" b="1" spc="10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hi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ệ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200" b="1" spc="10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cho</a:t>
            </a:r>
            <a:r>
              <a:rPr sz="1200" b="1" spc="10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thâ</a:t>
            </a:r>
            <a:r>
              <a:rPr sz="1800" b="1" spc="-30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y</a:t>
            </a:r>
            <a:r>
              <a:rPr sz="1200" b="1" spc="10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s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ự</a:t>
            </a:r>
            <a:r>
              <a:rPr sz="1200" b="1" spc="195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suy 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gi</a:t>
            </a:r>
            <a:r>
              <a:rPr sz="1200" b="1" spc="-80" dirty="0">
                <a:solidFill>
                  <a:srgbClr val="A0DBC2"/>
                </a:solidFill>
                <a:latin typeface="Noto Sans"/>
                <a:cs typeface="Noto Sans"/>
              </a:rPr>
              <a:t>ả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m</a:t>
            </a:r>
            <a:r>
              <a:rPr sz="1200" b="1" spc="-2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4" dirty="0">
                <a:solidFill>
                  <a:srgbClr val="A0DBC2"/>
                </a:solidFill>
                <a:latin typeface="Verdana"/>
                <a:cs typeface="Verdana"/>
              </a:rPr>
              <a:t>m</a:t>
            </a:r>
            <a:r>
              <a:rPr sz="1200" b="1" spc="-114" dirty="0">
                <a:solidFill>
                  <a:srgbClr val="A0DBC2"/>
                </a:solidFill>
                <a:latin typeface="Noto Sans"/>
                <a:cs typeface="Noto Sans"/>
              </a:rPr>
              <a:t>ạ</a:t>
            </a:r>
            <a:r>
              <a:rPr sz="1200" b="1" spc="-114" dirty="0">
                <a:solidFill>
                  <a:srgbClr val="A0DBC2"/>
                </a:solidFill>
                <a:latin typeface="Verdana"/>
                <a:cs typeface="Verdana"/>
              </a:rPr>
              <a:t>nh</a:t>
            </a:r>
            <a:r>
              <a:rPr sz="1200" b="1" spc="1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trong</a:t>
            </a:r>
            <a:r>
              <a:rPr sz="1200" b="1" spc="-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ỷ</a:t>
            </a:r>
            <a:r>
              <a:rPr sz="1200" b="1" spc="90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trong</a:t>
            </a:r>
            <a:r>
              <a:rPr sz="1200" b="1" spc="-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A0DBC2"/>
                </a:solidFill>
                <a:latin typeface="Noto Sans"/>
                <a:cs typeface="Noto Sans"/>
              </a:rPr>
              <a:t>đ</a:t>
            </a:r>
            <a:r>
              <a:rPr sz="1200" b="1" spc="-50" dirty="0">
                <a:solidFill>
                  <a:srgbClr val="A0DBC2"/>
                </a:solidFill>
                <a:latin typeface="Verdana"/>
                <a:cs typeface="Verdana"/>
              </a:rPr>
              <a:t>óng </a:t>
            </a:r>
            <a:r>
              <a:rPr sz="1200" b="1" spc="-65" dirty="0">
                <a:solidFill>
                  <a:srgbClr val="A0DBC2"/>
                </a:solidFill>
                <a:latin typeface="Verdana"/>
                <a:cs typeface="Verdana"/>
              </a:rPr>
              <a:t>góp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doanh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20" dirty="0">
                <a:solidFill>
                  <a:srgbClr val="A0DBC2"/>
                </a:solidFill>
                <a:latin typeface="Verdana"/>
                <a:cs typeface="Verdana"/>
              </a:rPr>
              <a:t>thu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A0DBC2"/>
                </a:solidFill>
                <a:latin typeface="Verdana"/>
                <a:cs typeface="Verdana"/>
              </a:rPr>
              <a:t>Q2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839553" y="4650267"/>
            <a:ext cx="249809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14599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A0DBC2"/>
                </a:solidFill>
                <a:latin typeface="Verdana"/>
                <a:cs typeface="Verdana"/>
              </a:rPr>
              <a:t>Khi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20" dirty="0">
                <a:solidFill>
                  <a:srgbClr val="A0DBC2"/>
                </a:solidFill>
                <a:latin typeface="Verdana"/>
                <a:cs typeface="Verdana"/>
              </a:rPr>
              <a:t>xem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65" dirty="0">
                <a:solidFill>
                  <a:srgbClr val="A0DBC2"/>
                </a:solidFill>
                <a:latin typeface="Verdana"/>
                <a:cs typeface="Verdana"/>
              </a:rPr>
              <a:t>xét</a:t>
            </a:r>
            <a:r>
              <a:rPr sz="1200" b="1" spc="-4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giá</a:t>
            </a:r>
            <a:r>
              <a:rPr sz="1200" b="1" spc="-1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35" dirty="0">
                <a:solidFill>
                  <a:srgbClr val="A0DBC2"/>
                </a:solidFill>
                <a:latin typeface="Verdana"/>
                <a:cs typeface="Verdana"/>
              </a:rPr>
              <a:t>tr</a:t>
            </a:r>
            <a:r>
              <a:rPr sz="1200" b="1" spc="-35" dirty="0">
                <a:solidFill>
                  <a:srgbClr val="A0DBC2"/>
                </a:solidFill>
                <a:latin typeface="Noto Sans"/>
                <a:cs typeface="Noto Sans"/>
              </a:rPr>
              <a:t>ị</a:t>
            </a:r>
            <a:r>
              <a:rPr sz="1200" b="1" spc="65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tuy</a:t>
            </a:r>
            <a:r>
              <a:rPr sz="1200" b="1" spc="-85" dirty="0">
                <a:solidFill>
                  <a:srgbClr val="A0DBC2"/>
                </a:solidFill>
                <a:latin typeface="Noto Sans"/>
                <a:cs typeface="Noto Sans"/>
              </a:rPr>
              <a:t>ệ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-1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60" dirty="0">
                <a:solidFill>
                  <a:srgbClr val="A0DBC2"/>
                </a:solidFill>
                <a:latin typeface="Noto Sans"/>
                <a:cs typeface="Noto Sans"/>
              </a:rPr>
              <a:t>đ</a:t>
            </a:r>
            <a:r>
              <a:rPr sz="1200" b="1" spc="-60" dirty="0">
                <a:solidFill>
                  <a:srgbClr val="A0DBC2"/>
                </a:solidFill>
                <a:latin typeface="Verdana"/>
                <a:cs typeface="Verdana"/>
              </a:rPr>
              <a:t>ô</a:t>
            </a:r>
            <a:r>
              <a:rPr sz="1800" b="1" spc="-89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60" dirty="0">
                <a:solidFill>
                  <a:srgbClr val="A0DBC2"/>
                </a:solidFill>
                <a:latin typeface="Verdana"/>
                <a:cs typeface="Verdana"/>
              </a:rPr>
              <a:t>i,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A0DBC2"/>
                </a:solidFill>
                <a:latin typeface="Verdana"/>
                <a:cs typeface="Verdana"/>
              </a:rPr>
              <a:t>có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s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ự</a:t>
            </a:r>
            <a:r>
              <a:rPr sz="1200" b="1" spc="35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gi</a:t>
            </a:r>
            <a:r>
              <a:rPr sz="1200" b="1" spc="-100" dirty="0">
                <a:solidFill>
                  <a:srgbClr val="A0DBC2"/>
                </a:solidFill>
                <a:latin typeface="Noto Sans"/>
                <a:cs typeface="Noto Sans"/>
              </a:rPr>
              <a:t>ả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m</a:t>
            </a:r>
            <a:r>
              <a:rPr sz="1200" b="1" spc="-5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20" dirty="0">
                <a:solidFill>
                  <a:srgbClr val="A0DBC2"/>
                </a:solidFill>
                <a:latin typeface="Verdana"/>
                <a:cs typeface="Verdana"/>
              </a:rPr>
              <a:t>m</a:t>
            </a:r>
            <a:r>
              <a:rPr sz="1200" b="1" spc="-120" dirty="0">
                <a:solidFill>
                  <a:srgbClr val="A0DBC2"/>
                </a:solidFill>
                <a:latin typeface="Noto Sans"/>
                <a:cs typeface="Noto Sans"/>
              </a:rPr>
              <a:t>ạ</a:t>
            </a:r>
            <a:r>
              <a:rPr sz="1200" b="1" spc="-120" dirty="0">
                <a:solidFill>
                  <a:srgbClr val="A0DBC2"/>
                </a:solidFill>
                <a:latin typeface="Verdana"/>
                <a:cs typeface="Verdana"/>
              </a:rPr>
              <a:t>nh</a:t>
            </a:r>
            <a:r>
              <a:rPr sz="1200" b="1" spc="-6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trong</a:t>
            </a:r>
            <a:r>
              <a:rPr sz="1200" b="1" spc="-5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A0DBC2"/>
                </a:solidFill>
                <a:latin typeface="Verdana"/>
                <a:cs typeface="Verdana"/>
              </a:rPr>
              <a:t>Q2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91395" y="6049116"/>
            <a:ext cx="166116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 algn="just">
              <a:lnSpc>
                <a:spcPct val="114599"/>
              </a:lnSpc>
              <a:spcBef>
                <a:spcPts val="100"/>
              </a:spcBef>
            </a:pP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ỷ</a:t>
            </a:r>
            <a:r>
              <a:rPr sz="1200" b="1" spc="425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suâ</a:t>
            </a:r>
            <a:r>
              <a:rPr sz="1800" b="1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32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ợ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33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nhu</a:t>
            </a:r>
            <a:r>
              <a:rPr sz="1200" b="1" spc="-110" dirty="0">
                <a:solidFill>
                  <a:srgbClr val="A0DBC2"/>
                </a:solidFill>
                <a:latin typeface="Noto Sans"/>
                <a:cs typeface="Noto Sans"/>
              </a:rPr>
              <a:t>ậ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n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cao</a:t>
            </a:r>
            <a:r>
              <a:rPr sz="1200" b="1" spc="19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h</a:t>
            </a:r>
            <a:r>
              <a:rPr sz="1200" b="1" spc="-120" dirty="0">
                <a:solidFill>
                  <a:srgbClr val="A0DBC2"/>
                </a:solidFill>
                <a:latin typeface="Verdana"/>
                <a:cs typeface="Verdana"/>
              </a:rPr>
              <a:t>o</a:t>
            </a:r>
            <a:r>
              <a:rPr sz="1200" b="1" spc="-1295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30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A0DBC2"/>
                </a:solidFill>
                <a:latin typeface="Verdana"/>
                <a:cs typeface="Verdana"/>
              </a:rPr>
              <a:t>m</a:t>
            </a:r>
            <a:r>
              <a:rPr sz="1200" b="1" spc="-204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200" b="1" spc="55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1245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55" dirty="0">
                <a:solidFill>
                  <a:srgbClr val="A0DBC2"/>
                </a:solidFill>
                <a:latin typeface="Verdana"/>
                <a:cs typeface="Verdana"/>
              </a:rPr>
              <a:t>c</a:t>
            </a:r>
            <a:r>
              <a:rPr sz="1200" b="1" spc="24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trung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bình</a:t>
            </a:r>
            <a:r>
              <a:rPr sz="1200" b="1" spc="245" dirty="0">
                <a:solidFill>
                  <a:srgbClr val="A0DBC2"/>
                </a:solidFill>
                <a:latin typeface="Verdana"/>
                <a:cs typeface="Verdana"/>
              </a:rPr>
              <a:t>  </a:t>
            </a:r>
            <a:r>
              <a:rPr sz="1200" b="1" spc="-95" dirty="0">
                <a:solidFill>
                  <a:srgbClr val="A0DBC2"/>
                </a:solidFill>
                <a:latin typeface="Verdana"/>
                <a:cs typeface="Verdana"/>
              </a:rPr>
              <a:t>nh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200" b="1" spc="-1285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95" dirty="0">
                <a:solidFill>
                  <a:srgbClr val="A0DBC2"/>
                </a:solidFill>
                <a:latin typeface="Verdana"/>
                <a:cs typeface="Verdana"/>
              </a:rPr>
              <a:t>ng</a:t>
            </a:r>
            <a:r>
              <a:rPr sz="1200" b="1" spc="245" dirty="0">
                <a:solidFill>
                  <a:srgbClr val="A0DBC2"/>
                </a:solidFill>
                <a:latin typeface="Verdana"/>
                <a:cs typeface="Verdana"/>
              </a:rPr>
              <a:t>  </a:t>
            </a:r>
            <a:r>
              <a:rPr sz="1200" b="1" spc="-45" dirty="0">
                <a:solidFill>
                  <a:srgbClr val="A0DBC2"/>
                </a:solidFill>
                <a:latin typeface="Verdana"/>
                <a:cs typeface="Verdana"/>
              </a:rPr>
              <a:t>cách 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bi</a:t>
            </a:r>
            <a:r>
              <a:rPr sz="1200" b="1" spc="-70" dirty="0">
                <a:solidFill>
                  <a:srgbClr val="A0DBC2"/>
                </a:solidFill>
                <a:latin typeface="Noto Sans"/>
                <a:cs typeface="Noto Sans"/>
              </a:rPr>
              <a:t>ệ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nh</a:t>
            </a:r>
            <a:r>
              <a:rPr sz="1200" b="1" spc="-85" dirty="0">
                <a:solidFill>
                  <a:srgbClr val="A0DBC2"/>
                </a:solidFill>
                <a:latin typeface="Noto Sans"/>
                <a:cs typeface="Noto Sans"/>
              </a:rPr>
              <a:t>ỏ</a:t>
            </a:r>
            <a:r>
              <a:rPr sz="1200" b="1" spc="10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330" dirty="0">
                <a:solidFill>
                  <a:srgbClr val="A0DBC2"/>
                </a:solidFill>
                <a:latin typeface="Verdana"/>
                <a:cs typeface="Verdana"/>
              </a:rPr>
              <a:t>(&gt;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425" dirty="0">
                <a:solidFill>
                  <a:srgbClr val="A0DBC2"/>
                </a:solidFill>
                <a:latin typeface="Verdana"/>
                <a:cs typeface="Verdana"/>
              </a:rPr>
              <a:t>~1%)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523710" y="6049116"/>
            <a:ext cx="163576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algn="just">
              <a:lnSpc>
                <a:spcPct val="114599"/>
              </a:lnSpc>
              <a:spcBef>
                <a:spcPts val="100"/>
              </a:spcBef>
            </a:pP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Tuy</a:t>
            </a:r>
            <a:r>
              <a:rPr sz="1200" b="1" spc="6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40" dirty="0">
                <a:solidFill>
                  <a:srgbClr val="A0DBC2"/>
                </a:solidFill>
                <a:latin typeface="Verdana"/>
                <a:cs typeface="Verdana"/>
              </a:rPr>
              <a:t>nhiên,</a:t>
            </a:r>
            <a:r>
              <a:rPr sz="1200" b="1" spc="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ỷ</a:t>
            </a:r>
            <a:r>
              <a:rPr sz="1200" b="1" spc="165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tr</a:t>
            </a:r>
            <a:r>
              <a:rPr sz="1200" b="1" spc="-90" dirty="0">
                <a:solidFill>
                  <a:srgbClr val="A0DBC2"/>
                </a:solidFill>
                <a:latin typeface="Noto Sans"/>
                <a:cs typeface="Noto Sans"/>
              </a:rPr>
              <a:t>ọ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ng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ợ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30" dirty="0">
                <a:solidFill>
                  <a:srgbClr val="A0DBC2"/>
                </a:solidFill>
                <a:latin typeface="Verdana"/>
                <a:cs typeface="Verdana"/>
              </a:rPr>
              <a:t>nhu</a:t>
            </a:r>
            <a:r>
              <a:rPr sz="1200" b="1" spc="-30" dirty="0">
                <a:solidFill>
                  <a:srgbClr val="A0DBC2"/>
                </a:solidFill>
                <a:latin typeface="Noto Sans"/>
                <a:cs typeface="Noto Sans"/>
              </a:rPr>
              <a:t>ậ</a:t>
            </a:r>
            <a:r>
              <a:rPr sz="1200" b="1" spc="-30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ạ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chiê</a:t>
            </a:r>
            <a:r>
              <a:rPr sz="1800" b="1" spc="-127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m </a:t>
            </a:r>
            <a:r>
              <a:rPr sz="1200" b="1" spc="-310" dirty="0">
                <a:solidFill>
                  <a:srgbClr val="A0DBC2"/>
                </a:solidFill>
                <a:latin typeface="Verdana"/>
                <a:cs typeface="Verdana"/>
              </a:rPr>
              <a:t>phâ</a:t>
            </a:r>
            <a:r>
              <a:rPr sz="1800" b="1" spc="-465" baseline="13888" dirty="0">
                <a:solidFill>
                  <a:srgbClr val="A0DBC2"/>
                </a:solidFill>
                <a:latin typeface="Verdana"/>
                <a:cs typeface="Verdana"/>
              </a:rPr>
              <a:t>̀</a:t>
            </a:r>
            <a:r>
              <a:rPr sz="1800" b="1" spc="307" baseline="13888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45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200" b="1" spc="-204" dirty="0">
                <a:solidFill>
                  <a:srgbClr val="A0DBC2"/>
                </a:solidFill>
                <a:latin typeface="Verdana"/>
                <a:cs typeface="Verdana"/>
              </a:rPr>
              <a:t>o</a:t>
            </a:r>
            <a:r>
              <a:rPr sz="1200" b="1" spc="95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1235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45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25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29" dirty="0">
                <a:solidFill>
                  <a:srgbClr val="A0DBC2"/>
                </a:solidFill>
                <a:latin typeface="Verdana"/>
                <a:cs typeface="Verdana"/>
              </a:rPr>
              <a:t>(</a:t>
            </a:r>
            <a:r>
              <a:rPr sz="1200" b="1" u="sng" spc="-229" dirty="0">
                <a:solidFill>
                  <a:srgbClr val="A0DBC2"/>
                </a:solidFill>
                <a:uFill>
                  <a:solidFill>
                    <a:srgbClr val="A0DBC2"/>
                  </a:solidFill>
                </a:uFill>
                <a:latin typeface="Verdana"/>
                <a:cs typeface="Verdana"/>
              </a:rPr>
              <a:t>83%</a:t>
            </a:r>
            <a:r>
              <a:rPr sz="1200" b="1" u="sng" spc="254" dirty="0">
                <a:solidFill>
                  <a:srgbClr val="A0DBC2"/>
                </a:solidFill>
                <a:uFill>
                  <a:solidFill>
                    <a:srgbClr val="A0DBC2"/>
                  </a:solidFill>
                </a:uFill>
                <a:latin typeface="Verdana"/>
                <a:cs typeface="Verdana"/>
              </a:rPr>
              <a:t> </a:t>
            </a:r>
            <a:r>
              <a:rPr sz="1200" b="1" u="sng" spc="-75" dirty="0">
                <a:solidFill>
                  <a:srgbClr val="A0DBC2"/>
                </a:solidFill>
                <a:uFill>
                  <a:solidFill>
                    <a:srgbClr val="A0DBC2"/>
                  </a:solidFill>
                </a:uFill>
                <a:latin typeface="Verdana"/>
                <a:cs typeface="Verdana"/>
              </a:rPr>
              <a:t>t</a:t>
            </a:r>
            <a:r>
              <a:rPr sz="1200" b="1" u="sng" spc="-75" dirty="0">
                <a:solidFill>
                  <a:srgbClr val="A0DBC2"/>
                </a:solidFill>
                <a:uFill>
                  <a:solidFill>
                    <a:srgbClr val="A0DBC2"/>
                  </a:solidFill>
                </a:uFill>
                <a:latin typeface="Noto Sans"/>
                <a:cs typeface="Noto Sans"/>
              </a:rPr>
              <a:t>ổ</a:t>
            </a:r>
            <a:r>
              <a:rPr sz="1200" b="1" u="sng" spc="-75" dirty="0">
                <a:solidFill>
                  <a:srgbClr val="A0DBC2"/>
                </a:solidFill>
                <a:uFill>
                  <a:solidFill>
                    <a:srgbClr val="A0DBC2"/>
                  </a:solidFill>
                </a:uFill>
                <a:latin typeface="Verdana"/>
                <a:cs typeface="Verdana"/>
              </a:rPr>
              <a:t>ng</a:t>
            </a:r>
            <a:r>
              <a:rPr sz="1200" b="1" u="none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u="sng" spc="-55" dirty="0">
                <a:solidFill>
                  <a:srgbClr val="A0DBC2"/>
                </a:solidFill>
                <a:uFill>
                  <a:solidFill>
                    <a:srgbClr val="A0DBC2"/>
                  </a:solidFill>
                </a:uFill>
                <a:latin typeface="Verdana"/>
                <a:cs typeface="Verdana"/>
              </a:rPr>
              <a:t>l</a:t>
            </a:r>
            <a:r>
              <a:rPr sz="1200" b="1" u="sng" spc="-55" dirty="0">
                <a:solidFill>
                  <a:srgbClr val="A0DBC2"/>
                </a:solidFill>
                <a:uFill>
                  <a:solidFill>
                    <a:srgbClr val="A0DBC2"/>
                  </a:solidFill>
                </a:uFill>
                <a:latin typeface="Noto Sans"/>
                <a:cs typeface="Noto Sans"/>
              </a:rPr>
              <a:t>ợ</a:t>
            </a:r>
            <a:r>
              <a:rPr sz="1200" b="1" u="sng" spc="-55" dirty="0">
                <a:solidFill>
                  <a:srgbClr val="A0DBC2"/>
                </a:solidFill>
                <a:uFill>
                  <a:solidFill>
                    <a:srgbClr val="A0DBC2"/>
                  </a:solidFill>
                </a:uFill>
                <a:latin typeface="Verdana"/>
                <a:cs typeface="Verdana"/>
              </a:rPr>
              <a:t>i</a:t>
            </a:r>
            <a:r>
              <a:rPr sz="1200" b="1" u="sng" spc="-75" dirty="0">
                <a:solidFill>
                  <a:srgbClr val="A0DBC2"/>
                </a:solidFill>
                <a:uFill>
                  <a:solidFill>
                    <a:srgbClr val="A0DBC2"/>
                  </a:solidFill>
                </a:uFill>
                <a:latin typeface="Verdana"/>
                <a:cs typeface="Verdana"/>
              </a:rPr>
              <a:t> </a:t>
            </a:r>
            <a:r>
              <a:rPr sz="1200" b="1" u="sng" spc="-110" dirty="0">
                <a:solidFill>
                  <a:srgbClr val="A0DBC2"/>
                </a:solidFill>
                <a:uFill>
                  <a:solidFill>
                    <a:srgbClr val="A0DBC2"/>
                  </a:solidFill>
                </a:uFill>
                <a:latin typeface="Verdana"/>
                <a:cs typeface="Verdana"/>
              </a:rPr>
              <a:t>nhu</a:t>
            </a:r>
            <a:r>
              <a:rPr sz="1200" b="1" u="sng" spc="-110" dirty="0">
                <a:solidFill>
                  <a:srgbClr val="A0DBC2"/>
                </a:solidFill>
                <a:uFill>
                  <a:solidFill>
                    <a:srgbClr val="A0DBC2"/>
                  </a:solidFill>
                </a:uFill>
                <a:latin typeface="Noto Sans"/>
                <a:cs typeface="Noto Sans"/>
              </a:rPr>
              <a:t>ậ</a:t>
            </a:r>
            <a:r>
              <a:rPr sz="1200" b="1" u="sng" spc="-110" dirty="0">
                <a:solidFill>
                  <a:srgbClr val="A0DBC2"/>
                </a:solidFill>
                <a:uFill>
                  <a:solidFill>
                    <a:srgbClr val="A0DBC2"/>
                  </a:solidFill>
                </a:uFill>
                <a:latin typeface="Verdana"/>
                <a:cs typeface="Verdana"/>
              </a:rPr>
              <a:t>n</a:t>
            </a:r>
            <a:r>
              <a:rPr sz="1200" b="1" u="sng" spc="-70" dirty="0">
                <a:solidFill>
                  <a:srgbClr val="A0DBC2"/>
                </a:solidFill>
                <a:uFill>
                  <a:solidFill>
                    <a:srgbClr val="A0DBC2"/>
                  </a:solidFill>
                </a:uFill>
                <a:latin typeface="Verdana"/>
                <a:cs typeface="Verdana"/>
              </a:rPr>
              <a:t> </a:t>
            </a:r>
            <a:r>
              <a:rPr sz="1200" b="1" u="sng" spc="-55" dirty="0">
                <a:solidFill>
                  <a:srgbClr val="A0DBC2"/>
                </a:solidFill>
                <a:uFill>
                  <a:solidFill>
                    <a:srgbClr val="A0DBC2"/>
                  </a:solidFill>
                </a:uFill>
                <a:latin typeface="Verdana"/>
                <a:cs typeface="Verdana"/>
              </a:rPr>
              <a:t>công</a:t>
            </a:r>
            <a:r>
              <a:rPr sz="1200" b="1" u="sng" spc="-70" dirty="0">
                <a:solidFill>
                  <a:srgbClr val="A0DBC2"/>
                </a:solidFill>
                <a:uFill>
                  <a:solidFill>
                    <a:srgbClr val="A0DBC2"/>
                  </a:solidFill>
                </a:uFill>
                <a:latin typeface="Verdana"/>
                <a:cs typeface="Verdana"/>
              </a:rPr>
              <a:t> </a:t>
            </a:r>
            <a:r>
              <a:rPr sz="1200" b="1" u="sng" spc="-25" dirty="0">
                <a:solidFill>
                  <a:srgbClr val="A0DBC2"/>
                </a:solidFill>
                <a:uFill>
                  <a:solidFill>
                    <a:srgbClr val="A0DBC2"/>
                  </a:solidFill>
                </a:uFill>
                <a:latin typeface="Verdana"/>
                <a:cs typeface="Verdana"/>
              </a:rPr>
              <a:t>ty)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209285" y="507248"/>
            <a:ext cx="2375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" dirty="0">
                <a:solidFill>
                  <a:srgbClr val="ECD4D4"/>
                </a:solidFill>
                <a:latin typeface="Verdana"/>
                <a:cs typeface="Verdana"/>
              </a:rPr>
              <a:t>CHAMPIONS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252573" y="2843318"/>
            <a:ext cx="995680" cy="854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845" marR="103505" indent="-99060">
              <a:lnSpc>
                <a:spcPct val="116900"/>
              </a:lnSpc>
              <a:spcBef>
                <a:spcPts val="95"/>
              </a:spcBef>
            </a:pPr>
            <a:r>
              <a:rPr sz="1550" b="1" spc="-114" dirty="0">
                <a:solidFill>
                  <a:srgbClr val="5CC67A"/>
                </a:solidFill>
                <a:latin typeface="Verdana"/>
                <a:cs typeface="Verdana"/>
              </a:rPr>
              <a:t>Xem</a:t>
            </a:r>
            <a:r>
              <a:rPr sz="1550" b="1" spc="-85" dirty="0">
                <a:solidFill>
                  <a:srgbClr val="5CC67A"/>
                </a:solidFill>
                <a:latin typeface="Verdana"/>
                <a:cs typeface="Verdana"/>
              </a:rPr>
              <a:t> xét chi </a:t>
            </a:r>
            <a:r>
              <a:rPr sz="1550" b="1" spc="-20" dirty="0">
                <a:solidFill>
                  <a:srgbClr val="5CC67A"/>
                </a:solidFill>
                <a:latin typeface="Verdana"/>
                <a:cs typeface="Verdana"/>
              </a:rPr>
              <a:t>tiê</a:t>
            </a:r>
            <a:r>
              <a:rPr sz="2325" b="1" spc="-30" baseline="12544" dirty="0">
                <a:solidFill>
                  <a:srgbClr val="5CC67A"/>
                </a:solidFill>
                <a:latin typeface="Verdana"/>
                <a:cs typeface="Verdana"/>
              </a:rPr>
              <a:t>́</a:t>
            </a:r>
            <a:r>
              <a:rPr sz="1550" b="1" spc="-20" dirty="0">
                <a:solidFill>
                  <a:srgbClr val="5CC67A"/>
                </a:solidFill>
                <a:latin typeface="Verdana"/>
                <a:cs typeface="Verdana"/>
              </a:rPr>
              <a:t>t</a:t>
            </a:r>
            <a:endParaRPr sz="155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315"/>
              </a:spcBef>
            </a:pPr>
            <a:r>
              <a:rPr sz="1550" b="1" spc="-320" dirty="0">
                <a:solidFill>
                  <a:srgbClr val="5CC67A"/>
                </a:solidFill>
                <a:latin typeface="Verdana"/>
                <a:cs typeface="Verdana"/>
              </a:rPr>
              <a:t>tù</a:t>
            </a:r>
            <a:r>
              <a:rPr sz="1550" b="1" spc="-170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550" b="1" spc="-1625" dirty="0">
                <a:solidFill>
                  <a:srgbClr val="5CC67A"/>
                </a:solidFill>
                <a:latin typeface="Verdana"/>
                <a:cs typeface="Verdana"/>
              </a:rPr>
              <a:t>̛</a:t>
            </a:r>
            <a:r>
              <a:rPr sz="1550" b="1" spc="-110" dirty="0">
                <a:solidFill>
                  <a:srgbClr val="5CC67A"/>
                </a:solidFill>
                <a:latin typeface="Verdana"/>
                <a:cs typeface="Verdana"/>
              </a:rPr>
              <a:t>n</a:t>
            </a:r>
            <a:r>
              <a:rPr sz="1550" b="1" spc="-100" dirty="0">
                <a:solidFill>
                  <a:srgbClr val="5CC67A"/>
                </a:solidFill>
                <a:latin typeface="Verdana"/>
                <a:cs typeface="Verdana"/>
              </a:rPr>
              <a:t>g</a:t>
            </a:r>
            <a:r>
              <a:rPr sz="1550" b="1" spc="-10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550" b="1" spc="-75" dirty="0">
                <a:solidFill>
                  <a:srgbClr val="5CC67A"/>
                </a:solidFill>
                <a:latin typeface="Verdana"/>
                <a:cs typeface="Verdana"/>
              </a:rPr>
              <a:t>năm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5390601" y="5922075"/>
            <a:ext cx="251460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algn="just">
              <a:lnSpc>
                <a:spcPct val="114599"/>
              </a:lnSpc>
              <a:spcBef>
                <a:spcPts val="100"/>
              </a:spcBef>
            </a:pP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Chi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30" dirty="0">
                <a:solidFill>
                  <a:srgbClr val="A0DBC2"/>
                </a:solidFill>
                <a:latin typeface="Verdana"/>
                <a:cs typeface="Verdana"/>
              </a:rPr>
              <a:t>tiê</a:t>
            </a:r>
            <a:r>
              <a:rPr sz="1800" b="1" spc="-44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30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70" dirty="0">
                <a:solidFill>
                  <a:srgbClr val="A0DBC2"/>
                </a:solidFill>
                <a:latin typeface="Verdana"/>
                <a:cs typeface="Verdana"/>
              </a:rPr>
              <a:t>h</a:t>
            </a:r>
            <a:r>
              <a:rPr sz="1200" b="1" spc="-185" dirty="0">
                <a:solidFill>
                  <a:srgbClr val="A0DBC2"/>
                </a:solidFill>
                <a:latin typeface="Verdana"/>
                <a:cs typeface="Verdana"/>
              </a:rPr>
              <a:t>o</a:t>
            </a:r>
            <a:r>
              <a:rPr sz="1200" b="1" spc="-1360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170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3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để</a:t>
            </a:r>
            <a:r>
              <a:rPr sz="1200" b="1" spc="105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45" dirty="0">
                <a:solidFill>
                  <a:srgbClr val="A0DBC2"/>
                </a:solidFill>
                <a:latin typeface="Verdana"/>
                <a:cs typeface="Verdana"/>
              </a:rPr>
              <a:t>xem</a:t>
            </a:r>
            <a:r>
              <a:rPr sz="1200" b="1" spc="4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xét</a:t>
            </a:r>
            <a:r>
              <a:rPr sz="1200" b="1" spc="5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ngành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nào</a:t>
            </a:r>
            <a:r>
              <a:rPr sz="1200" b="1" spc="15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trong</a:t>
            </a:r>
            <a:r>
              <a:rPr sz="1200" b="1" spc="15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ậ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p</a:t>
            </a:r>
            <a:r>
              <a:rPr sz="1200" b="1" spc="15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KH</a:t>
            </a:r>
            <a:r>
              <a:rPr sz="1200" b="1" spc="15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Champions 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gây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suy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gi</a:t>
            </a:r>
            <a:r>
              <a:rPr sz="1200" b="1" spc="-100" dirty="0">
                <a:solidFill>
                  <a:srgbClr val="A0DBC2"/>
                </a:solidFill>
                <a:latin typeface="Noto Sans"/>
                <a:cs typeface="Noto Sans"/>
              </a:rPr>
              <a:t>ả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m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doanh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thu: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378979" y="6771096"/>
            <a:ext cx="2641600" cy="989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145415" algn="just">
              <a:lnSpc>
                <a:spcPct val="114599"/>
              </a:lnSpc>
              <a:spcBef>
                <a:spcPts val="100"/>
              </a:spcBef>
            </a:pPr>
            <a:r>
              <a:rPr sz="1200" b="1" spc="-450" dirty="0">
                <a:solidFill>
                  <a:srgbClr val="E6E7E8"/>
                </a:solidFill>
                <a:latin typeface="Verdana"/>
                <a:cs typeface="Verdana"/>
              </a:rPr>
              <a:t>=&gt;</a:t>
            </a:r>
            <a:r>
              <a:rPr sz="1200" b="1" spc="34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Q2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Suy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gi</a:t>
            </a:r>
            <a:r>
              <a:rPr sz="1200" b="1" spc="-20" dirty="0">
                <a:solidFill>
                  <a:srgbClr val="E6E7E8"/>
                </a:solidFill>
                <a:latin typeface="Noto Sans"/>
                <a:cs typeface="Noto Sans"/>
              </a:rPr>
              <a:t>ả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m</a:t>
            </a:r>
            <a:r>
              <a:rPr sz="1200" b="1" spc="6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35" dirty="0">
                <a:solidFill>
                  <a:srgbClr val="E6E7E8"/>
                </a:solidFill>
                <a:latin typeface="Verdana"/>
                <a:cs typeface="Verdana"/>
              </a:rPr>
              <a:t>thâ</a:t>
            </a:r>
            <a:r>
              <a:rPr sz="1800" b="1" spc="-52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35" dirty="0">
                <a:solidFill>
                  <a:srgbClr val="E6E7E8"/>
                </a:solidFill>
                <a:latin typeface="Verdana"/>
                <a:cs typeface="Verdana"/>
              </a:rPr>
              <a:t>y</a:t>
            </a:r>
            <a:r>
              <a:rPr sz="1200" b="1" spc="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rõ</a:t>
            </a:r>
            <a:r>
              <a:rPr sz="1200" b="1" spc="6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trong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các</a:t>
            </a:r>
            <a:r>
              <a:rPr sz="1200" b="1" spc="345" dirty="0">
                <a:solidFill>
                  <a:srgbClr val="E6E7E8"/>
                </a:solidFill>
                <a:latin typeface="Verdana"/>
                <a:cs typeface="Verdana"/>
              </a:rPr>
              <a:t>  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ngành</a:t>
            </a:r>
            <a:r>
              <a:rPr sz="1200" b="1" spc="350" dirty="0">
                <a:solidFill>
                  <a:srgbClr val="E6E7E8"/>
                </a:solidFill>
                <a:latin typeface="Verdana"/>
                <a:cs typeface="Verdana"/>
              </a:rPr>
              <a:t>   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Construction, 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Electronics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E6E7E8"/>
                </a:solidFill>
                <a:latin typeface="Verdana"/>
                <a:cs typeface="Verdana"/>
              </a:rPr>
              <a:t>và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" dirty="0">
                <a:solidFill>
                  <a:srgbClr val="E6E7E8"/>
                </a:solidFill>
                <a:latin typeface="Verdana"/>
                <a:cs typeface="Verdana"/>
              </a:rPr>
              <a:t>Hospitality</a:t>
            </a:r>
            <a:endParaRPr sz="1200">
              <a:latin typeface="Verdana"/>
              <a:cs typeface="Verdana"/>
            </a:endParaRPr>
          </a:p>
          <a:p>
            <a:pPr marL="472440">
              <a:lnSpc>
                <a:spcPct val="100000"/>
              </a:lnSpc>
              <a:spcBef>
                <a:spcPts val="1205"/>
              </a:spcBef>
            </a:pPr>
            <a:r>
              <a:rPr sz="1200" b="1" spc="-110" dirty="0">
                <a:solidFill>
                  <a:srgbClr val="E6E7E8"/>
                </a:solidFill>
                <a:latin typeface="Verdana"/>
                <a:cs typeface="Verdana"/>
              </a:rPr>
              <a:t>Đây</a:t>
            </a:r>
            <a:r>
              <a:rPr sz="1200" b="1" spc="-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chính</a:t>
            </a:r>
            <a:r>
              <a:rPr sz="1200" b="1" spc="-1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là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00" dirty="0">
                <a:solidFill>
                  <a:srgbClr val="E6E7E8"/>
                </a:solidFill>
                <a:latin typeface="Verdana"/>
                <a:cs typeface="Verdana"/>
              </a:rPr>
              <a:t>thò</a:t>
            </a:r>
            <a:r>
              <a:rPr sz="1200" b="1" spc="-11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9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r>
              <a:rPr sz="1200" b="1" spc="-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kỳ</a:t>
            </a:r>
            <a:r>
              <a:rPr sz="1200" b="1" spc="-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ngh</a:t>
            </a:r>
            <a:r>
              <a:rPr sz="1200" b="1" spc="-50" dirty="0">
                <a:solidFill>
                  <a:srgbClr val="E6E7E8"/>
                </a:solidFill>
                <a:latin typeface="Noto Sans"/>
                <a:cs typeface="Noto Sans"/>
              </a:rPr>
              <a:t>ỉ</a:t>
            </a:r>
            <a:r>
              <a:rPr sz="1200" b="1" spc="20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hè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5801024" y="7735575"/>
            <a:ext cx="224536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55244" algn="just">
              <a:lnSpc>
                <a:spcPct val="114599"/>
              </a:lnSpc>
              <a:spcBef>
                <a:spcPts val="100"/>
              </a:spcBef>
            </a:pP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dài</a:t>
            </a:r>
            <a:r>
              <a:rPr sz="1200" b="1" spc="1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ở</a:t>
            </a:r>
            <a:r>
              <a:rPr sz="1200" b="1" spc="335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315" dirty="0">
                <a:solidFill>
                  <a:srgbClr val="E6E7E8"/>
                </a:solidFill>
                <a:latin typeface="Verdana"/>
                <a:cs typeface="Verdana"/>
              </a:rPr>
              <a:t>1</a:t>
            </a:r>
            <a:r>
              <a:rPr sz="1200" b="1" spc="2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sô</a:t>
            </a:r>
            <a:r>
              <a:rPr sz="1800" b="1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800" b="1" spc="540" baseline="13888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4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3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200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100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23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40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2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châu</a:t>
            </a:r>
            <a:r>
              <a:rPr sz="1200" b="1" spc="2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Âu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(cũng</a:t>
            </a:r>
            <a:r>
              <a:rPr sz="1200" b="1" spc="29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là</a:t>
            </a:r>
            <a:r>
              <a:rPr sz="1200" b="1" spc="30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KH</a:t>
            </a:r>
            <a:r>
              <a:rPr sz="1200" b="1" spc="30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chính</a:t>
            </a:r>
            <a:r>
              <a:rPr sz="1200" b="1" spc="30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trong </a:t>
            </a:r>
            <a:r>
              <a:rPr sz="1200" b="1" spc="-10" dirty="0">
                <a:solidFill>
                  <a:srgbClr val="E6E7E8"/>
                </a:solidFill>
                <a:latin typeface="Verdana"/>
                <a:cs typeface="Verdana"/>
              </a:rPr>
              <a:t>Champions)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716969" y="5922075"/>
            <a:ext cx="251460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14599"/>
              </a:lnSpc>
              <a:spcBef>
                <a:spcPts val="100"/>
              </a:spcBef>
            </a:pP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Q4</a:t>
            </a:r>
            <a:r>
              <a:rPr sz="1200" b="1" spc="2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30" dirty="0">
                <a:solidFill>
                  <a:srgbClr val="A0DBC2"/>
                </a:solidFill>
                <a:latin typeface="Verdana"/>
                <a:cs typeface="Verdana"/>
              </a:rPr>
              <a:t>cũng</a:t>
            </a:r>
            <a:r>
              <a:rPr sz="1200" b="1" spc="2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có</a:t>
            </a:r>
            <a:r>
              <a:rPr sz="1200" b="1" spc="2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s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ự</a:t>
            </a:r>
            <a:r>
              <a:rPr sz="1200" b="1" spc="125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30" dirty="0">
                <a:solidFill>
                  <a:srgbClr val="A0DBC2"/>
                </a:solidFill>
                <a:latin typeface="Verdana"/>
                <a:cs typeface="Verdana"/>
              </a:rPr>
              <a:t>suy</a:t>
            </a:r>
            <a:r>
              <a:rPr sz="1200" b="1" spc="2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65" dirty="0">
                <a:solidFill>
                  <a:srgbClr val="A0DBC2"/>
                </a:solidFill>
                <a:latin typeface="Verdana"/>
                <a:cs typeface="Verdana"/>
              </a:rPr>
              <a:t>gi</a:t>
            </a:r>
            <a:r>
              <a:rPr sz="1200" b="1" spc="-65" dirty="0">
                <a:solidFill>
                  <a:srgbClr val="A0DBC2"/>
                </a:solidFill>
                <a:latin typeface="Noto Sans"/>
                <a:cs typeface="Noto Sans"/>
              </a:rPr>
              <a:t>ả</a:t>
            </a:r>
            <a:r>
              <a:rPr sz="1200" b="1" spc="-65" dirty="0">
                <a:solidFill>
                  <a:srgbClr val="A0DBC2"/>
                </a:solidFill>
                <a:latin typeface="Verdana"/>
                <a:cs typeface="Verdana"/>
              </a:rPr>
              <a:t>m</a:t>
            </a:r>
            <a:r>
              <a:rPr sz="1200" b="1" spc="2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trong 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tâ</a:t>
            </a:r>
            <a:r>
              <a:rPr sz="1800" b="1" spc="-157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-6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c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ả</a:t>
            </a:r>
            <a:r>
              <a:rPr sz="1200" b="1" spc="35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10" dirty="0">
                <a:solidFill>
                  <a:srgbClr val="A0DBC2"/>
                </a:solidFill>
                <a:latin typeface="Verdana"/>
                <a:cs typeface="Verdana"/>
              </a:rPr>
              <a:t>ngành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095268" y="9347144"/>
            <a:ext cx="3757929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algn="just">
              <a:lnSpc>
                <a:spcPct val="114599"/>
              </a:lnSpc>
              <a:spcBef>
                <a:spcPts val="100"/>
              </a:spcBef>
            </a:pPr>
            <a:r>
              <a:rPr sz="1200" b="1" spc="-390" dirty="0">
                <a:solidFill>
                  <a:srgbClr val="E6E7E8"/>
                </a:solidFill>
                <a:latin typeface="Verdana"/>
                <a:cs typeface="Verdana"/>
              </a:rPr>
              <a:t>=&gt;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Gi</a:t>
            </a:r>
            <a:r>
              <a:rPr sz="1200" b="1" spc="-80" dirty="0">
                <a:solidFill>
                  <a:srgbClr val="E6E7E8"/>
                </a:solidFill>
                <a:latin typeface="Noto Sans"/>
                <a:cs typeface="Noto Sans"/>
              </a:rPr>
              <a:t>ả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m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ho</a:t>
            </a:r>
            <a:r>
              <a:rPr sz="1200" b="1" spc="-70" dirty="0">
                <a:solidFill>
                  <a:srgbClr val="E6E7E8"/>
                </a:solidFill>
                <a:latin typeface="Noto Sans"/>
                <a:cs typeface="Noto Sans"/>
              </a:rPr>
              <a:t>ạ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E6E7E8"/>
                </a:solidFill>
                <a:latin typeface="Noto Sans"/>
                <a:cs typeface="Noto Sans"/>
              </a:rPr>
              <a:t>độ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ng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vào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" dirty="0">
                <a:solidFill>
                  <a:srgbClr val="E6E7E8"/>
                </a:solidFill>
                <a:latin typeface="Verdana"/>
                <a:cs typeface="Verdana"/>
              </a:rPr>
              <a:t>các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tháng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45" dirty="0">
                <a:solidFill>
                  <a:srgbClr val="E6E7E8"/>
                </a:solidFill>
                <a:latin typeface="Verdana"/>
                <a:cs typeface="Verdana"/>
              </a:rPr>
              <a:t>gâ</a:t>
            </a:r>
            <a:r>
              <a:rPr sz="1800" b="1" spc="-217" baseline="13888" dirty="0">
                <a:solidFill>
                  <a:srgbClr val="E6E7E8"/>
                </a:solidFill>
                <a:latin typeface="Verdana"/>
                <a:cs typeface="Verdana"/>
              </a:rPr>
              <a:t>̀ </a:t>
            </a:r>
            <a:r>
              <a:rPr sz="1200" b="1" spc="-13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cuô</a:t>
            </a:r>
            <a:r>
              <a:rPr sz="1800" b="1" spc="-75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50" dirty="0">
                <a:solidFill>
                  <a:srgbClr val="E6E7E8"/>
                </a:solidFill>
                <a:latin typeface="Verdana"/>
                <a:cs typeface="Verdana"/>
              </a:rPr>
              <a:t>năm,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nh</a:t>
            </a:r>
            <a:r>
              <a:rPr sz="1200" b="1" spc="-11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8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ng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spc="-60" dirty="0">
                <a:solidFill>
                  <a:srgbClr val="E6E7E8"/>
                </a:solidFill>
                <a:latin typeface="Noto Sans"/>
                <a:cs typeface="Noto Sans"/>
              </a:rPr>
              <a:t>ệ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p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14" dirty="0">
                <a:solidFill>
                  <a:srgbClr val="E6E7E8"/>
                </a:solidFill>
                <a:latin typeface="Verdana"/>
                <a:cs typeface="Verdana"/>
              </a:rPr>
              <a:t>KH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E6E7E8"/>
                </a:solidFill>
                <a:latin typeface="Verdana"/>
                <a:cs typeface="Verdana"/>
              </a:rPr>
              <a:t>này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" dirty="0">
                <a:solidFill>
                  <a:srgbClr val="E6E7E8"/>
                </a:solidFill>
                <a:latin typeface="Verdana"/>
                <a:cs typeface="Verdana"/>
              </a:rPr>
              <a:t>có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0" dirty="0">
                <a:solidFill>
                  <a:srgbClr val="E6E7E8"/>
                </a:solidFill>
                <a:latin typeface="Verdana"/>
                <a:cs typeface="Verdana"/>
              </a:rPr>
              <a:t>xu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h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5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220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80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25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ng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 s</a:t>
            </a:r>
            <a:r>
              <a:rPr sz="1200" b="1" spc="-215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85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24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m 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h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-126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14" dirty="0">
                <a:solidFill>
                  <a:srgbClr val="E6E7E8"/>
                </a:solidFill>
                <a:latin typeface="Verdana"/>
                <a:cs typeface="Verdana"/>
              </a:rPr>
              <a:t>(bă</a:t>
            </a:r>
            <a:r>
              <a:rPr sz="1800" b="1" spc="-172" baseline="11574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14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5" dirty="0">
                <a:solidFill>
                  <a:srgbClr val="E6E7E8"/>
                </a:solidFill>
                <a:latin typeface="Noto Sans"/>
                <a:cs typeface="Noto Sans"/>
              </a:rPr>
              <a:t>đ</a:t>
            </a:r>
            <a:r>
              <a:rPr sz="1200" b="1" spc="-125" dirty="0">
                <a:solidFill>
                  <a:srgbClr val="E6E7E8"/>
                </a:solidFill>
                <a:latin typeface="Verdana"/>
                <a:cs typeface="Verdana"/>
              </a:rPr>
              <a:t>â</a:t>
            </a:r>
            <a:r>
              <a:rPr sz="1800" b="1" spc="-187" baseline="13888" dirty="0">
                <a:solidFill>
                  <a:srgbClr val="E6E7E8"/>
                </a:solidFill>
                <a:latin typeface="Verdana"/>
                <a:cs typeface="Verdana"/>
              </a:rPr>
              <a:t>̀</a:t>
            </a:r>
            <a:r>
              <a:rPr sz="1800" b="1" spc="-217" baseline="13888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3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70" dirty="0">
                <a:solidFill>
                  <a:srgbClr val="E6E7E8"/>
                </a:solidFill>
                <a:latin typeface="Verdana"/>
                <a:cs typeface="Verdana"/>
              </a:rPr>
              <a:t>tù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0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17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cuô</a:t>
            </a:r>
            <a:r>
              <a:rPr sz="1800" b="1" spc="-75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T9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40" dirty="0">
                <a:solidFill>
                  <a:srgbClr val="E6E7E8"/>
                </a:solidFill>
                <a:latin typeface="Verdana"/>
                <a:cs typeface="Verdana"/>
              </a:rPr>
              <a:t>-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5" dirty="0">
                <a:solidFill>
                  <a:srgbClr val="E6E7E8"/>
                </a:solidFill>
                <a:latin typeface="Noto Sans"/>
                <a:cs typeface="Noto Sans"/>
              </a:rPr>
              <a:t>đ</a:t>
            </a:r>
            <a:r>
              <a:rPr sz="1200" b="1" spc="-125" dirty="0">
                <a:solidFill>
                  <a:srgbClr val="E6E7E8"/>
                </a:solidFill>
                <a:latin typeface="Verdana"/>
                <a:cs typeface="Verdana"/>
              </a:rPr>
              <a:t>â</a:t>
            </a:r>
            <a:r>
              <a:rPr sz="1800" b="1" spc="-187" baseline="13888" dirty="0">
                <a:solidFill>
                  <a:srgbClr val="E6E7E8"/>
                </a:solidFill>
                <a:latin typeface="Verdana"/>
                <a:cs typeface="Verdana"/>
              </a:rPr>
              <a:t>̀</a:t>
            </a:r>
            <a:r>
              <a:rPr sz="1800" b="1" spc="-217" baseline="13888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3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tháng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20" dirty="0">
                <a:solidFill>
                  <a:srgbClr val="E6E7E8"/>
                </a:solidFill>
                <a:latin typeface="Verdana"/>
                <a:cs typeface="Verdana"/>
              </a:rPr>
              <a:t>10)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209"/>
              <a:ext cx="1885315" cy="20192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4" y="9605532"/>
              <a:ext cx="613338" cy="6814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4" y="8548739"/>
              <a:ext cx="1465464" cy="16196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80" dirty="0"/>
              <a:t> </a:t>
            </a:r>
            <a:r>
              <a:rPr spc="520" dirty="0"/>
              <a:t>FIELD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599930" cy="1705610"/>
            <a:chOff x="0" y="0"/>
            <a:chExt cx="9599930" cy="1705610"/>
          </a:xfrm>
        </p:grpSpPr>
        <p:sp>
          <p:nvSpPr>
            <p:cNvPr id="9" name="object 9"/>
            <p:cNvSpPr/>
            <p:nvPr/>
          </p:nvSpPr>
          <p:spPr>
            <a:xfrm>
              <a:off x="1828239" y="1327199"/>
              <a:ext cx="2489200" cy="0"/>
            </a:xfrm>
            <a:custGeom>
              <a:avLst/>
              <a:gdLst/>
              <a:ahLst/>
              <a:cxnLst/>
              <a:rect l="l" t="t" r="r" b="b"/>
              <a:pathLst>
                <a:path w="2489200">
                  <a:moveTo>
                    <a:pt x="0" y="0"/>
                  </a:moveTo>
                  <a:lnTo>
                    <a:pt x="2488739" y="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2350135" cy="1705610"/>
            </a:xfrm>
            <a:custGeom>
              <a:avLst/>
              <a:gdLst/>
              <a:ahLst/>
              <a:cxnLst/>
              <a:rect l="l" t="t" r="r" b="b"/>
              <a:pathLst>
                <a:path w="2350135" h="1705610">
                  <a:moveTo>
                    <a:pt x="2349538" y="222275"/>
                  </a:moveTo>
                  <a:lnTo>
                    <a:pt x="236829" y="222275"/>
                  </a:lnTo>
                  <a:lnTo>
                    <a:pt x="236829" y="0"/>
                  </a:lnTo>
                  <a:lnTo>
                    <a:pt x="198729" y="0"/>
                  </a:lnTo>
                  <a:lnTo>
                    <a:pt x="198729" y="222275"/>
                  </a:lnTo>
                  <a:lnTo>
                    <a:pt x="0" y="222275"/>
                  </a:lnTo>
                  <a:lnTo>
                    <a:pt x="0" y="260375"/>
                  </a:lnTo>
                  <a:lnTo>
                    <a:pt x="198729" y="260375"/>
                  </a:lnTo>
                  <a:lnTo>
                    <a:pt x="198729" y="1705025"/>
                  </a:lnTo>
                  <a:lnTo>
                    <a:pt x="236829" y="1705025"/>
                  </a:lnTo>
                  <a:lnTo>
                    <a:pt x="236829" y="260375"/>
                  </a:lnTo>
                  <a:lnTo>
                    <a:pt x="2349538" y="260375"/>
                  </a:lnTo>
                  <a:lnTo>
                    <a:pt x="2349538" y="222275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85225" y="260374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107035" y="474065"/>
                  </a:moveTo>
                  <a:lnTo>
                    <a:pt x="76454" y="474065"/>
                  </a:lnTo>
                  <a:lnTo>
                    <a:pt x="76454" y="596392"/>
                  </a:lnTo>
                  <a:lnTo>
                    <a:pt x="107035" y="596392"/>
                  </a:lnTo>
                  <a:lnTo>
                    <a:pt x="107035" y="474065"/>
                  </a:lnTo>
                  <a:close/>
                </a:path>
                <a:path w="914400" h="914400">
                  <a:moveTo>
                    <a:pt x="351713" y="474065"/>
                  </a:moveTo>
                  <a:lnTo>
                    <a:pt x="321132" y="474065"/>
                  </a:lnTo>
                  <a:lnTo>
                    <a:pt x="321132" y="596392"/>
                  </a:lnTo>
                  <a:lnTo>
                    <a:pt x="351713" y="596392"/>
                  </a:lnTo>
                  <a:lnTo>
                    <a:pt x="351713" y="474065"/>
                  </a:lnTo>
                  <a:close/>
                </a:path>
                <a:path w="914400" h="914400">
                  <a:moveTo>
                    <a:pt x="565797" y="76466"/>
                  </a:moveTo>
                  <a:lnTo>
                    <a:pt x="527570" y="76466"/>
                  </a:lnTo>
                  <a:lnTo>
                    <a:pt x="518655" y="74663"/>
                  </a:lnTo>
                  <a:lnTo>
                    <a:pt x="511352" y="69735"/>
                  </a:lnTo>
                  <a:lnTo>
                    <a:pt x="506437" y="62445"/>
                  </a:lnTo>
                  <a:lnTo>
                    <a:pt x="500418" y="32715"/>
                  </a:lnTo>
                  <a:lnTo>
                    <a:pt x="488937" y="15697"/>
                  </a:lnTo>
                  <a:lnTo>
                    <a:pt x="471932" y="4216"/>
                  </a:lnTo>
                  <a:lnTo>
                    <a:pt x="451116" y="0"/>
                  </a:lnTo>
                  <a:lnTo>
                    <a:pt x="430301" y="4216"/>
                  </a:lnTo>
                  <a:lnTo>
                    <a:pt x="413283" y="15697"/>
                  </a:lnTo>
                  <a:lnTo>
                    <a:pt x="401802" y="32715"/>
                  </a:lnTo>
                  <a:lnTo>
                    <a:pt x="395782" y="62445"/>
                  </a:lnTo>
                  <a:lnTo>
                    <a:pt x="390867" y="69735"/>
                  </a:lnTo>
                  <a:lnTo>
                    <a:pt x="383578" y="74663"/>
                  </a:lnTo>
                  <a:lnTo>
                    <a:pt x="374650" y="76466"/>
                  </a:lnTo>
                  <a:lnTo>
                    <a:pt x="365734" y="74663"/>
                  </a:lnTo>
                  <a:lnTo>
                    <a:pt x="358432" y="69735"/>
                  </a:lnTo>
                  <a:lnTo>
                    <a:pt x="353517" y="62445"/>
                  </a:lnTo>
                  <a:lnTo>
                    <a:pt x="347497" y="32715"/>
                  </a:lnTo>
                  <a:lnTo>
                    <a:pt x="336016" y="15697"/>
                  </a:lnTo>
                  <a:lnTo>
                    <a:pt x="319011" y="4216"/>
                  </a:lnTo>
                  <a:lnTo>
                    <a:pt x="298196" y="0"/>
                  </a:lnTo>
                  <a:lnTo>
                    <a:pt x="277380" y="4216"/>
                  </a:lnTo>
                  <a:lnTo>
                    <a:pt x="260362" y="15697"/>
                  </a:lnTo>
                  <a:lnTo>
                    <a:pt x="248881" y="32715"/>
                  </a:lnTo>
                  <a:lnTo>
                    <a:pt x="242862" y="62445"/>
                  </a:lnTo>
                  <a:lnTo>
                    <a:pt x="237947" y="69735"/>
                  </a:lnTo>
                  <a:lnTo>
                    <a:pt x="230657" y="74663"/>
                  </a:lnTo>
                  <a:lnTo>
                    <a:pt x="221729" y="76466"/>
                  </a:lnTo>
                  <a:lnTo>
                    <a:pt x="212813" y="74663"/>
                  </a:lnTo>
                  <a:lnTo>
                    <a:pt x="205511" y="69735"/>
                  </a:lnTo>
                  <a:lnTo>
                    <a:pt x="200596" y="62445"/>
                  </a:lnTo>
                  <a:lnTo>
                    <a:pt x="194576" y="32715"/>
                  </a:lnTo>
                  <a:lnTo>
                    <a:pt x="183095" y="15697"/>
                  </a:lnTo>
                  <a:lnTo>
                    <a:pt x="166090" y="4216"/>
                  </a:lnTo>
                  <a:lnTo>
                    <a:pt x="145275" y="0"/>
                  </a:lnTo>
                  <a:lnTo>
                    <a:pt x="124460" y="4216"/>
                  </a:lnTo>
                  <a:lnTo>
                    <a:pt x="107442" y="15697"/>
                  </a:lnTo>
                  <a:lnTo>
                    <a:pt x="95961" y="32715"/>
                  </a:lnTo>
                  <a:lnTo>
                    <a:pt x="91744" y="53530"/>
                  </a:lnTo>
                  <a:lnTo>
                    <a:pt x="91744" y="107048"/>
                  </a:lnTo>
                  <a:lnTo>
                    <a:pt x="122339" y="107048"/>
                  </a:lnTo>
                  <a:lnTo>
                    <a:pt x="122339" y="53530"/>
                  </a:lnTo>
                  <a:lnTo>
                    <a:pt x="124142" y="44602"/>
                  </a:lnTo>
                  <a:lnTo>
                    <a:pt x="129057" y="37312"/>
                  </a:lnTo>
                  <a:lnTo>
                    <a:pt x="136347" y="32397"/>
                  </a:lnTo>
                  <a:lnTo>
                    <a:pt x="145275" y="30594"/>
                  </a:lnTo>
                  <a:lnTo>
                    <a:pt x="154190" y="32397"/>
                  </a:lnTo>
                  <a:lnTo>
                    <a:pt x="161480" y="37312"/>
                  </a:lnTo>
                  <a:lnTo>
                    <a:pt x="166408" y="44602"/>
                  </a:lnTo>
                  <a:lnTo>
                    <a:pt x="172427" y="74345"/>
                  </a:lnTo>
                  <a:lnTo>
                    <a:pt x="183908" y="91351"/>
                  </a:lnTo>
                  <a:lnTo>
                    <a:pt x="200914" y="102831"/>
                  </a:lnTo>
                  <a:lnTo>
                    <a:pt x="221729" y="107048"/>
                  </a:lnTo>
                  <a:lnTo>
                    <a:pt x="242544" y="102831"/>
                  </a:lnTo>
                  <a:lnTo>
                    <a:pt x="259562" y="91351"/>
                  </a:lnTo>
                  <a:lnTo>
                    <a:pt x="271043" y="74345"/>
                  </a:lnTo>
                  <a:lnTo>
                    <a:pt x="277063" y="44602"/>
                  </a:lnTo>
                  <a:lnTo>
                    <a:pt x="281978" y="37312"/>
                  </a:lnTo>
                  <a:lnTo>
                    <a:pt x="289267" y="32397"/>
                  </a:lnTo>
                  <a:lnTo>
                    <a:pt x="298196" y="30594"/>
                  </a:lnTo>
                  <a:lnTo>
                    <a:pt x="307111" y="32397"/>
                  </a:lnTo>
                  <a:lnTo>
                    <a:pt x="314401" y="37312"/>
                  </a:lnTo>
                  <a:lnTo>
                    <a:pt x="319328" y="44602"/>
                  </a:lnTo>
                  <a:lnTo>
                    <a:pt x="325348" y="74345"/>
                  </a:lnTo>
                  <a:lnTo>
                    <a:pt x="336829" y="91351"/>
                  </a:lnTo>
                  <a:lnTo>
                    <a:pt x="353834" y="102831"/>
                  </a:lnTo>
                  <a:lnTo>
                    <a:pt x="374650" y="107048"/>
                  </a:lnTo>
                  <a:lnTo>
                    <a:pt x="395465" y="102831"/>
                  </a:lnTo>
                  <a:lnTo>
                    <a:pt x="412483" y="91351"/>
                  </a:lnTo>
                  <a:lnTo>
                    <a:pt x="423964" y="74345"/>
                  </a:lnTo>
                  <a:lnTo>
                    <a:pt x="429983" y="44602"/>
                  </a:lnTo>
                  <a:lnTo>
                    <a:pt x="434898" y="37312"/>
                  </a:lnTo>
                  <a:lnTo>
                    <a:pt x="442188" y="32397"/>
                  </a:lnTo>
                  <a:lnTo>
                    <a:pt x="451116" y="30594"/>
                  </a:lnTo>
                  <a:lnTo>
                    <a:pt x="460032" y="32397"/>
                  </a:lnTo>
                  <a:lnTo>
                    <a:pt x="467321" y="37312"/>
                  </a:lnTo>
                  <a:lnTo>
                    <a:pt x="472249" y="44602"/>
                  </a:lnTo>
                  <a:lnTo>
                    <a:pt x="478269" y="74345"/>
                  </a:lnTo>
                  <a:lnTo>
                    <a:pt x="489750" y="91351"/>
                  </a:lnTo>
                  <a:lnTo>
                    <a:pt x="506755" y="102831"/>
                  </a:lnTo>
                  <a:lnTo>
                    <a:pt x="527570" y="107048"/>
                  </a:lnTo>
                  <a:lnTo>
                    <a:pt x="565797" y="107048"/>
                  </a:lnTo>
                  <a:lnTo>
                    <a:pt x="565797" y="76466"/>
                  </a:lnTo>
                  <a:close/>
                </a:path>
                <a:path w="914400" h="914400">
                  <a:moveTo>
                    <a:pt x="642264" y="504647"/>
                  </a:moveTo>
                  <a:lnTo>
                    <a:pt x="611682" y="504647"/>
                  </a:lnTo>
                  <a:lnTo>
                    <a:pt x="611682" y="596392"/>
                  </a:lnTo>
                  <a:lnTo>
                    <a:pt x="642264" y="596392"/>
                  </a:lnTo>
                  <a:lnTo>
                    <a:pt x="642264" y="504647"/>
                  </a:lnTo>
                  <a:close/>
                </a:path>
                <a:path w="914400" h="914400">
                  <a:moveTo>
                    <a:pt x="703427" y="504647"/>
                  </a:moveTo>
                  <a:lnTo>
                    <a:pt x="672846" y="504647"/>
                  </a:lnTo>
                  <a:lnTo>
                    <a:pt x="672846" y="596392"/>
                  </a:lnTo>
                  <a:lnTo>
                    <a:pt x="703427" y="596392"/>
                  </a:lnTo>
                  <a:lnTo>
                    <a:pt x="703427" y="504647"/>
                  </a:lnTo>
                  <a:close/>
                </a:path>
                <a:path w="914400" h="914400">
                  <a:moveTo>
                    <a:pt x="764603" y="504647"/>
                  </a:moveTo>
                  <a:lnTo>
                    <a:pt x="734021" y="504647"/>
                  </a:lnTo>
                  <a:lnTo>
                    <a:pt x="734021" y="596392"/>
                  </a:lnTo>
                  <a:lnTo>
                    <a:pt x="764603" y="596392"/>
                  </a:lnTo>
                  <a:lnTo>
                    <a:pt x="764603" y="504647"/>
                  </a:lnTo>
                  <a:close/>
                </a:path>
                <a:path w="914400" h="914400">
                  <a:moveTo>
                    <a:pt x="914387" y="137629"/>
                  </a:moveTo>
                  <a:lnTo>
                    <a:pt x="877976" y="137629"/>
                  </a:lnTo>
                  <a:lnTo>
                    <a:pt x="834732" y="94386"/>
                  </a:lnTo>
                  <a:lnTo>
                    <a:pt x="834732" y="137629"/>
                  </a:lnTo>
                  <a:lnTo>
                    <a:pt x="779894" y="137629"/>
                  </a:lnTo>
                  <a:lnTo>
                    <a:pt x="779894" y="82791"/>
                  </a:lnTo>
                  <a:lnTo>
                    <a:pt x="834732" y="137629"/>
                  </a:lnTo>
                  <a:lnTo>
                    <a:pt x="834732" y="94386"/>
                  </a:lnTo>
                  <a:lnTo>
                    <a:pt x="823137" y="82791"/>
                  </a:lnTo>
                  <a:lnTo>
                    <a:pt x="779894" y="39547"/>
                  </a:lnTo>
                  <a:lnTo>
                    <a:pt x="779894" y="30594"/>
                  </a:lnTo>
                  <a:lnTo>
                    <a:pt x="777481" y="18694"/>
                  </a:lnTo>
                  <a:lnTo>
                    <a:pt x="770928" y="8978"/>
                  </a:lnTo>
                  <a:lnTo>
                    <a:pt x="761199" y="2413"/>
                  </a:lnTo>
                  <a:lnTo>
                    <a:pt x="749312" y="0"/>
                  </a:lnTo>
                  <a:lnTo>
                    <a:pt x="749312" y="30594"/>
                  </a:lnTo>
                  <a:lnTo>
                    <a:pt x="749312" y="137629"/>
                  </a:lnTo>
                  <a:lnTo>
                    <a:pt x="749312" y="168224"/>
                  </a:lnTo>
                  <a:lnTo>
                    <a:pt x="749312" y="229387"/>
                  </a:lnTo>
                  <a:lnTo>
                    <a:pt x="718718" y="229387"/>
                  </a:lnTo>
                  <a:lnTo>
                    <a:pt x="718718" y="168224"/>
                  </a:lnTo>
                  <a:lnTo>
                    <a:pt x="749312" y="168224"/>
                  </a:lnTo>
                  <a:lnTo>
                    <a:pt x="749312" y="137629"/>
                  </a:lnTo>
                  <a:lnTo>
                    <a:pt x="718718" y="137629"/>
                  </a:lnTo>
                  <a:lnTo>
                    <a:pt x="718718" y="82791"/>
                  </a:lnTo>
                  <a:lnTo>
                    <a:pt x="718718" y="30594"/>
                  </a:lnTo>
                  <a:lnTo>
                    <a:pt x="749312" y="30594"/>
                  </a:lnTo>
                  <a:lnTo>
                    <a:pt x="749312" y="0"/>
                  </a:lnTo>
                  <a:lnTo>
                    <a:pt x="718718" y="0"/>
                  </a:lnTo>
                  <a:lnTo>
                    <a:pt x="706831" y="2413"/>
                  </a:lnTo>
                  <a:lnTo>
                    <a:pt x="697103" y="8978"/>
                  </a:lnTo>
                  <a:lnTo>
                    <a:pt x="690549" y="18694"/>
                  </a:lnTo>
                  <a:lnTo>
                    <a:pt x="688136" y="30594"/>
                  </a:lnTo>
                  <a:lnTo>
                    <a:pt x="688136" y="39547"/>
                  </a:lnTo>
                  <a:lnTo>
                    <a:pt x="688136" y="82791"/>
                  </a:lnTo>
                  <a:lnTo>
                    <a:pt x="688136" y="137629"/>
                  </a:lnTo>
                  <a:lnTo>
                    <a:pt x="633298" y="137629"/>
                  </a:lnTo>
                  <a:lnTo>
                    <a:pt x="688136" y="82791"/>
                  </a:lnTo>
                  <a:lnTo>
                    <a:pt x="688136" y="39547"/>
                  </a:lnTo>
                  <a:lnTo>
                    <a:pt x="590054" y="137629"/>
                  </a:lnTo>
                  <a:lnTo>
                    <a:pt x="458762" y="137629"/>
                  </a:lnTo>
                  <a:lnTo>
                    <a:pt x="458762" y="168224"/>
                  </a:lnTo>
                  <a:lnTo>
                    <a:pt x="688136" y="168224"/>
                  </a:lnTo>
                  <a:lnTo>
                    <a:pt x="688136" y="229387"/>
                  </a:lnTo>
                  <a:lnTo>
                    <a:pt x="519925" y="229387"/>
                  </a:lnTo>
                  <a:lnTo>
                    <a:pt x="519925" y="259969"/>
                  </a:lnTo>
                  <a:lnTo>
                    <a:pt x="550506" y="259969"/>
                  </a:lnTo>
                  <a:lnTo>
                    <a:pt x="550506" y="626986"/>
                  </a:lnTo>
                  <a:lnTo>
                    <a:pt x="519925" y="626986"/>
                  </a:lnTo>
                  <a:lnTo>
                    <a:pt x="519925" y="463473"/>
                  </a:lnTo>
                  <a:lnTo>
                    <a:pt x="428167" y="429069"/>
                  </a:lnTo>
                  <a:lnTo>
                    <a:pt x="428167" y="417588"/>
                  </a:lnTo>
                  <a:lnTo>
                    <a:pt x="428167" y="290550"/>
                  </a:lnTo>
                  <a:lnTo>
                    <a:pt x="428167" y="273392"/>
                  </a:lnTo>
                  <a:lnTo>
                    <a:pt x="424815" y="259969"/>
                  </a:lnTo>
                  <a:lnTo>
                    <a:pt x="417169" y="229387"/>
                  </a:lnTo>
                  <a:lnTo>
                    <a:pt x="412877" y="212217"/>
                  </a:lnTo>
                  <a:lnTo>
                    <a:pt x="412877" y="198805"/>
                  </a:lnTo>
                  <a:lnTo>
                    <a:pt x="412877" y="168224"/>
                  </a:lnTo>
                  <a:lnTo>
                    <a:pt x="412877" y="137629"/>
                  </a:lnTo>
                  <a:lnTo>
                    <a:pt x="397586" y="137629"/>
                  </a:lnTo>
                  <a:lnTo>
                    <a:pt x="397586" y="290550"/>
                  </a:lnTo>
                  <a:lnTo>
                    <a:pt x="397586" y="417588"/>
                  </a:lnTo>
                  <a:lnTo>
                    <a:pt x="362318" y="404368"/>
                  </a:lnTo>
                  <a:lnTo>
                    <a:pt x="336423" y="394652"/>
                  </a:lnTo>
                  <a:lnTo>
                    <a:pt x="336423" y="383184"/>
                  </a:lnTo>
                  <a:lnTo>
                    <a:pt x="336423" y="290550"/>
                  </a:lnTo>
                  <a:lnTo>
                    <a:pt x="397586" y="290550"/>
                  </a:lnTo>
                  <a:lnTo>
                    <a:pt x="397586" y="137629"/>
                  </a:lnTo>
                  <a:lnTo>
                    <a:pt x="393293" y="137629"/>
                  </a:lnTo>
                  <a:lnTo>
                    <a:pt x="393293" y="259969"/>
                  </a:lnTo>
                  <a:lnTo>
                    <a:pt x="340728" y="259969"/>
                  </a:lnTo>
                  <a:lnTo>
                    <a:pt x="348373" y="229387"/>
                  </a:lnTo>
                  <a:lnTo>
                    <a:pt x="385648" y="229387"/>
                  </a:lnTo>
                  <a:lnTo>
                    <a:pt x="393293" y="259969"/>
                  </a:lnTo>
                  <a:lnTo>
                    <a:pt x="393293" y="137629"/>
                  </a:lnTo>
                  <a:lnTo>
                    <a:pt x="382295" y="137629"/>
                  </a:lnTo>
                  <a:lnTo>
                    <a:pt x="382295" y="168224"/>
                  </a:lnTo>
                  <a:lnTo>
                    <a:pt x="382295" y="198805"/>
                  </a:lnTo>
                  <a:lnTo>
                    <a:pt x="351713" y="198805"/>
                  </a:lnTo>
                  <a:lnTo>
                    <a:pt x="351713" y="168224"/>
                  </a:lnTo>
                  <a:lnTo>
                    <a:pt x="382295" y="168224"/>
                  </a:lnTo>
                  <a:lnTo>
                    <a:pt x="382295" y="137629"/>
                  </a:lnTo>
                  <a:lnTo>
                    <a:pt x="321132" y="137629"/>
                  </a:lnTo>
                  <a:lnTo>
                    <a:pt x="321132" y="212217"/>
                  </a:lnTo>
                  <a:lnTo>
                    <a:pt x="305841" y="273392"/>
                  </a:lnTo>
                  <a:lnTo>
                    <a:pt x="305841" y="383184"/>
                  </a:lnTo>
                  <a:lnTo>
                    <a:pt x="244665" y="360248"/>
                  </a:lnTo>
                  <a:lnTo>
                    <a:pt x="244665" y="452005"/>
                  </a:lnTo>
                  <a:lnTo>
                    <a:pt x="198793" y="434797"/>
                  </a:lnTo>
                  <a:lnTo>
                    <a:pt x="198793" y="423329"/>
                  </a:lnTo>
                  <a:lnTo>
                    <a:pt x="198793" y="290550"/>
                  </a:lnTo>
                  <a:lnTo>
                    <a:pt x="198793" y="273392"/>
                  </a:lnTo>
                  <a:lnTo>
                    <a:pt x="195440" y="259969"/>
                  </a:lnTo>
                  <a:lnTo>
                    <a:pt x="187794" y="229387"/>
                  </a:lnTo>
                  <a:lnTo>
                    <a:pt x="183502" y="212217"/>
                  </a:lnTo>
                  <a:lnTo>
                    <a:pt x="183502" y="198805"/>
                  </a:lnTo>
                  <a:lnTo>
                    <a:pt x="183502" y="168224"/>
                  </a:lnTo>
                  <a:lnTo>
                    <a:pt x="183502" y="137629"/>
                  </a:lnTo>
                  <a:lnTo>
                    <a:pt x="168211" y="137629"/>
                  </a:lnTo>
                  <a:lnTo>
                    <a:pt x="168211" y="290550"/>
                  </a:lnTo>
                  <a:lnTo>
                    <a:pt x="168211" y="423329"/>
                  </a:lnTo>
                  <a:lnTo>
                    <a:pt x="117640" y="404368"/>
                  </a:lnTo>
                  <a:lnTo>
                    <a:pt x="107035" y="400392"/>
                  </a:lnTo>
                  <a:lnTo>
                    <a:pt x="107035" y="388924"/>
                  </a:lnTo>
                  <a:lnTo>
                    <a:pt x="107035" y="290550"/>
                  </a:lnTo>
                  <a:lnTo>
                    <a:pt x="168211" y="290550"/>
                  </a:lnTo>
                  <a:lnTo>
                    <a:pt x="168211" y="137629"/>
                  </a:lnTo>
                  <a:lnTo>
                    <a:pt x="163906" y="137629"/>
                  </a:lnTo>
                  <a:lnTo>
                    <a:pt x="163906" y="259969"/>
                  </a:lnTo>
                  <a:lnTo>
                    <a:pt x="111328" y="259969"/>
                  </a:lnTo>
                  <a:lnTo>
                    <a:pt x="118973" y="229387"/>
                  </a:lnTo>
                  <a:lnTo>
                    <a:pt x="156273" y="229387"/>
                  </a:lnTo>
                  <a:lnTo>
                    <a:pt x="163906" y="259969"/>
                  </a:lnTo>
                  <a:lnTo>
                    <a:pt x="163906" y="137629"/>
                  </a:lnTo>
                  <a:lnTo>
                    <a:pt x="152920" y="137629"/>
                  </a:lnTo>
                  <a:lnTo>
                    <a:pt x="152920" y="168224"/>
                  </a:lnTo>
                  <a:lnTo>
                    <a:pt x="152920" y="198805"/>
                  </a:lnTo>
                  <a:lnTo>
                    <a:pt x="122326" y="198805"/>
                  </a:lnTo>
                  <a:lnTo>
                    <a:pt x="122326" y="168224"/>
                  </a:lnTo>
                  <a:lnTo>
                    <a:pt x="152920" y="168224"/>
                  </a:lnTo>
                  <a:lnTo>
                    <a:pt x="152920" y="137629"/>
                  </a:lnTo>
                  <a:lnTo>
                    <a:pt x="91744" y="137629"/>
                  </a:lnTo>
                  <a:lnTo>
                    <a:pt x="91744" y="212217"/>
                  </a:lnTo>
                  <a:lnTo>
                    <a:pt x="76454" y="273392"/>
                  </a:lnTo>
                  <a:lnTo>
                    <a:pt x="76454" y="388924"/>
                  </a:lnTo>
                  <a:lnTo>
                    <a:pt x="0" y="360248"/>
                  </a:lnTo>
                  <a:lnTo>
                    <a:pt x="0" y="914400"/>
                  </a:lnTo>
                  <a:lnTo>
                    <a:pt x="914387" y="914400"/>
                  </a:lnTo>
                  <a:lnTo>
                    <a:pt x="914387" y="886942"/>
                  </a:lnTo>
                  <a:lnTo>
                    <a:pt x="30581" y="886942"/>
                  </a:lnTo>
                  <a:lnTo>
                    <a:pt x="30581" y="404368"/>
                  </a:lnTo>
                  <a:lnTo>
                    <a:pt x="244665" y="484644"/>
                  </a:lnTo>
                  <a:lnTo>
                    <a:pt x="244665" y="596392"/>
                  </a:lnTo>
                  <a:lnTo>
                    <a:pt x="275247" y="596392"/>
                  </a:lnTo>
                  <a:lnTo>
                    <a:pt x="275247" y="452005"/>
                  </a:lnTo>
                  <a:lnTo>
                    <a:pt x="275247" y="404368"/>
                  </a:lnTo>
                  <a:lnTo>
                    <a:pt x="489343" y="484644"/>
                  </a:lnTo>
                  <a:lnTo>
                    <a:pt x="489343" y="626986"/>
                  </a:lnTo>
                  <a:lnTo>
                    <a:pt x="296430" y="626986"/>
                  </a:lnTo>
                  <a:lnTo>
                    <a:pt x="254342" y="631088"/>
                  </a:lnTo>
                  <a:lnTo>
                    <a:pt x="214452" y="643166"/>
                  </a:lnTo>
                  <a:lnTo>
                    <a:pt x="177723" y="662825"/>
                  </a:lnTo>
                  <a:lnTo>
                    <a:pt x="145046" y="689673"/>
                  </a:lnTo>
                  <a:lnTo>
                    <a:pt x="78308" y="756412"/>
                  </a:lnTo>
                  <a:lnTo>
                    <a:pt x="61163" y="797814"/>
                  </a:lnTo>
                  <a:lnTo>
                    <a:pt x="65773" y="820585"/>
                  </a:lnTo>
                  <a:lnTo>
                    <a:pt x="78333" y="839190"/>
                  </a:lnTo>
                  <a:lnTo>
                    <a:pt x="96939" y="851750"/>
                  </a:lnTo>
                  <a:lnTo>
                    <a:pt x="119710" y="856361"/>
                  </a:lnTo>
                  <a:lnTo>
                    <a:pt x="914387" y="856361"/>
                  </a:lnTo>
                  <a:lnTo>
                    <a:pt x="914387" y="825779"/>
                  </a:lnTo>
                  <a:lnTo>
                    <a:pt x="183400" y="825779"/>
                  </a:lnTo>
                  <a:lnTo>
                    <a:pt x="180835" y="799363"/>
                  </a:lnTo>
                  <a:lnTo>
                    <a:pt x="174358" y="774001"/>
                  </a:lnTo>
                  <a:lnTo>
                    <a:pt x="164096" y="750011"/>
                  </a:lnTo>
                  <a:lnTo>
                    <a:pt x="163918" y="749719"/>
                  </a:lnTo>
                  <a:lnTo>
                    <a:pt x="152819" y="731951"/>
                  </a:lnTo>
                  <a:lnTo>
                    <a:pt x="152819" y="825779"/>
                  </a:lnTo>
                  <a:lnTo>
                    <a:pt x="119710" y="825779"/>
                  </a:lnTo>
                  <a:lnTo>
                    <a:pt x="108826" y="823582"/>
                  </a:lnTo>
                  <a:lnTo>
                    <a:pt x="99936" y="817575"/>
                  </a:lnTo>
                  <a:lnTo>
                    <a:pt x="93941" y="808685"/>
                  </a:lnTo>
                  <a:lnTo>
                    <a:pt x="91744" y="797814"/>
                  </a:lnTo>
                  <a:lnTo>
                    <a:pt x="91744" y="790333"/>
                  </a:lnTo>
                  <a:lnTo>
                    <a:pt x="94653" y="783323"/>
                  </a:lnTo>
                  <a:lnTo>
                    <a:pt x="128257" y="749719"/>
                  </a:lnTo>
                  <a:lnTo>
                    <a:pt x="138455" y="767143"/>
                  </a:lnTo>
                  <a:lnTo>
                    <a:pt x="146024" y="785787"/>
                  </a:lnTo>
                  <a:lnTo>
                    <a:pt x="150837" y="805408"/>
                  </a:lnTo>
                  <a:lnTo>
                    <a:pt x="152819" y="825779"/>
                  </a:lnTo>
                  <a:lnTo>
                    <a:pt x="152819" y="731951"/>
                  </a:lnTo>
                  <a:lnTo>
                    <a:pt x="194678" y="688289"/>
                  </a:lnTo>
                  <a:lnTo>
                    <a:pt x="260350" y="661085"/>
                  </a:lnTo>
                  <a:lnTo>
                    <a:pt x="296430" y="657567"/>
                  </a:lnTo>
                  <a:lnTo>
                    <a:pt x="914387" y="657567"/>
                  </a:lnTo>
                  <a:lnTo>
                    <a:pt x="914387" y="626986"/>
                  </a:lnTo>
                  <a:lnTo>
                    <a:pt x="886929" y="626986"/>
                  </a:lnTo>
                  <a:lnTo>
                    <a:pt x="886929" y="474065"/>
                  </a:lnTo>
                  <a:lnTo>
                    <a:pt x="886929" y="443471"/>
                  </a:lnTo>
                  <a:lnTo>
                    <a:pt x="886929" y="259969"/>
                  </a:lnTo>
                  <a:lnTo>
                    <a:pt x="914387" y="259969"/>
                  </a:lnTo>
                  <a:lnTo>
                    <a:pt x="914387" y="229387"/>
                  </a:lnTo>
                  <a:lnTo>
                    <a:pt x="856348" y="229387"/>
                  </a:lnTo>
                  <a:lnTo>
                    <a:pt x="856348" y="259969"/>
                  </a:lnTo>
                  <a:lnTo>
                    <a:pt x="856348" y="443471"/>
                  </a:lnTo>
                  <a:lnTo>
                    <a:pt x="856348" y="474065"/>
                  </a:lnTo>
                  <a:lnTo>
                    <a:pt x="856348" y="626986"/>
                  </a:lnTo>
                  <a:lnTo>
                    <a:pt x="581088" y="626986"/>
                  </a:lnTo>
                  <a:lnTo>
                    <a:pt x="581088" y="474065"/>
                  </a:lnTo>
                  <a:lnTo>
                    <a:pt x="856348" y="474065"/>
                  </a:lnTo>
                  <a:lnTo>
                    <a:pt x="856348" y="443471"/>
                  </a:lnTo>
                  <a:lnTo>
                    <a:pt x="581088" y="443471"/>
                  </a:lnTo>
                  <a:lnTo>
                    <a:pt x="581088" y="259969"/>
                  </a:lnTo>
                  <a:lnTo>
                    <a:pt x="856348" y="259969"/>
                  </a:lnTo>
                  <a:lnTo>
                    <a:pt x="856348" y="229387"/>
                  </a:lnTo>
                  <a:lnTo>
                    <a:pt x="779894" y="229387"/>
                  </a:lnTo>
                  <a:lnTo>
                    <a:pt x="779894" y="168224"/>
                  </a:lnTo>
                  <a:lnTo>
                    <a:pt x="914387" y="168224"/>
                  </a:lnTo>
                  <a:lnTo>
                    <a:pt x="914387" y="137629"/>
                  </a:lnTo>
                  <a:close/>
                </a:path>
              </a:pathLst>
            </a:custGeom>
            <a:solidFill>
              <a:srgbClr val="58BC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95695" y="948518"/>
              <a:ext cx="141251" cy="1070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510992" y="948524"/>
              <a:ext cx="88900" cy="92075"/>
            </a:xfrm>
            <a:custGeom>
              <a:avLst/>
              <a:gdLst/>
              <a:ahLst/>
              <a:cxnLst/>
              <a:rect l="l" t="t" r="r" b="b"/>
              <a:pathLst>
                <a:path w="88900" h="92075">
                  <a:moveTo>
                    <a:pt x="61175" y="0"/>
                  </a:moveTo>
                  <a:lnTo>
                    <a:pt x="0" y="0"/>
                  </a:lnTo>
                  <a:lnTo>
                    <a:pt x="0" y="30581"/>
                  </a:lnTo>
                  <a:lnTo>
                    <a:pt x="61175" y="30581"/>
                  </a:lnTo>
                  <a:lnTo>
                    <a:pt x="61175" y="0"/>
                  </a:lnTo>
                  <a:close/>
                </a:path>
                <a:path w="88900" h="92075">
                  <a:moveTo>
                    <a:pt x="88620" y="61163"/>
                  </a:moveTo>
                  <a:lnTo>
                    <a:pt x="30581" y="61163"/>
                  </a:lnTo>
                  <a:lnTo>
                    <a:pt x="30581" y="91757"/>
                  </a:lnTo>
                  <a:lnTo>
                    <a:pt x="88620" y="91757"/>
                  </a:lnTo>
                  <a:lnTo>
                    <a:pt x="88620" y="61163"/>
                  </a:lnTo>
                  <a:close/>
                </a:path>
              </a:pathLst>
            </a:custGeom>
            <a:solidFill>
              <a:srgbClr val="58BC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2821" y="948518"/>
              <a:ext cx="91752" cy="1070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20450" y="948518"/>
              <a:ext cx="91752" cy="1070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8079" y="948518"/>
              <a:ext cx="91752" cy="10704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296908" y="550925"/>
              <a:ext cx="214629" cy="306070"/>
            </a:xfrm>
            <a:custGeom>
              <a:avLst/>
              <a:gdLst/>
              <a:ahLst/>
              <a:cxnLst/>
              <a:rect l="l" t="t" r="r" b="b"/>
              <a:pathLst>
                <a:path w="214629" h="306069">
                  <a:moveTo>
                    <a:pt x="30581" y="0"/>
                  </a:moveTo>
                  <a:lnTo>
                    <a:pt x="0" y="0"/>
                  </a:lnTo>
                  <a:lnTo>
                    <a:pt x="0" y="122339"/>
                  </a:lnTo>
                  <a:lnTo>
                    <a:pt x="30581" y="122339"/>
                  </a:lnTo>
                  <a:lnTo>
                    <a:pt x="30581" y="0"/>
                  </a:lnTo>
                  <a:close/>
                </a:path>
                <a:path w="214629" h="306069">
                  <a:moveTo>
                    <a:pt x="91744" y="0"/>
                  </a:moveTo>
                  <a:lnTo>
                    <a:pt x="61163" y="0"/>
                  </a:lnTo>
                  <a:lnTo>
                    <a:pt x="61163" y="122339"/>
                  </a:lnTo>
                  <a:lnTo>
                    <a:pt x="91744" y="122339"/>
                  </a:lnTo>
                  <a:lnTo>
                    <a:pt x="91744" y="0"/>
                  </a:lnTo>
                  <a:close/>
                </a:path>
                <a:path w="214629" h="306069">
                  <a:moveTo>
                    <a:pt x="152920" y="0"/>
                  </a:moveTo>
                  <a:lnTo>
                    <a:pt x="122339" y="0"/>
                  </a:lnTo>
                  <a:lnTo>
                    <a:pt x="122339" y="122339"/>
                  </a:lnTo>
                  <a:lnTo>
                    <a:pt x="152920" y="122339"/>
                  </a:lnTo>
                  <a:lnTo>
                    <a:pt x="152920" y="0"/>
                  </a:lnTo>
                  <a:close/>
                </a:path>
                <a:path w="214629" h="306069">
                  <a:moveTo>
                    <a:pt x="214083" y="214096"/>
                  </a:moveTo>
                  <a:lnTo>
                    <a:pt x="183502" y="214096"/>
                  </a:lnTo>
                  <a:lnTo>
                    <a:pt x="183502" y="305841"/>
                  </a:lnTo>
                  <a:lnTo>
                    <a:pt x="214083" y="305841"/>
                  </a:lnTo>
                  <a:lnTo>
                    <a:pt x="214083" y="214096"/>
                  </a:lnTo>
                  <a:close/>
                </a:path>
                <a:path w="214629" h="306069">
                  <a:moveTo>
                    <a:pt x="214083" y="0"/>
                  </a:moveTo>
                  <a:lnTo>
                    <a:pt x="183502" y="0"/>
                  </a:lnTo>
                  <a:lnTo>
                    <a:pt x="183502" y="122339"/>
                  </a:lnTo>
                  <a:lnTo>
                    <a:pt x="214083" y="122339"/>
                  </a:lnTo>
                  <a:lnTo>
                    <a:pt x="214083" y="0"/>
                  </a:lnTo>
                  <a:close/>
                </a:path>
              </a:pathLst>
            </a:custGeom>
            <a:solidFill>
              <a:srgbClr val="58BC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369170" y="1226947"/>
            <a:ext cx="1550035" cy="453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4610">
              <a:lnSpc>
                <a:spcPct val="116900"/>
              </a:lnSpc>
              <a:spcBef>
                <a:spcPts val="95"/>
              </a:spcBef>
            </a:pPr>
            <a:r>
              <a:rPr sz="1200" b="1" spc="-50" dirty="0">
                <a:solidFill>
                  <a:srgbClr val="A0DBC2"/>
                </a:solidFill>
                <a:latin typeface="Verdana"/>
                <a:cs typeface="Verdana"/>
              </a:rPr>
              <a:t>Công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A0DBC2"/>
                </a:solidFill>
                <a:latin typeface="Verdana"/>
                <a:cs typeface="Verdana"/>
              </a:rPr>
              <a:t>ty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ho</a:t>
            </a:r>
            <a:r>
              <a:rPr sz="1200" b="1" spc="-70" dirty="0">
                <a:solidFill>
                  <a:srgbClr val="A0DBC2"/>
                </a:solidFill>
                <a:latin typeface="Noto Sans"/>
                <a:cs typeface="Noto Sans"/>
              </a:rPr>
              <a:t>ạ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A0DBC2"/>
                </a:solidFill>
                <a:latin typeface="Noto Sans"/>
                <a:cs typeface="Noto Sans"/>
              </a:rPr>
              <a:t>độ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ng </a:t>
            </a:r>
            <a:r>
              <a:rPr sz="1200" b="1" spc="-95" dirty="0">
                <a:solidFill>
                  <a:srgbClr val="A0DBC2"/>
                </a:solidFill>
                <a:latin typeface="Verdana"/>
                <a:cs typeface="Verdana"/>
              </a:rPr>
              <a:t>trên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A0DBC2"/>
                </a:solidFill>
                <a:latin typeface="Verdana"/>
                <a:cs typeface="Verdana"/>
              </a:rPr>
              <a:t>05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ngành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chính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4099" y="3025398"/>
            <a:ext cx="16638269" cy="1170305"/>
            <a:chOff x="824099" y="3025398"/>
            <a:chExt cx="16638269" cy="1170305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4099" y="3025398"/>
              <a:ext cx="1943099" cy="11620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97750" y="3042833"/>
              <a:ext cx="1914524" cy="11525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71383" y="3042833"/>
              <a:ext cx="1914524" cy="11525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45015" y="3025398"/>
              <a:ext cx="1924049" cy="116204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18647" y="3025398"/>
              <a:ext cx="1943099" cy="116204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193707" y="2761236"/>
            <a:ext cx="1126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90" dirty="0">
                <a:solidFill>
                  <a:srgbClr val="5CC67A"/>
                </a:solidFill>
                <a:latin typeface="Verdana"/>
                <a:cs typeface="Verdana"/>
              </a:rPr>
              <a:t>AGRICULTURE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79975" y="2759794"/>
            <a:ext cx="1297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0" dirty="0">
                <a:solidFill>
                  <a:srgbClr val="5CC67A"/>
                </a:solidFill>
                <a:latin typeface="Verdana"/>
                <a:cs typeface="Verdana"/>
              </a:rPr>
              <a:t>CONSTRUCTION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36147" y="2759794"/>
            <a:ext cx="1122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5CC67A"/>
                </a:solidFill>
                <a:latin typeface="Verdana"/>
                <a:cs typeface="Verdana"/>
              </a:rPr>
              <a:t>ELECTRONICS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353097" y="2759794"/>
            <a:ext cx="9010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14" dirty="0">
                <a:solidFill>
                  <a:srgbClr val="5CC67A"/>
                </a:solidFill>
                <a:latin typeface="Verdana"/>
                <a:cs typeface="Verdana"/>
              </a:rPr>
              <a:t>FURNITURE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956229" y="2761236"/>
            <a:ext cx="1048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14" dirty="0">
                <a:solidFill>
                  <a:srgbClr val="5CC67A"/>
                </a:solidFill>
                <a:latin typeface="Verdana"/>
                <a:cs typeface="Verdana"/>
              </a:rPr>
              <a:t>HOSPITALITY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57195" y="1654295"/>
            <a:ext cx="17188815" cy="7587615"/>
            <a:chOff x="557195" y="1654295"/>
            <a:chExt cx="17188815" cy="7587615"/>
          </a:xfrm>
        </p:grpSpPr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27945" y="1654295"/>
              <a:ext cx="14649872" cy="118528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1613" y="4420361"/>
              <a:ext cx="2257424" cy="11144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59493" y="4436622"/>
              <a:ext cx="2257424" cy="109535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11454" y="4420361"/>
              <a:ext cx="2228849" cy="11048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84172" y="4436622"/>
              <a:ext cx="2257424" cy="11144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353842" y="4407362"/>
              <a:ext cx="2257424" cy="111440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7195" y="6163421"/>
              <a:ext cx="2533649" cy="19049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13707" y="6140500"/>
              <a:ext cx="2533649" cy="192404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56737" y="6149675"/>
              <a:ext cx="2533649" cy="190499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42410" y="6163421"/>
              <a:ext cx="2533649" cy="192404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212262" y="6140500"/>
              <a:ext cx="2533649" cy="190499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809127" y="5628500"/>
              <a:ext cx="38100" cy="419100"/>
            </a:xfrm>
            <a:custGeom>
              <a:avLst/>
              <a:gdLst/>
              <a:ahLst/>
              <a:cxnLst/>
              <a:rect l="l" t="t" r="r" b="b"/>
              <a:pathLst>
                <a:path w="38100" h="419100">
                  <a:moveTo>
                    <a:pt x="38100" y="381000"/>
                  </a:moveTo>
                  <a:lnTo>
                    <a:pt x="0" y="381000"/>
                  </a:lnTo>
                  <a:lnTo>
                    <a:pt x="0" y="419100"/>
                  </a:lnTo>
                  <a:lnTo>
                    <a:pt x="38100" y="419100"/>
                  </a:lnTo>
                  <a:lnTo>
                    <a:pt x="38100" y="381000"/>
                  </a:lnTo>
                  <a:close/>
                </a:path>
                <a:path w="38100" h="419100">
                  <a:moveTo>
                    <a:pt x="38100" y="304800"/>
                  </a:moveTo>
                  <a:lnTo>
                    <a:pt x="0" y="304800"/>
                  </a:lnTo>
                  <a:lnTo>
                    <a:pt x="0" y="342900"/>
                  </a:lnTo>
                  <a:lnTo>
                    <a:pt x="38100" y="342900"/>
                  </a:lnTo>
                  <a:lnTo>
                    <a:pt x="38100" y="304800"/>
                  </a:lnTo>
                  <a:close/>
                </a:path>
                <a:path w="38100" h="419100">
                  <a:moveTo>
                    <a:pt x="38100" y="228600"/>
                  </a:moveTo>
                  <a:lnTo>
                    <a:pt x="0" y="228600"/>
                  </a:lnTo>
                  <a:lnTo>
                    <a:pt x="0" y="266700"/>
                  </a:lnTo>
                  <a:lnTo>
                    <a:pt x="38100" y="266700"/>
                  </a:lnTo>
                  <a:lnTo>
                    <a:pt x="38100" y="228600"/>
                  </a:lnTo>
                  <a:close/>
                </a:path>
                <a:path w="38100" h="419100">
                  <a:moveTo>
                    <a:pt x="38100" y="152400"/>
                  </a:moveTo>
                  <a:lnTo>
                    <a:pt x="0" y="152400"/>
                  </a:lnTo>
                  <a:lnTo>
                    <a:pt x="0" y="190500"/>
                  </a:lnTo>
                  <a:lnTo>
                    <a:pt x="38100" y="190500"/>
                  </a:lnTo>
                  <a:lnTo>
                    <a:pt x="38100" y="152400"/>
                  </a:lnTo>
                  <a:close/>
                </a:path>
                <a:path w="38100" h="419100">
                  <a:moveTo>
                    <a:pt x="38100" y="76200"/>
                  </a:moveTo>
                  <a:lnTo>
                    <a:pt x="0" y="7620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76200"/>
                  </a:lnTo>
                  <a:close/>
                </a:path>
                <a:path w="38100" h="419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8BCD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71040" y="5997692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300" y="0"/>
                  </a:moveTo>
                  <a:lnTo>
                    <a:pt x="57150" y="7620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8BCD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09127" y="5628500"/>
              <a:ext cx="38100" cy="419100"/>
            </a:xfrm>
            <a:custGeom>
              <a:avLst/>
              <a:gdLst/>
              <a:ahLst/>
              <a:cxnLst/>
              <a:rect l="l" t="t" r="r" b="b"/>
              <a:pathLst>
                <a:path w="38100" h="419100">
                  <a:moveTo>
                    <a:pt x="38100" y="381000"/>
                  </a:moveTo>
                  <a:lnTo>
                    <a:pt x="0" y="381000"/>
                  </a:lnTo>
                  <a:lnTo>
                    <a:pt x="0" y="419100"/>
                  </a:lnTo>
                  <a:lnTo>
                    <a:pt x="38100" y="419100"/>
                  </a:lnTo>
                  <a:lnTo>
                    <a:pt x="38100" y="381000"/>
                  </a:lnTo>
                  <a:close/>
                </a:path>
                <a:path w="38100" h="419100">
                  <a:moveTo>
                    <a:pt x="38100" y="304800"/>
                  </a:moveTo>
                  <a:lnTo>
                    <a:pt x="0" y="304800"/>
                  </a:lnTo>
                  <a:lnTo>
                    <a:pt x="0" y="342900"/>
                  </a:lnTo>
                  <a:lnTo>
                    <a:pt x="38100" y="342900"/>
                  </a:lnTo>
                  <a:lnTo>
                    <a:pt x="38100" y="304800"/>
                  </a:lnTo>
                  <a:close/>
                </a:path>
                <a:path w="38100" h="419100">
                  <a:moveTo>
                    <a:pt x="38100" y="228600"/>
                  </a:moveTo>
                  <a:lnTo>
                    <a:pt x="0" y="228600"/>
                  </a:lnTo>
                  <a:lnTo>
                    <a:pt x="0" y="266700"/>
                  </a:lnTo>
                  <a:lnTo>
                    <a:pt x="38100" y="266700"/>
                  </a:lnTo>
                  <a:lnTo>
                    <a:pt x="38100" y="228600"/>
                  </a:lnTo>
                  <a:close/>
                </a:path>
                <a:path w="38100" h="419100">
                  <a:moveTo>
                    <a:pt x="38100" y="152400"/>
                  </a:moveTo>
                  <a:lnTo>
                    <a:pt x="0" y="152400"/>
                  </a:lnTo>
                  <a:lnTo>
                    <a:pt x="0" y="190500"/>
                  </a:lnTo>
                  <a:lnTo>
                    <a:pt x="38100" y="190500"/>
                  </a:lnTo>
                  <a:lnTo>
                    <a:pt x="38100" y="152400"/>
                  </a:lnTo>
                  <a:close/>
                </a:path>
                <a:path w="38100" h="419100">
                  <a:moveTo>
                    <a:pt x="38100" y="76200"/>
                  </a:moveTo>
                  <a:lnTo>
                    <a:pt x="0" y="7620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76200"/>
                  </a:lnTo>
                  <a:close/>
                </a:path>
                <a:path w="38100" h="419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8BCD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771040" y="5997692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300" y="0"/>
                  </a:moveTo>
                  <a:lnTo>
                    <a:pt x="57150" y="7620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8BCD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462803" y="5628500"/>
              <a:ext cx="38100" cy="266700"/>
            </a:xfrm>
            <a:custGeom>
              <a:avLst/>
              <a:gdLst/>
              <a:ahLst/>
              <a:cxnLst/>
              <a:rect l="l" t="t" r="r" b="b"/>
              <a:pathLst>
                <a:path w="38100" h="266700">
                  <a:moveTo>
                    <a:pt x="38100" y="228600"/>
                  </a:moveTo>
                  <a:lnTo>
                    <a:pt x="0" y="228600"/>
                  </a:lnTo>
                  <a:lnTo>
                    <a:pt x="0" y="266700"/>
                  </a:lnTo>
                  <a:lnTo>
                    <a:pt x="38100" y="266700"/>
                  </a:lnTo>
                  <a:lnTo>
                    <a:pt x="38100" y="228600"/>
                  </a:lnTo>
                  <a:close/>
                </a:path>
                <a:path w="38100" h="266700">
                  <a:moveTo>
                    <a:pt x="38100" y="152400"/>
                  </a:moveTo>
                  <a:lnTo>
                    <a:pt x="0" y="152400"/>
                  </a:lnTo>
                  <a:lnTo>
                    <a:pt x="0" y="190500"/>
                  </a:lnTo>
                  <a:lnTo>
                    <a:pt x="38100" y="190500"/>
                  </a:lnTo>
                  <a:lnTo>
                    <a:pt x="38100" y="152400"/>
                  </a:lnTo>
                  <a:close/>
                </a:path>
                <a:path w="38100" h="266700">
                  <a:moveTo>
                    <a:pt x="38100" y="76200"/>
                  </a:moveTo>
                  <a:lnTo>
                    <a:pt x="0" y="7620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76200"/>
                  </a:lnTo>
                  <a:close/>
                </a:path>
                <a:path w="38100" h="2667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8BCD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05658" y="5933297"/>
              <a:ext cx="152400" cy="15964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9100350" y="5628500"/>
              <a:ext cx="38100" cy="266700"/>
            </a:xfrm>
            <a:custGeom>
              <a:avLst/>
              <a:gdLst/>
              <a:ahLst/>
              <a:cxnLst/>
              <a:rect l="l" t="t" r="r" b="b"/>
              <a:pathLst>
                <a:path w="38100" h="266700">
                  <a:moveTo>
                    <a:pt x="38100" y="228600"/>
                  </a:moveTo>
                  <a:lnTo>
                    <a:pt x="0" y="228600"/>
                  </a:lnTo>
                  <a:lnTo>
                    <a:pt x="0" y="266700"/>
                  </a:lnTo>
                  <a:lnTo>
                    <a:pt x="38100" y="266700"/>
                  </a:lnTo>
                  <a:lnTo>
                    <a:pt x="38100" y="228600"/>
                  </a:lnTo>
                  <a:close/>
                </a:path>
                <a:path w="38100" h="266700">
                  <a:moveTo>
                    <a:pt x="38100" y="152400"/>
                  </a:moveTo>
                  <a:lnTo>
                    <a:pt x="0" y="152400"/>
                  </a:lnTo>
                  <a:lnTo>
                    <a:pt x="0" y="190500"/>
                  </a:lnTo>
                  <a:lnTo>
                    <a:pt x="38100" y="190500"/>
                  </a:lnTo>
                  <a:lnTo>
                    <a:pt x="38100" y="152400"/>
                  </a:lnTo>
                  <a:close/>
                </a:path>
                <a:path w="38100" h="266700">
                  <a:moveTo>
                    <a:pt x="38100" y="76200"/>
                  </a:moveTo>
                  <a:lnTo>
                    <a:pt x="0" y="7620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76200"/>
                  </a:lnTo>
                  <a:close/>
                </a:path>
                <a:path w="38100" h="2667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8BCD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43202" y="5933297"/>
              <a:ext cx="152400" cy="15964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2810732" y="5628500"/>
              <a:ext cx="38100" cy="266700"/>
            </a:xfrm>
            <a:custGeom>
              <a:avLst/>
              <a:gdLst/>
              <a:ahLst/>
              <a:cxnLst/>
              <a:rect l="l" t="t" r="r" b="b"/>
              <a:pathLst>
                <a:path w="38100" h="266700">
                  <a:moveTo>
                    <a:pt x="38100" y="228600"/>
                  </a:moveTo>
                  <a:lnTo>
                    <a:pt x="0" y="228600"/>
                  </a:lnTo>
                  <a:lnTo>
                    <a:pt x="0" y="266700"/>
                  </a:lnTo>
                  <a:lnTo>
                    <a:pt x="38100" y="266700"/>
                  </a:lnTo>
                  <a:lnTo>
                    <a:pt x="38100" y="228600"/>
                  </a:lnTo>
                  <a:close/>
                </a:path>
                <a:path w="38100" h="266700">
                  <a:moveTo>
                    <a:pt x="38100" y="152400"/>
                  </a:moveTo>
                  <a:lnTo>
                    <a:pt x="0" y="152400"/>
                  </a:lnTo>
                  <a:lnTo>
                    <a:pt x="0" y="190500"/>
                  </a:lnTo>
                  <a:lnTo>
                    <a:pt x="38100" y="190500"/>
                  </a:lnTo>
                  <a:lnTo>
                    <a:pt x="38100" y="152400"/>
                  </a:lnTo>
                  <a:close/>
                </a:path>
                <a:path w="38100" h="266700">
                  <a:moveTo>
                    <a:pt x="38100" y="76200"/>
                  </a:moveTo>
                  <a:lnTo>
                    <a:pt x="0" y="7620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76200"/>
                  </a:lnTo>
                  <a:close/>
                </a:path>
                <a:path w="38100" h="2667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8BCD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753593" y="5933297"/>
              <a:ext cx="152400" cy="15964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6461359" y="5628500"/>
              <a:ext cx="38100" cy="266700"/>
            </a:xfrm>
            <a:custGeom>
              <a:avLst/>
              <a:gdLst/>
              <a:ahLst/>
              <a:cxnLst/>
              <a:rect l="l" t="t" r="r" b="b"/>
              <a:pathLst>
                <a:path w="38100" h="266700">
                  <a:moveTo>
                    <a:pt x="38100" y="228600"/>
                  </a:moveTo>
                  <a:lnTo>
                    <a:pt x="0" y="228600"/>
                  </a:lnTo>
                  <a:lnTo>
                    <a:pt x="0" y="266700"/>
                  </a:lnTo>
                  <a:lnTo>
                    <a:pt x="38100" y="266700"/>
                  </a:lnTo>
                  <a:lnTo>
                    <a:pt x="38100" y="228600"/>
                  </a:lnTo>
                  <a:close/>
                </a:path>
                <a:path w="38100" h="266700">
                  <a:moveTo>
                    <a:pt x="38100" y="152400"/>
                  </a:moveTo>
                  <a:lnTo>
                    <a:pt x="0" y="152400"/>
                  </a:lnTo>
                  <a:lnTo>
                    <a:pt x="0" y="190500"/>
                  </a:lnTo>
                  <a:lnTo>
                    <a:pt x="38100" y="190500"/>
                  </a:lnTo>
                  <a:lnTo>
                    <a:pt x="38100" y="152400"/>
                  </a:lnTo>
                  <a:close/>
                </a:path>
                <a:path w="38100" h="266700">
                  <a:moveTo>
                    <a:pt x="38100" y="76200"/>
                  </a:moveTo>
                  <a:lnTo>
                    <a:pt x="0" y="7620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76200"/>
                  </a:lnTo>
                  <a:close/>
                </a:path>
                <a:path w="38100" h="2667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8BCD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404214" y="5933297"/>
              <a:ext cx="152400" cy="15964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805589" y="8879628"/>
              <a:ext cx="160020" cy="361950"/>
            </a:xfrm>
            <a:custGeom>
              <a:avLst/>
              <a:gdLst/>
              <a:ahLst/>
              <a:cxnLst/>
              <a:rect l="l" t="t" r="r" b="b"/>
              <a:pathLst>
                <a:path w="160019" h="361950">
                  <a:moveTo>
                    <a:pt x="0" y="245641"/>
                  </a:moveTo>
                  <a:lnTo>
                    <a:pt x="8240" y="233913"/>
                  </a:lnTo>
                  <a:lnTo>
                    <a:pt x="17178" y="232371"/>
                  </a:lnTo>
                  <a:lnTo>
                    <a:pt x="24008" y="237180"/>
                  </a:lnTo>
                  <a:lnTo>
                    <a:pt x="57355" y="270987"/>
                  </a:lnTo>
                  <a:lnTo>
                    <a:pt x="59103" y="273422"/>
                  </a:lnTo>
                  <a:lnTo>
                    <a:pt x="60115" y="274833"/>
                  </a:lnTo>
                  <a:lnTo>
                    <a:pt x="60115" y="270465"/>
                  </a:lnTo>
                  <a:lnTo>
                    <a:pt x="60274" y="266445"/>
                  </a:lnTo>
                  <a:lnTo>
                    <a:pt x="60090" y="262436"/>
                  </a:lnTo>
                  <a:lnTo>
                    <a:pt x="58350" y="216163"/>
                  </a:lnTo>
                  <a:lnTo>
                    <a:pt x="57308" y="169878"/>
                  </a:lnTo>
                  <a:lnTo>
                    <a:pt x="56873" y="123582"/>
                  </a:lnTo>
                  <a:lnTo>
                    <a:pt x="56956" y="77278"/>
                  </a:lnTo>
                  <a:lnTo>
                    <a:pt x="56945" y="65615"/>
                  </a:lnTo>
                  <a:lnTo>
                    <a:pt x="56823" y="53950"/>
                  </a:lnTo>
                  <a:lnTo>
                    <a:pt x="56692" y="42286"/>
                  </a:lnTo>
                  <a:lnTo>
                    <a:pt x="56655" y="30623"/>
                  </a:lnTo>
                  <a:lnTo>
                    <a:pt x="72975" y="0"/>
                  </a:lnTo>
                  <a:lnTo>
                    <a:pt x="77695" y="1364"/>
                  </a:lnTo>
                  <a:lnTo>
                    <a:pt x="83110" y="44648"/>
                  </a:lnTo>
                  <a:lnTo>
                    <a:pt x="84151" y="87138"/>
                  </a:lnTo>
                  <a:lnTo>
                    <a:pt x="84559" y="103745"/>
                  </a:lnTo>
                  <a:lnTo>
                    <a:pt x="85046" y="120350"/>
                  </a:lnTo>
                  <a:lnTo>
                    <a:pt x="85784" y="141540"/>
                  </a:lnTo>
                  <a:lnTo>
                    <a:pt x="86583" y="162728"/>
                  </a:lnTo>
                  <a:lnTo>
                    <a:pt x="88233" y="205102"/>
                  </a:lnTo>
                  <a:lnTo>
                    <a:pt x="89019" y="226642"/>
                  </a:lnTo>
                  <a:lnTo>
                    <a:pt x="91079" y="268739"/>
                  </a:lnTo>
                  <a:lnTo>
                    <a:pt x="91717" y="278951"/>
                  </a:lnTo>
                  <a:lnTo>
                    <a:pt x="92343" y="289085"/>
                  </a:lnTo>
                  <a:lnTo>
                    <a:pt x="99743" y="281886"/>
                  </a:lnTo>
                  <a:lnTo>
                    <a:pt x="107038" y="274768"/>
                  </a:lnTo>
                  <a:lnTo>
                    <a:pt x="114308" y="267761"/>
                  </a:lnTo>
                  <a:lnTo>
                    <a:pt x="145174" y="251125"/>
                  </a:lnTo>
                  <a:lnTo>
                    <a:pt x="148219" y="251245"/>
                  </a:lnTo>
                  <a:lnTo>
                    <a:pt x="151535" y="252088"/>
                  </a:lnTo>
                  <a:lnTo>
                    <a:pt x="159380" y="256572"/>
                  </a:lnTo>
                  <a:lnTo>
                    <a:pt x="159552" y="260709"/>
                  </a:lnTo>
                  <a:lnTo>
                    <a:pt x="153163" y="266441"/>
                  </a:lnTo>
                  <a:lnTo>
                    <a:pt x="151075" y="267993"/>
                  </a:lnTo>
                  <a:lnTo>
                    <a:pt x="149008" y="269554"/>
                  </a:lnTo>
                  <a:lnTo>
                    <a:pt x="116872" y="300757"/>
                  </a:lnTo>
                  <a:lnTo>
                    <a:pt x="91383" y="337598"/>
                  </a:lnTo>
                  <a:lnTo>
                    <a:pt x="89159" y="341327"/>
                  </a:lnTo>
                  <a:lnTo>
                    <a:pt x="86558" y="344833"/>
                  </a:lnTo>
                  <a:lnTo>
                    <a:pt x="83485" y="349544"/>
                  </a:lnTo>
                  <a:lnTo>
                    <a:pt x="82777" y="350672"/>
                  </a:lnTo>
                  <a:lnTo>
                    <a:pt x="82390" y="351878"/>
                  </a:lnTo>
                  <a:lnTo>
                    <a:pt x="78845" y="358113"/>
                  </a:lnTo>
                  <a:lnTo>
                    <a:pt x="73574" y="361478"/>
                  </a:lnTo>
                  <a:lnTo>
                    <a:pt x="67325" y="361731"/>
                  </a:lnTo>
                  <a:lnTo>
                    <a:pt x="60851" y="358631"/>
                  </a:lnTo>
                  <a:lnTo>
                    <a:pt x="57493" y="356061"/>
                  </a:lnTo>
                  <a:lnTo>
                    <a:pt x="56410" y="352378"/>
                  </a:lnTo>
                  <a:lnTo>
                    <a:pt x="55892" y="348449"/>
                  </a:lnTo>
                  <a:lnTo>
                    <a:pt x="53669" y="334920"/>
                  </a:lnTo>
                  <a:lnTo>
                    <a:pt x="41176" y="295989"/>
                  </a:lnTo>
                  <a:lnTo>
                    <a:pt x="17205" y="265515"/>
                  </a:lnTo>
                  <a:lnTo>
                    <a:pt x="13052" y="262427"/>
                  </a:lnTo>
                  <a:lnTo>
                    <a:pt x="634" y="251714"/>
                  </a:lnTo>
                  <a:lnTo>
                    <a:pt x="0" y="245641"/>
                  </a:lnTo>
                  <a:close/>
                </a:path>
              </a:pathLst>
            </a:custGeom>
            <a:solidFill>
              <a:srgbClr val="8BCD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847411" y="8236330"/>
            <a:ext cx="191516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285" marR="30480" indent="-210820">
              <a:lnSpc>
                <a:spcPct val="114599"/>
              </a:lnSpc>
              <a:spcBef>
                <a:spcPts val="100"/>
              </a:spcBef>
            </a:pP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200" b="1" spc="-75" dirty="0">
                <a:solidFill>
                  <a:srgbClr val="A0DBC2"/>
                </a:solidFill>
                <a:latin typeface="Noto Sans"/>
                <a:cs typeface="Noto Sans"/>
              </a:rPr>
              <a:t>ợ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nhu</a:t>
            </a:r>
            <a:r>
              <a:rPr sz="1200" b="1" spc="-110" dirty="0">
                <a:solidFill>
                  <a:srgbClr val="A0DBC2"/>
                </a:solidFill>
                <a:latin typeface="Noto Sans"/>
                <a:cs typeface="Noto Sans"/>
              </a:rPr>
              <a:t>ậ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tô</a:t>
            </a:r>
            <a:r>
              <a:rPr sz="1800" b="1" spc="-120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t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và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65" dirty="0">
                <a:solidFill>
                  <a:srgbClr val="A0DBC2"/>
                </a:solidFill>
                <a:latin typeface="Noto Sans"/>
                <a:cs typeface="Noto Sans"/>
              </a:rPr>
              <a:t>ổ</a:t>
            </a:r>
            <a:r>
              <a:rPr sz="1200" b="1" spc="-65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A0DBC2"/>
                </a:solidFill>
                <a:latin typeface="Noto Sans"/>
                <a:cs typeface="Noto Sans"/>
              </a:rPr>
              <a:t>đị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nh,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ỷ</a:t>
            </a:r>
            <a:r>
              <a:rPr sz="1200" b="1" spc="-15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suâ</a:t>
            </a:r>
            <a:r>
              <a:rPr sz="1800" b="1" spc="-135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t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sinh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200" b="1" spc="-55" dirty="0">
                <a:solidFill>
                  <a:srgbClr val="A0DBC2"/>
                </a:solidFill>
                <a:latin typeface="Noto Sans"/>
                <a:cs typeface="Noto Sans"/>
              </a:rPr>
              <a:t>ợ</a:t>
            </a:r>
            <a:r>
              <a:rPr sz="1200" b="1" spc="-55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A0DBC2"/>
                </a:solidFill>
                <a:latin typeface="Verdana"/>
                <a:cs typeface="Verdana"/>
              </a:rPr>
              <a:t>cao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166975" y="8230905"/>
            <a:ext cx="259207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algn="ctr">
              <a:lnSpc>
                <a:spcPct val="114599"/>
              </a:lnSpc>
              <a:spcBef>
                <a:spcPts val="100"/>
              </a:spcBef>
            </a:pP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200" b="1" spc="-75" dirty="0">
                <a:solidFill>
                  <a:srgbClr val="A0DBC2"/>
                </a:solidFill>
                <a:latin typeface="Noto Sans"/>
                <a:cs typeface="Noto Sans"/>
              </a:rPr>
              <a:t>ợ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nhu</a:t>
            </a:r>
            <a:r>
              <a:rPr sz="1200" b="1" spc="-110" dirty="0">
                <a:solidFill>
                  <a:srgbClr val="A0DBC2"/>
                </a:solidFill>
                <a:latin typeface="Noto Sans"/>
                <a:cs typeface="Noto Sans"/>
              </a:rPr>
              <a:t>ậ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80" dirty="0">
                <a:solidFill>
                  <a:srgbClr val="A0DBC2"/>
                </a:solidFill>
                <a:latin typeface="Noto Sans"/>
                <a:cs typeface="Noto Sans"/>
              </a:rPr>
              <a:t>ổ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n,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tuy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nhiên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có</a:t>
            </a:r>
            <a:r>
              <a:rPr sz="1200" b="1" spc="-6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s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ự</a:t>
            </a:r>
            <a:r>
              <a:rPr sz="1200" b="1" spc="25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suy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gi</a:t>
            </a:r>
            <a:r>
              <a:rPr sz="1200" b="1" spc="-100" dirty="0">
                <a:solidFill>
                  <a:srgbClr val="A0DBC2"/>
                </a:solidFill>
                <a:latin typeface="Noto Sans"/>
                <a:cs typeface="Noto Sans"/>
              </a:rPr>
              <a:t>ả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m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trong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2022.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Bù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200" b="1" spc="-75" dirty="0">
                <a:solidFill>
                  <a:srgbClr val="A0DBC2"/>
                </a:solidFill>
                <a:latin typeface="Noto Sans"/>
                <a:cs typeface="Noto Sans"/>
              </a:rPr>
              <a:t>ạ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i,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-20" dirty="0">
                <a:solidFill>
                  <a:srgbClr val="A0DBC2"/>
                </a:solidFill>
                <a:latin typeface="Noto Sans"/>
                <a:cs typeface="Noto Sans"/>
              </a:rPr>
              <a:t>ỷ</a:t>
            </a:r>
            <a:r>
              <a:rPr sz="1200" b="1" spc="10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suâ</a:t>
            </a:r>
            <a:r>
              <a:rPr sz="1800" b="1" spc="-30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t </a:t>
            </a:r>
            <a:r>
              <a:rPr sz="1200" b="1" spc="-55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200" b="1" spc="-55" dirty="0">
                <a:solidFill>
                  <a:srgbClr val="A0DBC2"/>
                </a:solidFill>
                <a:latin typeface="Noto Sans"/>
                <a:cs typeface="Noto Sans"/>
              </a:rPr>
              <a:t>ợ</a:t>
            </a:r>
            <a:r>
              <a:rPr sz="1200" b="1" spc="-55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nhu</a:t>
            </a:r>
            <a:r>
              <a:rPr sz="1200" b="1" spc="-110" dirty="0">
                <a:solidFill>
                  <a:srgbClr val="A0DBC2"/>
                </a:solidFill>
                <a:latin typeface="Noto Sans"/>
                <a:cs typeface="Noto Sans"/>
              </a:rPr>
              <a:t>ậ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60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200" b="1" spc="-60" dirty="0">
                <a:solidFill>
                  <a:srgbClr val="A0DBC2"/>
                </a:solidFill>
                <a:latin typeface="Noto Sans"/>
                <a:cs typeface="Noto Sans"/>
              </a:rPr>
              <a:t>ạ</a:t>
            </a:r>
            <a:r>
              <a:rPr sz="1200" b="1" spc="-60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râ</a:t>
            </a:r>
            <a:r>
              <a:rPr sz="1800" b="1" spc="-165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65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200" b="1" spc="-225" dirty="0">
                <a:solidFill>
                  <a:srgbClr val="A0DBC2"/>
                </a:solidFill>
                <a:latin typeface="Verdana"/>
                <a:cs typeface="Verdana"/>
              </a:rPr>
              <a:t>o</a:t>
            </a:r>
            <a:r>
              <a:rPr sz="1200" b="1" spc="75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1255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65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846191" y="8230905"/>
            <a:ext cx="253301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710" marR="212090" algn="ctr">
              <a:lnSpc>
                <a:spcPct val="114599"/>
              </a:lnSpc>
              <a:spcBef>
                <a:spcPts val="100"/>
              </a:spcBef>
            </a:pP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Phát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tri</a:t>
            </a:r>
            <a:r>
              <a:rPr sz="1200" b="1" spc="-100" dirty="0">
                <a:solidFill>
                  <a:srgbClr val="A0DBC2"/>
                </a:solidFill>
                <a:latin typeface="Noto Sans"/>
                <a:cs typeface="Noto Sans"/>
              </a:rPr>
              <a:t>ể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râ</a:t>
            </a:r>
            <a:r>
              <a:rPr sz="1800" b="1" spc="-165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tô</a:t>
            </a:r>
            <a:r>
              <a:rPr sz="1800" b="1" spc="-120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20" dirty="0">
                <a:solidFill>
                  <a:srgbClr val="A0DBC2"/>
                </a:solidFill>
                <a:latin typeface="Verdana"/>
                <a:cs typeface="Verdana"/>
              </a:rPr>
              <a:t>(2022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tăng tr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200" b="1" spc="-1280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90" dirty="0">
                <a:solidFill>
                  <a:srgbClr val="A0DBC2"/>
                </a:solidFill>
                <a:latin typeface="Noto Sans"/>
                <a:cs typeface="Noto Sans"/>
              </a:rPr>
              <a:t>ở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ng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365" dirty="0">
                <a:solidFill>
                  <a:srgbClr val="A0DBC2"/>
                </a:solidFill>
                <a:latin typeface="Verdana"/>
                <a:cs typeface="Verdana"/>
              </a:rPr>
              <a:t>&gt;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2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15" dirty="0">
                <a:solidFill>
                  <a:srgbClr val="A0DBC2"/>
                </a:solidFill>
                <a:latin typeface="Verdana"/>
                <a:cs typeface="Verdana"/>
              </a:rPr>
              <a:t>lâ</a:t>
            </a:r>
            <a:r>
              <a:rPr sz="1800" b="1" spc="-322" baseline="13888" dirty="0">
                <a:solidFill>
                  <a:srgbClr val="A0DBC2"/>
                </a:solidFill>
                <a:latin typeface="Verdana"/>
                <a:cs typeface="Verdana"/>
              </a:rPr>
              <a:t>̀</a:t>
            </a:r>
            <a:r>
              <a:rPr sz="1800" b="1" spc="-209" baseline="13888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35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45" dirty="0">
                <a:solidFill>
                  <a:srgbClr val="A0DBC2"/>
                </a:solidFill>
                <a:latin typeface="Verdana"/>
                <a:cs typeface="Verdana"/>
              </a:rPr>
              <a:t>so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65" dirty="0">
                <a:solidFill>
                  <a:srgbClr val="A0DBC2"/>
                </a:solidFill>
                <a:latin typeface="Verdana"/>
                <a:cs typeface="Verdana"/>
              </a:rPr>
              <a:t>v</a:t>
            </a:r>
            <a:r>
              <a:rPr sz="1200" b="1" spc="-225" dirty="0">
                <a:solidFill>
                  <a:srgbClr val="A0DBC2"/>
                </a:solidFill>
                <a:latin typeface="Verdana"/>
                <a:cs typeface="Verdana"/>
              </a:rPr>
              <a:t>o</a:t>
            </a:r>
            <a:r>
              <a:rPr sz="1200" b="1" spc="75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1255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65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2019).</a:t>
            </a:r>
            <a:endParaRPr sz="12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209"/>
              </a:spcBef>
            </a:pP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Tuy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 v</a:t>
            </a:r>
            <a:r>
              <a:rPr sz="1200" b="1" spc="-90" dirty="0">
                <a:solidFill>
                  <a:srgbClr val="A0DBC2"/>
                </a:solidFill>
                <a:latin typeface="Noto Sans"/>
                <a:cs typeface="Noto Sans"/>
              </a:rPr>
              <a:t>ậ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y,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-20" dirty="0">
                <a:solidFill>
                  <a:srgbClr val="A0DBC2"/>
                </a:solidFill>
                <a:latin typeface="Noto Sans"/>
                <a:cs typeface="Noto Sans"/>
              </a:rPr>
              <a:t>ỷ</a:t>
            </a:r>
            <a:r>
              <a:rPr sz="1200" b="1" spc="10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suâ</a:t>
            </a:r>
            <a:r>
              <a:rPr sz="1800" b="1" spc="-135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sinh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200" b="1" spc="-55" dirty="0">
                <a:solidFill>
                  <a:srgbClr val="A0DBC2"/>
                </a:solidFill>
                <a:latin typeface="Noto Sans"/>
                <a:cs typeface="Noto Sans"/>
              </a:rPr>
              <a:t>ợ</a:t>
            </a:r>
            <a:r>
              <a:rPr sz="1200" b="1" spc="-55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quá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thâ</a:t>
            </a:r>
            <a:r>
              <a:rPr sz="1800" b="1" spc="-30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p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506393" y="8202345"/>
            <a:ext cx="260858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-635" algn="ctr">
              <a:lnSpc>
                <a:spcPct val="114599"/>
              </a:lnSpc>
              <a:spcBef>
                <a:spcPts val="100"/>
              </a:spcBef>
            </a:pP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ỷ</a:t>
            </a:r>
            <a:r>
              <a:rPr sz="1200" b="1" spc="10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suâ</a:t>
            </a:r>
            <a:r>
              <a:rPr sz="1800" b="1" spc="-135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sinh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15" dirty="0">
                <a:solidFill>
                  <a:srgbClr val="A0DBC2"/>
                </a:solidFill>
                <a:latin typeface="Verdana"/>
                <a:cs typeface="Verdana"/>
              </a:rPr>
              <a:t>lò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290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65" dirty="0">
                <a:solidFill>
                  <a:srgbClr val="A0DBC2"/>
                </a:solidFill>
                <a:latin typeface="Verdana"/>
                <a:cs typeface="Verdana"/>
              </a:rPr>
              <a:t>cao.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Tuy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nhiên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200" b="1" spc="-50" dirty="0">
                <a:solidFill>
                  <a:srgbClr val="A0DBC2"/>
                </a:solidFill>
                <a:latin typeface="Noto Sans"/>
                <a:cs typeface="Noto Sans"/>
              </a:rPr>
              <a:t>ợ</a:t>
            </a:r>
            <a:r>
              <a:rPr sz="1200" b="1" spc="-50" dirty="0">
                <a:solidFill>
                  <a:srgbClr val="A0DBC2"/>
                </a:solidFill>
                <a:latin typeface="Verdana"/>
                <a:cs typeface="Verdana"/>
              </a:rPr>
              <a:t>i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nhu</a:t>
            </a:r>
            <a:r>
              <a:rPr sz="1200" b="1" spc="-110" dirty="0">
                <a:solidFill>
                  <a:srgbClr val="A0DBC2"/>
                </a:solidFill>
                <a:latin typeface="Noto Sans"/>
                <a:cs typeface="Noto Sans"/>
              </a:rPr>
              <a:t>ậ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-55" dirty="0">
                <a:solidFill>
                  <a:srgbClr val="A0DBC2"/>
                </a:solidFill>
                <a:latin typeface="Noto Sans"/>
                <a:cs typeface="Noto Sans"/>
              </a:rPr>
              <a:t>ạ</a:t>
            </a:r>
            <a:r>
              <a:rPr sz="1200" b="1" spc="-55" dirty="0">
                <a:solidFill>
                  <a:srgbClr val="A0DBC2"/>
                </a:solidFill>
                <a:latin typeface="Verdana"/>
                <a:cs typeface="Verdana"/>
              </a:rPr>
              <a:t>o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4" dirty="0">
                <a:solidFill>
                  <a:srgbClr val="A0DBC2"/>
                </a:solidFill>
                <a:latin typeface="Verdana"/>
                <a:cs typeface="Verdana"/>
              </a:rPr>
              <a:t>ra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60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200" b="1" spc="-60" dirty="0">
                <a:solidFill>
                  <a:srgbClr val="A0DBC2"/>
                </a:solidFill>
                <a:latin typeface="Noto Sans"/>
                <a:cs typeface="Noto Sans"/>
              </a:rPr>
              <a:t>ạ</a:t>
            </a:r>
            <a:r>
              <a:rPr sz="1200" b="1" spc="-60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quá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thâ</a:t>
            </a:r>
            <a:r>
              <a:rPr sz="1800" b="1" spc="-150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p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và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có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xu 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h</a:t>
            </a:r>
            <a:r>
              <a:rPr sz="1200" b="1" spc="-95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200" b="1" spc="-1270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240" dirty="0">
                <a:solidFill>
                  <a:srgbClr val="A0DBC2"/>
                </a:solidFill>
                <a:latin typeface="Verdana"/>
                <a:cs typeface="Verdana"/>
              </a:rPr>
              <a:t>o</a:t>
            </a:r>
            <a:r>
              <a:rPr sz="1200" b="1" spc="60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1270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ng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gi</a:t>
            </a:r>
            <a:r>
              <a:rPr sz="1200" b="1" spc="-100" dirty="0">
                <a:solidFill>
                  <a:srgbClr val="A0DBC2"/>
                </a:solidFill>
                <a:latin typeface="Noto Sans"/>
                <a:cs typeface="Noto Sans"/>
              </a:rPr>
              <a:t>ả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m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m</a:t>
            </a:r>
            <a:r>
              <a:rPr sz="1200" b="1" spc="-20" dirty="0">
                <a:solidFill>
                  <a:srgbClr val="A0DBC2"/>
                </a:solidFill>
                <a:latin typeface="Noto Sans"/>
                <a:cs typeface="Noto Sans"/>
              </a:rPr>
              <a:t>ạ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nh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5237445" y="8202345"/>
            <a:ext cx="256222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algn="ctr">
              <a:lnSpc>
                <a:spcPct val="114599"/>
              </a:lnSpc>
              <a:spcBef>
                <a:spcPts val="100"/>
              </a:spcBef>
            </a:pP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ỷ</a:t>
            </a:r>
            <a:r>
              <a:rPr sz="1200" b="1" spc="5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suâ</a:t>
            </a:r>
            <a:r>
              <a:rPr sz="1800" b="1" spc="-135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sinh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15" dirty="0">
                <a:solidFill>
                  <a:srgbClr val="A0DBC2"/>
                </a:solidFill>
                <a:latin typeface="Verdana"/>
                <a:cs typeface="Verdana"/>
              </a:rPr>
              <a:t>lò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290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thâ</a:t>
            </a:r>
            <a:r>
              <a:rPr sz="1800" b="1" spc="-157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p,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4" dirty="0">
                <a:solidFill>
                  <a:srgbClr val="A0DBC2"/>
                </a:solidFill>
                <a:latin typeface="Verdana"/>
                <a:cs typeface="Verdana"/>
              </a:rPr>
              <a:t>nh</a:t>
            </a:r>
            <a:r>
              <a:rPr sz="1200" b="1" spc="-130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200" b="1" spc="-1305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114" dirty="0">
                <a:solidFill>
                  <a:srgbClr val="A0DBC2"/>
                </a:solidFill>
                <a:latin typeface="Verdana"/>
                <a:cs typeface="Verdana"/>
              </a:rPr>
              <a:t>ng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200" b="1" spc="-25" dirty="0">
                <a:solidFill>
                  <a:srgbClr val="A0DBC2"/>
                </a:solidFill>
                <a:latin typeface="Noto Sans"/>
                <a:cs typeface="Noto Sans"/>
              </a:rPr>
              <a:t>ợ</a:t>
            </a:r>
            <a:r>
              <a:rPr sz="1200" b="1" spc="-25" dirty="0">
                <a:solidFill>
                  <a:srgbClr val="A0DBC2"/>
                </a:solidFill>
                <a:latin typeface="Verdana"/>
                <a:cs typeface="Verdana"/>
              </a:rPr>
              <a:t>i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nhu</a:t>
            </a:r>
            <a:r>
              <a:rPr sz="1200" b="1" spc="-110" dirty="0">
                <a:solidFill>
                  <a:srgbClr val="A0DBC2"/>
                </a:solidFill>
                <a:latin typeface="Noto Sans"/>
                <a:cs typeface="Noto Sans"/>
              </a:rPr>
              <a:t>ậ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60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200" b="1" spc="-60" dirty="0">
                <a:solidFill>
                  <a:srgbClr val="A0DBC2"/>
                </a:solidFill>
                <a:latin typeface="Noto Sans"/>
                <a:cs typeface="Noto Sans"/>
              </a:rPr>
              <a:t>ạ</a:t>
            </a:r>
            <a:r>
              <a:rPr sz="1200" b="1" spc="-60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200" b="1" spc="-1280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o</a:t>
            </a:r>
            <a:r>
              <a:rPr sz="1200" b="1" spc="-1280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ng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40" dirty="0">
                <a:solidFill>
                  <a:srgbClr val="A0DBC2"/>
                </a:solidFill>
                <a:latin typeface="Noto Sans"/>
                <a:cs typeface="Noto Sans"/>
              </a:rPr>
              <a:t>đ</a:t>
            </a:r>
            <a:r>
              <a:rPr sz="1200" b="1" spc="-200" dirty="0">
                <a:solidFill>
                  <a:srgbClr val="A0DBC2"/>
                </a:solidFill>
                <a:latin typeface="Verdana"/>
                <a:cs typeface="Verdana"/>
              </a:rPr>
              <a:t>o</a:t>
            </a:r>
            <a:r>
              <a:rPr sz="1200" b="1" spc="100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1230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40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65" dirty="0">
                <a:solidFill>
                  <a:srgbClr val="A0DBC2"/>
                </a:solidFill>
                <a:latin typeface="Noto Sans"/>
                <a:cs typeface="Noto Sans"/>
              </a:rPr>
              <a:t>ổ</a:t>
            </a:r>
            <a:r>
              <a:rPr sz="1200" b="1" spc="-65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A0DBC2"/>
                </a:solidFill>
                <a:latin typeface="Noto Sans"/>
                <a:cs typeface="Noto Sans"/>
              </a:rPr>
              <a:t>đị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nh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và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A0DBC2"/>
                </a:solidFill>
                <a:latin typeface="Verdana"/>
                <a:cs typeface="Verdana"/>
              </a:rPr>
              <a:t>có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s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ự</a:t>
            </a:r>
            <a:r>
              <a:rPr sz="1200" b="1" spc="45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phát</a:t>
            </a:r>
            <a:r>
              <a:rPr sz="1200" b="1" spc="-5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tri</a:t>
            </a:r>
            <a:r>
              <a:rPr sz="1200" b="1" spc="-100" dirty="0">
                <a:solidFill>
                  <a:srgbClr val="A0DBC2"/>
                </a:solidFill>
                <a:latin typeface="Noto Sans"/>
                <a:cs typeface="Noto Sans"/>
              </a:rPr>
              <a:t>ể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-5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A0DBC2"/>
                </a:solidFill>
                <a:latin typeface="Verdana"/>
                <a:cs typeface="Verdana"/>
              </a:rPr>
              <a:t>nh</a:t>
            </a:r>
            <a:r>
              <a:rPr sz="1200" b="1" spc="-25" dirty="0">
                <a:solidFill>
                  <a:srgbClr val="A0DBC2"/>
                </a:solidFill>
                <a:latin typeface="Noto Sans"/>
                <a:cs typeface="Noto Sans"/>
              </a:rPr>
              <a:t>ẹ</a:t>
            </a:r>
            <a:endParaRPr sz="1200">
              <a:latin typeface="Noto Sans"/>
              <a:cs typeface="Noto San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87067" y="9259330"/>
            <a:ext cx="2282190" cy="65405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R="34925" algn="ctr">
              <a:lnSpc>
                <a:spcPct val="100000"/>
              </a:lnSpc>
              <a:spcBef>
                <a:spcPts val="309"/>
              </a:spcBef>
            </a:pP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NGÀNH</a:t>
            </a:r>
            <a:r>
              <a:rPr sz="12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FFFFFF"/>
                </a:solidFill>
                <a:latin typeface="Verdana"/>
                <a:cs typeface="Verdana"/>
              </a:rPr>
              <a:t>MU</a:t>
            </a:r>
            <a:r>
              <a:rPr sz="1800" spc="-135" baseline="11574" dirty="0">
                <a:solidFill>
                  <a:srgbClr val="FFFFFF"/>
                </a:solidFill>
                <a:latin typeface="Verdana"/>
                <a:cs typeface="Verdana"/>
              </a:rPr>
              <a:t>̃</a:t>
            </a:r>
            <a:r>
              <a:rPr sz="1800" spc="-330" baseline="1157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2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2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NH</a:t>
            </a:r>
            <a:r>
              <a:rPr sz="1200" spc="-20" dirty="0">
                <a:solidFill>
                  <a:srgbClr val="FFFFFF"/>
                </a:solidFill>
                <a:latin typeface="Noto Sans"/>
                <a:cs typeface="Noto Sans"/>
              </a:rPr>
              <a:t>Ọ</a:t>
            </a: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N,</a:t>
            </a:r>
            <a:endParaRPr sz="1200">
              <a:latin typeface="Verdana"/>
              <a:cs typeface="Verdana"/>
            </a:endParaRPr>
          </a:p>
          <a:p>
            <a:pPr marL="37465" marR="30480" algn="ctr">
              <a:lnSpc>
                <a:spcPct val="114599"/>
              </a:lnSpc>
            </a:pP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NHU</a:t>
            </a:r>
            <a:r>
              <a:rPr sz="1200" spc="-83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-1829" baseline="11574" dirty="0">
                <a:solidFill>
                  <a:srgbClr val="FFFFFF"/>
                </a:solidFill>
                <a:latin typeface="Verdana"/>
                <a:cs typeface="Verdana"/>
              </a:rPr>
              <a:t>̛</a:t>
            </a:r>
            <a:r>
              <a:rPr sz="1800" spc="577" baseline="1157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2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CÓ</a:t>
            </a:r>
            <a:r>
              <a:rPr sz="12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125" dirty="0">
                <a:solidFill>
                  <a:srgbClr val="FFFFFF"/>
                </a:solidFill>
                <a:latin typeface="Verdana"/>
                <a:cs typeface="Verdana"/>
              </a:rPr>
              <a:t>DÂ</a:t>
            </a:r>
            <a:r>
              <a:rPr sz="1800" spc="-187" baseline="25462" dirty="0">
                <a:solidFill>
                  <a:srgbClr val="FFFFFF"/>
                </a:solidFill>
                <a:latin typeface="Verdana"/>
                <a:cs typeface="Verdana"/>
              </a:rPr>
              <a:t>́</a:t>
            </a:r>
            <a:r>
              <a:rPr sz="1800" spc="-337" baseline="254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2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Verdana"/>
                <a:cs typeface="Verdana"/>
              </a:rPr>
              <a:t>HI</a:t>
            </a:r>
            <a:r>
              <a:rPr sz="1200" spc="-70" dirty="0">
                <a:solidFill>
                  <a:srgbClr val="FFFFFF"/>
                </a:solidFill>
                <a:latin typeface="Noto Sans"/>
                <a:cs typeface="Noto Sans"/>
              </a:rPr>
              <a:t>Ệ</a:t>
            </a:r>
            <a:r>
              <a:rPr sz="1200" spc="-7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2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Verdana"/>
                <a:cs typeface="Verdana"/>
              </a:rPr>
              <a:t>CHU</a:t>
            </a:r>
            <a:r>
              <a:rPr sz="1800" spc="-104" baseline="11574" dirty="0">
                <a:solidFill>
                  <a:srgbClr val="FFFFFF"/>
                </a:solidFill>
                <a:latin typeface="Verdana"/>
                <a:cs typeface="Verdana"/>
              </a:rPr>
              <a:t>̃</a:t>
            </a:r>
            <a:r>
              <a:rPr sz="1800" spc="-330" baseline="1157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11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-1679" baseline="11574" dirty="0">
                <a:solidFill>
                  <a:srgbClr val="FFFFFF"/>
                </a:solidFill>
                <a:latin typeface="Verdana"/>
                <a:cs typeface="Verdana"/>
              </a:rPr>
              <a:t>̛</a:t>
            </a:r>
            <a:r>
              <a:rPr sz="1800" spc="577" baseline="1157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Verdana"/>
                <a:cs typeface="Verdana"/>
              </a:rPr>
              <a:t>G </a:t>
            </a:r>
            <a:r>
              <a:rPr sz="120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200" spc="-25" dirty="0">
                <a:solidFill>
                  <a:srgbClr val="FFFFFF"/>
                </a:solidFill>
                <a:latin typeface="Noto Sans"/>
                <a:cs typeface="Noto Sans"/>
              </a:rPr>
              <a:t>Ạ</a:t>
            </a:r>
            <a:r>
              <a:rPr sz="12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958031" y="9259330"/>
            <a:ext cx="233426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 marR="30480" indent="-29845">
              <a:lnSpc>
                <a:spcPct val="114599"/>
              </a:lnSpc>
              <a:spcBef>
                <a:spcPts val="100"/>
              </a:spcBef>
            </a:pPr>
            <a:r>
              <a:rPr sz="1200" spc="-170" dirty="0">
                <a:solidFill>
                  <a:srgbClr val="FFFFFF"/>
                </a:solidFill>
                <a:latin typeface="Verdana"/>
                <a:cs typeface="Verdana"/>
              </a:rPr>
              <a:t>TIÊ</a:t>
            </a:r>
            <a:r>
              <a:rPr sz="1800" spc="-254" baseline="25462" dirty="0">
                <a:solidFill>
                  <a:srgbClr val="FFFFFF"/>
                </a:solidFill>
                <a:latin typeface="Verdana"/>
                <a:cs typeface="Verdana"/>
              </a:rPr>
              <a:t>̀</a:t>
            </a:r>
            <a:r>
              <a:rPr sz="1800" spc="-217" baseline="254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2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Verdana"/>
                <a:cs typeface="Verdana"/>
              </a:rPr>
              <a:t>NĂNG,</a:t>
            </a:r>
            <a:r>
              <a:rPr sz="12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NHU</a:t>
            </a:r>
            <a:r>
              <a:rPr sz="1200" spc="-83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-1829" baseline="11574" dirty="0">
                <a:solidFill>
                  <a:srgbClr val="FFFFFF"/>
                </a:solidFill>
                <a:latin typeface="Verdana"/>
                <a:cs typeface="Verdana"/>
              </a:rPr>
              <a:t>̛</a:t>
            </a:r>
            <a:r>
              <a:rPr sz="1800" spc="562" baseline="1157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2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145" dirty="0">
                <a:solidFill>
                  <a:srgbClr val="FFFFFF"/>
                </a:solidFill>
                <a:latin typeface="Verdana"/>
                <a:cs typeface="Verdana"/>
              </a:rPr>
              <a:t>CÂ</a:t>
            </a:r>
            <a:r>
              <a:rPr sz="1800" spc="-217" baseline="25462" dirty="0">
                <a:solidFill>
                  <a:srgbClr val="FFFFFF"/>
                </a:solidFill>
                <a:latin typeface="Verdana"/>
                <a:cs typeface="Verdana"/>
              </a:rPr>
              <a:t>̀</a:t>
            </a:r>
            <a:r>
              <a:rPr sz="1800" spc="-104" baseline="254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2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Verdana"/>
                <a:cs typeface="Verdana"/>
              </a:rPr>
              <a:t>XEM </a:t>
            </a:r>
            <a:r>
              <a:rPr sz="1200" spc="-10" dirty="0">
                <a:solidFill>
                  <a:srgbClr val="FFFFFF"/>
                </a:solidFill>
                <a:latin typeface="Verdana"/>
                <a:cs typeface="Verdana"/>
              </a:rPr>
              <a:t>XÉT</a:t>
            </a:r>
            <a:r>
              <a:rPr sz="12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Verdana"/>
                <a:cs typeface="Verdana"/>
              </a:rPr>
              <a:t>CHIÊ</a:t>
            </a:r>
            <a:r>
              <a:rPr sz="1800" spc="-82" baseline="25462" dirty="0">
                <a:solidFill>
                  <a:srgbClr val="FFFFFF"/>
                </a:solidFill>
                <a:latin typeface="Verdana"/>
                <a:cs typeface="Verdana"/>
              </a:rPr>
              <a:t>́</a:t>
            </a:r>
            <a:r>
              <a:rPr sz="1200" spc="-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2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800" spc="-1792" baseline="11574" dirty="0">
                <a:solidFill>
                  <a:srgbClr val="FFFFFF"/>
                </a:solidFill>
                <a:latin typeface="Verdana"/>
                <a:cs typeface="Verdana"/>
              </a:rPr>
              <a:t>̛</a:t>
            </a:r>
            <a:r>
              <a:rPr sz="1200" spc="-5" dirty="0">
                <a:solidFill>
                  <a:srgbClr val="FFFFFF"/>
                </a:solidFill>
                <a:latin typeface="Noto Sans"/>
                <a:cs typeface="Noto Sans"/>
              </a:rPr>
              <a:t>Ợ</a:t>
            </a:r>
            <a:r>
              <a:rPr sz="1200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2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PHÁT</a:t>
            </a:r>
            <a:r>
              <a:rPr sz="12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TRI</a:t>
            </a:r>
            <a:r>
              <a:rPr sz="1200" spc="-20" dirty="0">
                <a:solidFill>
                  <a:srgbClr val="FFFFFF"/>
                </a:solidFill>
                <a:latin typeface="Noto Sans"/>
                <a:cs typeface="Noto Sans"/>
              </a:rPr>
              <a:t>Ể</a:t>
            </a: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5726643" y="9301240"/>
            <a:ext cx="1652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DUY</a:t>
            </a:r>
            <a:r>
              <a:rPr sz="12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Verdana"/>
                <a:cs typeface="Verdana"/>
              </a:rPr>
              <a:t>TRÌ</a:t>
            </a:r>
            <a:r>
              <a:rPr sz="12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110" dirty="0">
                <a:solidFill>
                  <a:srgbClr val="FFFFFF"/>
                </a:solidFill>
                <a:latin typeface="Verdana"/>
                <a:cs typeface="Verdana"/>
              </a:rPr>
              <a:t>NGUÔ</a:t>
            </a:r>
            <a:r>
              <a:rPr sz="1800" spc="-165" baseline="25462" dirty="0">
                <a:solidFill>
                  <a:srgbClr val="FFFFFF"/>
                </a:solidFill>
                <a:latin typeface="Verdana"/>
                <a:cs typeface="Verdana"/>
              </a:rPr>
              <a:t>̀</a:t>
            </a:r>
            <a:r>
              <a:rPr sz="1800" spc="-7" baseline="254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2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200" spc="-25" dirty="0">
                <a:solidFill>
                  <a:srgbClr val="FFFFFF"/>
                </a:solidFill>
                <a:latin typeface="Noto Sans"/>
                <a:cs typeface="Noto Sans"/>
              </a:rPr>
              <a:t>Ự</a:t>
            </a:r>
            <a:r>
              <a:rPr sz="1200" spc="-2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1636444" y="9259330"/>
            <a:ext cx="238696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825" marR="30480" indent="-86360">
              <a:lnSpc>
                <a:spcPct val="114599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THU</a:t>
            </a:r>
            <a:r>
              <a:rPr sz="12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200" dirty="0">
                <a:solidFill>
                  <a:srgbClr val="FFFFFF"/>
                </a:solidFill>
                <a:latin typeface="Noto Sans"/>
                <a:cs typeface="Noto Sans"/>
              </a:rPr>
              <a:t>Ẹ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2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QUY</a:t>
            </a:r>
            <a:r>
              <a:rPr sz="12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MÔ</a:t>
            </a:r>
            <a:r>
              <a:rPr sz="12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HO</a:t>
            </a:r>
            <a:r>
              <a:rPr sz="1200" dirty="0">
                <a:solidFill>
                  <a:srgbClr val="FFFFFF"/>
                </a:solidFill>
                <a:latin typeface="Noto Sans"/>
                <a:cs typeface="Noto Sans"/>
              </a:rPr>
              <a:t>Ạ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2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Đ</a:t>
            </a:r>
            <a:r>
              <a:rPr sz="1200" spc="-20" dirty="0">
                <a:solidFill>
                  <a:srgbClr val="FFFFFF"/>
                </a:solidFill>
                <a:latin typeface="Noto Sans"/>
                <a:cs typeface="Noto Sans"/>
              </a:rPr>
              <a:t>Ộ</a:t>
            </a: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NG </a:t>
            </a:r>
            <a:r>
              <a:rPr sz="1200" spc="-110" dirty="0">
                <a:solidFill>
                  <a:srgbClr val="FFFFFF"/>
                </a:solidFill>
                <a:latin typeface="Verdana"/>
                <a:cs typeface="Verdana"/>
              </a:rPr>
              <a:t>(CĂ</a:t>
            </a:r>
            <a:r>
              <a:rPr sz="1800" spc="-165" baseline="23148" dirty="0">
                <a:solidFill>
                  <a:srgbClr val="FFFFFF"/>
                </a:solidFill>
                <a:latin typeface="Verdana"/>
                <a:cs typeface="Verdana"/>
              </a:rPr>
              <a:t>́</a:t>
            </a:r>
            <a:r>
              <a:rPr sz="1800" spc="-345" baseline="2314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2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Verdana"/>
                <a:cs typeface="Verdana"/>
              </a:rPr>
              <a:t>GI</a:t>
            </a:r>
            <a:r>
              <a:rPr sz="1200" spc="-30" dirty="0">
                <a:solidFill>
                  <a:srgbClr val="FFFFFF"/>
                </a:solidFill>
                <a:latin typeface="Noto Sans"/>
                <a:cs typeface="Noto Sans"/>
              </a:rPr>
              <a:t>Ả</a:t>
            </a:r>
            <a:r>
              <a:rPr sz="1200" spc="-3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2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Verdana"/>
                <a:cs typeface="Verdana"/>
              </a:rPr>
              <a:t>NÊ</a:t>
            </a:r>
            <a:r>
              <a:rPr sz="1800" spc="-60" baseline="25462" dirty="0">
                <a:solidFill>
                  <a:srgbClr val="FFFFFF"/>
                </a:solidFill>
                <a:latin typeface="Verdana"/>
                <a:cs typeface="Verdana"/>
              </a:rPr>
              <a:t>́</a:t>
            </a:r>
            <a:r>
              <a:rPr sz="1200" spc="-4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2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145" dirty="0">
                <a:solidFill>
                  <a:srgbClr val="FFFFFF"/>
                </a:solidFill>
                <a:latin typeface="Verdana"/>
                <a:cs typeface="Verdana"/>
              </a:rPr>
              <a:t>CÂ</a:t>
            </a:r>
            <a:r>
              <a:rPr sz="1800" spc="-217" baseline="25462" dirty="0">
                <a:solidFill>
                  <a:srgbClr val="FFFFFF"/>
                </a:solidFill>
                <a:latin typeface="Verdana"/>
                <a:cs typeface="Verdana"/>
              </a:rPr>
              <a:t>̀</a:t>
            </a:r>
            <a:r>
              <a:rPr sz="1800" spc="-97" baseline="254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2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Verdana"/>
                <a:cs typeface="Verdana"/>
              </a:rPr>
              <a:t>THIÊ</a:t>
            </a:r>
            <a:r>
              <a:rPr sz="1800" spc="-15" baseline="25462" dirty="0">
                <a:solidFill>
                  <a:srgbClr val="FFFFFF"/>
                </a:solidFill>
                <a:latin typeface="Verdana"/>
                <a:cs typeface="Verdana"/>
              </a:rPr>
              <a:t>́</a:t>
            </a:r>
            <a:r>
              <a:rPr sz="1200" spc="-10" dirty="0">
                <a:solidFill>
                  <a:srgbClr val="FFFFFF"/>
                </a:solidFill>
                <a:latin typeface="Verdana"/>
                <a:cs typeface="Verdana"/>
              </a:rPr>
              <a:t>T),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241479" y="9259330"/>
            <a:ext cx="244284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825" marR="30480" indent="-86360">
              <a:lnSpc>
                <a:spcPct val="114599"/>
              </a:lnSpc>
              <a:spcBef>
                <a:spcPts val="100"/>
              </a:spcBef>
            </a:pPr>
            <a:r>
              <a:rPr sz="1200" spc="-170" dirty="0">
                <a:solidFill>
                  <a:srgbClr val="FFFFFF"/>
                </a:solidFill>
                <a:latin typeface="Verdana"/>
                <a:cs typeface="Verdana"/>
              </a:rPr>
              <a:t>TIÊ</a:t>
            </a:r>
            <a:r>
              <a:rPr sz="1800" spc="-254" baseline="25462" dirty="0">
                <a:solidFill>
                  <a:srgbClr val="FFFFFF"/>
                </a:solidFill>
                <a:latin typeface="Verdana"/>
                <a:cs typeface="Verdana"/>
              </a:rPr>
              <a:t>̀</a:t>
            </a:r>
            <a:r>
              <a:rPr sz="1800" spc="-225" baseline="254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2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Verdana"/>
                <a:cs typeface="Verdana"/>
              </a:rPr>
              <a:t>NĂNG</a:t>
            </a:r>
            <a:r>
              <a:rPr sz="12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THÀNH</a:t>
            </a:r>
            <a:r>
              <a:rPr sz="12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NGÀNH</a:t>
            </a:r>
            <a:r>
              <a:rPr sz="12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FFFFFF"/>
                </a:solidFill>
                <a:latin typeface="Verdana"/>
                <a:cs typeface="Verdana"/>
              </a:rPr>
              <a:t>MU</a:t>
            </a:r>
            <a:r>
              <a:rPr sz="1800" spc="-135" baseline="11574" dirty="0">
                <a:solidFill>
                  <a:srgbClr val="FFFFFF"/>
                </a:solidFill>
                <a:latin typeface="Verdana"/>
                <a:cs typeface="Verdana"/>
              </a:rPr>
              <a:t>̃</a:t>
            </a:r>
            <a:r>
              <a:rPr sz="1800" spc="-330" baseline="1157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Verdana"/>
                <a:cs typeface="Verdana"/>
              </a:rPr>
              <a:t>I </a:t>
            </a:r>
            <a:r>
              <a:rPr sz="1200" spc="-60" dirty="0">
                <a:solidFill>
                  <a:srgbClr val="FFFFFF"/>
                </a:solidFill>
                <a:latin typeface="Verdana"/>
                <a:cs typeface="Verdana"/>
              </a:rPr>
              <a:t>NH</a:t>
            </a:r>
            <a:r>
              <a:rPr sz="1200" spc="-60" dirty="0">
                <a:solidFill>
                  <a:srgbClr val="FFFFFF"/>
                </a:solidFill>
                <a:latin typeface="Noto Sans"/>
                <a:cs typeface="Noto Sans"/>
              </a:rPr>
              <a:t>Ọ</a:t>
            </a:r>
            <a:r>
              <a:rPr sz="1200" spc="-60" dirty="0">
                <a:solidFill>
                  <a:srgbClr val="FFFFFF"/>
                </a:solidFill>
                <a:latin typeface="Verdana"/>
                <a:cs typeface="Verdana"/>
              </a:rPr>
              <a:t>N.</a:t>
            </a:r>
            <a:r>
              <a:rPr sz="12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NHU</a:t>
            </a:r>
            <a:r>
              <a:rPr sz="1200" spc="-83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-1829" baseline="11574" dirty="0">
                <a:solidFill>
                  <a:srgbClr val="FFFFFF"/>
                </a:solidFill>
                <a:latin typeface="Verdana"/>
                <a:cs typeface="Verdana"/>
              </a:rPr>
              <a:t>̛</a:t>
            </a:r>
            <a:r>
              <a:rPr sz="1800" spc="562" baseline="1157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2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145" dirty="0">
                <a:solidFill>
                  <a:srgbClr val="FFFFFF"/>
                </a:solidFill>
                <a:latin typeface="Verdana"/>
                <a:cs typeface="Verdana"/>
              </a:rPr>
              <a:t>CÂ</a:t>
            </a:r>
            <a:r>
              <a:rPr sz="1800" spc="-217" baseline="25462" dirty="0">
                <a:solidFill>
                  <a:srgbClr val="FFFFFF"/>
                </a:solidFill>
                <a:latin typeface="Verdana"/>
                <a:cs typeface="Verdana"/>
              </a:rPr>
              <a:t>̀</a:t>
            </a:r>
            <a:r>
              <a:rPr sz="1800" spc="-104" baseline="254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2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XEM</a:t>
            </a:r>
            <a:r>
              <a:rPr sz="12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Verdana"/>
                <a:cs typeface="Verdana"/>
              </a:rPr>
              <a:t>XÉT </a:t>
            </a:r>
            <a:r>
              <a:rPr sz="1200" spc="-8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200" spc="-80" dirty="0">
                <a:solidFill>
                  <a:srgbClr val="FFFFFF"/>
                </a:solidFill>
                <a:latin typeface="Noto Sans"/>
                <a:cs typeface="Noto Sans"/>
              </a:rPr>
              <a:t>Ạ</a:t>
            </a:r>
            <a:r>
              <a:rPr sz="1200" spc="-8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2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Verdana"/>
                <a:cs typeface="Verdana"/>
              </a:rPr>
              <a:t>CHIÊ</a:t>
            </a:r>
            <a:r>
              <a:rPr sz="1800" spc="-82" baseline="25462" dirty="0">
                <a:solidFill>
                  <a:srgbClr val="FFFFFF"/>
                </a:solidFill>
                <a:latin typeface="Verdana"/>
                <a:cs typeface="Verdana"/>
              </a:rPr>
              <a:t>́</a:t>
            </a:r>
            <a:r>
              <a:rPr sz="1200" spc="-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2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800" spc="-1792" baseline="11574" dirty="0">
                <a:solidFill>
                  <a:srgbClr val="FFFFFF"/>
                </a:solidFill>
                <a:latin typeface="Verdana"/>
                <a:cs typeface="Verdana"/>
              </a:rPr>
              <a:t>̛</a:t>
            </a:r>
            <a:r>
              <a:rPr sz="1200" spc="-5" dirty="0">
                <a:solidFill>
                  <a:srgbClr val="FFFFFF"/>
                </a:solidFill>
                <a:latin typeface="Noto Sans"/>
                <a:cs typeface="Noto Sans"/>
              </a:rPr>
              <a:t>Ợ</a:t>
            </a:r>
            <a:r>
              <a:rPr sz="1200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2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FFFFFF"/>
                </a:solidFill>
                <a:latin typeface="Verdana"/>
                <a:cs typeface="Verdana"/>
              </a:rPr>
              <a:t>KINH</a:t>
            </a:r>
            <a:r>
              <a:rPr sz="12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DOANH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341353" y="8845651"/>
            <a:ext cx="11299190" cy="390525"/>
          </a:xfrm>
          <a:custGeom>
            <a:avLst/>
            <a:gdLst/>
            <a:ahLst/>
            <a:cxnLst/>
            <a:rect l="l" t="t" r="r" b="b"/>
            <a:pathLst>
              <a:path w="11299190" h="390525">
                <a:moveTo>
                  <a:pt x="159550" y="289267"/>
                </a:moveTo>
                <a:lnTo>
                  <a:pt x="159385" y="285127"/>
                </a:lnTo>
                <a:lnTo>
                  <a:pt x="151536" y="280644"/>
                </a:lnTo>
                <a:lnTo>
                  <a:pt x="148221" y="279806"/>
                </a:lnTo>
                <a:lnTo>
                  <a:pt x="145173" y="279679"/>
                </a:lnTo>
                <a:lnTo>
                  <a:pt x="138518" y="280212"/>
                </a:lnTo>
                <a:lnTo>
                  <a:pt x="107035" y="303326"/>
                </a:lnTo>
                <a:lnTo>
                  <a:pt x="99745" y="310438"/>
                </a:lnTo>
                <a:lnTo>
                  <a:pt x="92341" y="317652"/>
                </a:lnTo>
                <a:lnTo>
                  <a:pt x="91719" y="307505"/>
                </a:lnTo>
                <a:lnTo>
                  <a:pt x="91084" y="297294"/>
                </a:lnTo>
                <a:lnTo>
                  <a:pt x="90474" y="287032"/>
                </a:lnTo>
                <a:lnTo>
                  <a:pt x="89916" y="276733"/>
                </a:lnTo>
                <a:lnTo>
                  <a:pt x="89433" y="265963"/>
                </a:lnTo>
                <a:lnTo>
                  <a:pt x="89014" y="255206"/>
                </a:lnTo>
                <a:lnTo>
                  <a:pt x="88239" y="233654"/>
                </a:lnTo>
                <a:lnTo>
                  <a:pt x="86588" y="191287"/>
                </a:lnTo>
                <a:lnTo>
                  <a:pt x="85051" y="148907"/>
                </a:lnTo>
                <a:lnTo>
                  <a:pt x="83769" y="99085"/>
                </a:lnTo>
                <a:lnTo>
                  <a:pt x="83362" y="82486"/>
                </a:lnTo>
                <a:lnTo>
                  <a:pt x="81927" y="41935"/>
                </a:lnTo>
                <a:lnTo>
                  <a:pt x="72974" y="28562"/>
                </a:lnTo>
                <a:lnTo>
                  <a:pt x="65913" y="33312"/>
                </a:lnTo>
                <a:lnTo>
                  <a:pt x="63842" y="35598"/>
                </a:lnTo>
                <a:lnTo>
                  <a:pt x="57924" y="44335"/>
                </a:lnTo>
                <a:lnTo>
                  <a:pt x="56680" y="51701"/>
                </a:lnTo>
                <a:lnTo>
                  <a:pt x="56654" y="59182"/>
                </a:lnTo>
                <a:lnTo>
                  <a:pt x="56692" y="70840"/>
                </a:lnTo>
                <a:lnTo>
                  <a:pt x="56819" y="82511"/>
                </a:lnTo>
                <a:lnTo>
                  <a:pt x="56946" y="94170"/>
                </a:lnTo>
                <a:lnTo>
                  <a:pt x="56959" y="105841"/>
                </a:lnTo>
                <a:lnTo>
                  <a:pt x="56870" y="152146"/>
                </a:lnTo>
                <a:lnTo>
                  <a:pt x="57315" y="198437"/>
                </a:lnTo>
                <a:lnTo>
                  <a:pt x="58356" y="244716"/>
                </a:lnTo>
                <a:lnTo>
                  <a:pt x="60096" y="290995"/>
                </a:lnTo>
                <a:lnTo>
                  <a:pt x="60274" y="295008"/>
                </a:lnTo>
                <a:lnTo>
                  <a:pt x="60121" y="299021"/>
                </a:lnTo>
                <a:lnTo>
                  <a:pt x="60121" y="303390"/>
                </a:lnTo>
                <a:lnTo>
                  <a:pt x="59105" y="301980"/>
                </a:lnTo>
                <a:lnTo>
                  <a:pt x="58267" y="300736"/>
                </a:lnTo>
                <a:lnTo>
                  <a:pt x="57353" y="299542"/>
                </a:lnTo>
                <a:lnTo>
                  <a:pt x="24015" y="265734"/>
                </a:lnTo>
                <a:lnTo>
                  <a:pt x="17183" y="260934"/>
                </a:lnTo>
                <a:lnTo>
                  <a:pt x="8242" y="262470"/>
                </a:lnTo>
                <a:lnTo>
                  <a:pt x="0" y="274205"/>
                </a:lnTo>
                <a:lnTo>
                  <a:pt x="635" y="280276"/>
                </a:lnTo>
                <a:lnTo>
                  <a:pt x="13055" y="290982"/>
                </a:lnTo>
                <a:lnTo>
                  <a:pt x="17208" y="294068"/>
                </a:lnTo>
                <a:lnTo>
                  <a:pt x="24701" y="300532"/>
                </a:lnTo>
                <a:lnTo>
                  <a:pt x="46418" y="337210"/>
                </a:lnTo>
                <a:lnTo>
                  <a:pt x="55892" y="377012"/>
                </a:lnTo>
                <a:lnTo>
                  <a:pt x="56413" y="380936"/>
                </a:lnTo>
                <a:lnTo>
                  <a:pt x="57492" y="384619"/>
                </a:lnTo>
                <a:lnTo>
                  <a:pt x="60858" y="387184"/>
                </a:lnTo>
                <a:lnTo>
                  <a:pt x="67322" y="390283"/>
                </a:lnTo>
                <a:lnTo>
                  <a:pt x="73571" y="390042"/>
                </a:lnTo>
                <a:lnTo>
                  <a:pt x="78841" y="386676"/>
                </a:lnTo>
                <a:lnTo>
                  <a:pt x="82397" y="380441"/>
                </a:lnTo>
                <a:lnTo>
                  <a:pt x="82778" y="379234"/>
                </a:lnTo>
                <a:lnTo>
                  <a:pt x="83489" y="378104"/>
                </a:lnTo>
                <a:lnTo>
                  <a:pt x="86563" y="373392"/>
                </a:lnTo>
                <a:lnTo>
                  <a:pt x="89166" y="369887"/>
                </a:lnTo>
                <a:lnTo>
                  <a:pt x="91389" y="366153"/>
                </a:lnTo>
                <a:lnTo>
                  <a:pt x="116878" y="329311"/>
                </a:lnTo>
                <a:lnTo>
                  <a:pt x="149009" y="298107"/>
                </a:lnTo>
                <a:lnTo>
                  <a:pt x="151079" y="296557"/>
                </a:lnTo>
                <a:lnTo>
                  <a:pt x="153162" y="294995"/>
                </a:lnTo>
                <a:lnTo>
                  <a:pt x="159550" y="289267"/>
                </a:lnTo>
                <a:close/>
              </a:path>
              <a:path w="11299190" h="390525">
                <a:moveTo>
                  <a:pt x="3863327" y="289267"/>
                </a:moveTo>
                <a:lnTo>
                  <a:pt x="3863162" y="285127"/>
                </a:lnTo>
                <a:lnTo>
                  <a:pt x="3855313" y="280644"/>
                </a:lnTo>
                <a:lnTo>
                  <a:pt x="3851999" y="279806"/>
                </a:lnTo>
                <a:lnTo>
                  <a:pt x="3848951" y="279679"/>
                </a:lnTo>
                <a:lnTo>
                  <a:pt x="3842296" y="280212"/>
                </a:lnTo>
                <a:lnTo>
                  <a:pt x="3810812" y="303326"/>
                </a:lnTo>
                <a:lnTo>
                  <a:pt x="3803523" y="310438"/>
                </a:lnTo>
                <a:lnTo>
                  <a:pt x="3796119" y="317652"/>
                </a:lnTo>
                <a:lnTo>
                  <a:pt x="3795496" y="307505"/>
                </a:lnTo>
                <a:lnTo>
                  <a:pt x="3794861" y="297294"/>
                </a:lnTo>
                <a:lnTo>
                  <a:pt x="3794252" y="287032"/>
                </a:lnTo>
                <a:lnTo>
                  <a:pt x="3793693" y="276733"/>
                </a:lnTo>
                <a:lnTo>
                  <a:pt x="3793210" y="265963"/>
                </a:lnTo>
                <a:lnTo>
                  <a:pt x="3792791" y="255206"/>
                </a:lnTo>
                <a:lnTo>
                  <a:pt x="3792016" y="233654"/>
                </a:lnTo>
                <a:lnTo>
                  <a:pt x="3790365" y="191287"/>
                </a:lnTo>
                <a:lnTo>
                  <a:pt x="3788829" y="148907"/>
                </a:lnTo>
                <a:lnTo>
                  <a:pt x="3787546" y="99085"/>
                </a:lnTo>
                <a:lnTo>
                  <a:pt x="3787140" y="82486"/>
                </a:lnTo>
                <a:lnTo>
                  <a:pt x="3785705" y="41935"/>
                </a:lnTo>
                <a:lnTo>
                  <a:pt x="3776751" y="28562"/>
                </a:lnTo>
                <a:lnTo>
                  <a:pt x="3769690" y="33312"/>
                </a:lnTo>
                <a:lnTo>
                  <a:pt x="3767620" y="35598"/>
                </a:lnTo>
                <a:lnTo>
                  <a:pt x="3761702" y="44335"/>
                </a:lnTo>
                <a:lnTo>
                  <a:pt x="3760457" y="51701"/>
                </a:lnTo>
                <a:lnTo>
                  <a:pt x="3760432" y="59182"/>
                </a:lnTo>
                <a:lnTo>
                  <a:pt x="3760470" y="70840"/>
                </a:lnTo>
                <a:lnTo>
                  <a:pt x="3760597" y="82511"/>
                </a:lnTo>
                <a:lnTo>
                  <a:pt x="3760724" y="94170"/>
                </a:lnTo>
                <a:lnTo>
                  <a:pt x="3760736" y="105841"/>
                </a:lnTo>
                <a:lnTo>
                  <a:pt x="3760647" y="152146"/>
                </a:lnTo>
                <a:lnTo>
                  <a:pt x="3761092" y="198437"/>
                </a:lnTo>
                <a:lnTo>
                  <a:pt x="3762133" y="244716"/>
                </a:lnTo>
                <a:lnTo>
                  <a:pt x="3763873" y="290995"/>
                </a:lnTo>
                <a:lnTo>
                  <a:pt x="3764051" y="295008"/>
                </a:lnTo>
                <a:lnTo>
                  <a:pt x="3763899" y="299021"/>
                </a:lnTo>
                <a:lnTo>
                  <a:pt x="3763899" y="303390"/>
                </a:lnTo>
                <a:lnTo>
                  <a:pt x="3762883" y="301980"/>
                </a:lnTo>
                <a:lnTo>
                  <a:pt x="3762044" y="300736"/>
                </a:lnTo>
                <a:lnTo>
                  <a:pt x="3761130" y="299542"/>
                </a:lnTo>
                <a:lnTo>
                  <a:pt x="3727793" y="265734"/>
                </a:lnTo>
                <a:lnTo>
                  <a:pt x="3720960" y="260934"/>
                </a:lnTo>
                <a:lnTo>
                  <a:pt x="3712019" y="262470"/>
                </a:lnTo>
                <a:lnTo>
                  <a:pt x="3703777" y="274205"/>
                </a:lnTo>
                <a:lnTo>
                  <a:pt x="3704412" y="280276"/>
                </a:lnTo>
                <a:lnTo>
                  <a:pt x="3716832" y="290982"/>
                </a:lnTo>
                <a:lnTo>
                  <a:pt x="3720985" y="294068"/>
                </a:lnTo>
                <a:lnTo>
                  <a:pt x="3728478" y="300532"/>
                </a:lnTo>
                <a:lnTo>
                  <a:pt x="3750195" y="337210"/>
                </a:lnTo>
                <a:lnTo>
                  <a:pt x="3759670" y="377012"/>
                </a:lnTo>
                <a:lnTo>
                  <a:pt x="3760190" y="380936"/>
                </a:lnTo>
                <a:lnTo>
                  <a:pt x="3761270" y="384619"/>
                </a:lnTo>
                <a:lnTo>
                  <a:pt x="3764635" y="387184"/>
                </a:lnTo>
                <a:lnTo>
                  <a:pt x="3771100" y="390283"/>
                </a:lnTo>
                <a:lnTo>
                  <a:pt x="3777348" y="390042"/>
                </a:lnTo>
                <a:lnTo>
                  <a:pt x="3782618" y="386676"/>
                </a:lnTo>
                <a:lnTo>
                  <a:pt x="3786174" y="380441"/>
                </a:lnTo>
                <a:lnTo>
                  <a:pt x="3786555" y="379234"/>
                </a:lnTo>
                <a:lnTo>
                  <a:pt x="3787267" y="378104"/>
                </a:lnTo>
                <a:lnTo>
                  <a:pt x="3790340" y="373392"/>
                </a:lnTo>
                <a:lnTo>
                  <a:pt x="3792944" y="369887"/>
                </a:lnTo>
                <a:lnTo>
                  <a:pt x="3795166" y="366153"/>
                </a:lnTo>
                <a:lnTo>
                  <a:pt x="3820655" y="329311"/>
                </a:lnTo>
                <a:lnTo>
                  <a:pt x="3852786" y="298107"/>
                </a:lnTo>
                <a:lnTo>
                  <a:pt x="3854856" y="296557"/>
                </a:lnTo>
                <a:lnTo>
                  <a:pt x="3856939" y="294995"/>
                </a:lnTo>
                <a:lnTo>
                  <a:pt x="3863327" y="289267"/>
                </a:lnTo>
                <a:close/>
              </a:path>
              <a:path w="11299190" h="390525">
                <a:moveTo>
                  <a:pt x="7579576" y="289267"/>
                </a:moveTo>
                <a:lnTo>
                  <a:pt x="7579398" y="285127"/>
                </a:lnTo>
                <a:lnTo>
                  <a:pt x="7571562" y="280644"/>
                </a:lnTo>
                <a:lnTo>
                  <a:pt x="7568247" y="279806"/>
                </a:lnTo>
                <a:lnTo>
                  <a:pt x="7565199" y="279679"/>
                </a:lnTo>
                <a:lnTo>
                  <a:pt x="7558545" y="280212"/>
                </a:lnTo>
                <a:lnTo>
                  <a:pt x="7527061" y="303326"/>
                </a:lnTo>
                <a:lnTo>
                  <a:pt x="7519771" y="310438"/>
                </a:lnTo>
                <a:lnTo>
                  <a:pt x="7512367" y="317652"/>
                </a:lnTo>
                <a:lnTo>
                  <a:pt x="7511745" y="307505"/>
                </a:lnTo>
                <a:lnTo>
                  <a:pt x="7511097" y="297294"/>
                </a:lnTo>
                <a:lnTo>
                  <a:pt x="7510488" y="287032"/>
                </a:lnTo>
                <a:lnTo>
                  <a:pt x="7509942" y="276733"/>
                </a:lnTo>
                <a:lnTo>
                  <a:pt x="7509459" y="265963"/>
                </a:lnTo>
                <a:lnTo>
                  <a:pt x="7509040" y="255206"/>
                </a:lnTo>
                <a:lnTo>
                  <a:pt x="7508253" y="233654"/>
                </a:lnTo>
                <a:lnTo>
                  <a:pt x="7506602" y="191287"/>
                </a:lnTo>
                <a:lnTo>
                  <a:pt x="7505065" y="148907"/>
                </a:lnTo>
                <a:lnTo>
                  <a:pt x="7503795" y="99085"/>
                </a:lnTo>
                <a:lnTo>
                  <a:pt x="7503376" y="82486"/>
                </a:lnTo>
                <a:lnTo>
                  <a:pt x="7501941" y="41935"/>
                </a:lnTo>
                <a:lnTo>
                  <a:pt x="7493000" y="28562"/>
                </a:lnTo>
                <a:lnTo>
                  <a:pt x="7485939" y="33312"/>
                </a:lnTo>
                <a:lnTo>
                  <a:pt x="7483856" y="35598"/>
                </a:lnTo>
                <a:lnTo>
                  <a:pt x="7477950" y="44335"/>
                </a:lnTo>
                <a:lnTo>
                  <a:pt x="7476706" y="51701"/>
                </a:lnTo>
                <a:lnTo>
                  <a:pt x="7476680" y="59182"/>
                </a:lnTo>
                <a:lnTo>
                  <a:pt x="7476718" y="70840"/>
                </a:lnTo>
                <a:lnTo>
                  <a:pt x="7476845" y="82511"/>
                </a:lnTo>
                <a:lnTo>
                  <a:pt x="7476972" y="94170"/>
                </a:lnTo>
                <a:lnTo>
                  <a:pt x="7476972" y="105841"/>
                </a:lnTo>
                <a:lnTo>
                  <a:pt x="7476896" y="152146"/>
                </a:lnTo>
                <a:lnTo>
                  <a:pt x="7477328" y="198437"/>
                </a:lnTo>
                <a:lnTo>
                  <a:pt x="7478369" y="244716"/>
                </a:lnTo>
                <a:lnTo>
                  <a:pt x="7480109" y="290995"/>
                </a:lnTo>
                <a:lnTo>
                  <a:pt x="7480300" y="295008"/>
                </a:lnTo>
                <a:lnTo>
                  <a:pt x="7480135" y="299021"/>
                </a:lnTo>
                <a:lnTo>
                  <a:pt x="7480135" y="303390"/>
                </a:lnTo>
                <a:lnTo>
                  <a:pt x="7479131" y="301980"/>
                </a:lnTo>
                <a:lnTo>
                  <a:pt x="7478281" y="300736"/>
                </a:lnTo>
                <a:lnTo>
                  <a:pt x="7477379" y="299542"/>
                </a:lnTo>
                <a:lnTo>
                  <a:pt x="7444029" y="265734"/>
                </a:lnTo>
                <a:lnTo>
                  <a:pt x="7437196" y="260934"/>
                </a:lnTo>
                <a:lnTo>
                  <a:pt x="7428268" y="262470"/>
                </a:lnTo>
                <a:lnTo>
                  <a:pt x="7420026" y="274205"/>
                </a:lnTo>
                <a:lnTo>
                  <a:pt x="7420661" y="280276"/>
                </a:lnTo>
                <a:lnTo>
                  <a:pt x="7433069" y="290982"/>
                </a:lnTo>
                <a:lnTo>
                  <a:pt x="7437221" y="294068"/>
                </a:lnTo>
                <a:lnTo>
                  <a:pt x="7444727" y="300532"/>
                </a:lnTo>
                <a:lnTo>
                  <a:pt x="7466444" y="337210"/>
                </a:lnTo>
                <a:lnTo>
                  <a:pt x="7475918" y="377012"/>
                </a:lnTo>
                <a:lnTo>
                  <a:pt x="7476426" y="380936"/>
                </a:lnTo>
                <a:lnTo>
                  <a:pt x="7477519" y="384619"/>
                </a:lnTo>
                <a:lnTo>
                  <a:pt x="7480871" y="387184"/>
                </a:lnTo>
                <a:lnTo>
                  <a:pt x="7487348" y="390283"/>
                </a:lnTo>
                <a:lnTo>
                  <a:pt x="7493597" y="390042"/>
                </a:lnTo>
                <a:lnTo>
                  <a:pt x="7498867" y="386676"/>
                </a:lnTo>
                <a:lnTo>
                  <a:pt x="7502411" y="380441"/>
                </a:lnTo>
                <a:lnTo>
                  <a:pt x="7502804" y="379234"/>
                </a:lnTo>
                <a:lnTo>
                  <a:pt x="7503503" y="378104"/>
                </a:lnTo>
                <a:lnTo>
                  <a:pt x="7506576" y="373392"/>
                </a:lnTo>
                <a:lnTo>
                  <a:pt x="7509180" y="369887"/>
                </a:lnTo>
                <a:lnTo>
                  <a:pt x="7511402" y="366153"/>
                </a:lnTo>
                <a:lnTo>
                  <a:pt x="7536891" y="329311"/>
                </a:lnTo>
                <a:lnTo>
                  <a:pt x="7569035" y="298107"/>
                </a:lnTo>
                <a:lnTo>
                  <a:pt x="7573188" y="294995"/>
                </a:lnTo>
                <a:lnTo>
                  <a:pt x="7579576" y="289267"/>
                </a:lnTo>
                <a:close/>
              </a:path>
              <a:path w="11299190" h="390525">
                <a:moveTo>
                  <a:pt x="11298657" y="260705"/>
                </a:moveTo>
                <a:lnTo>
                  <a:pt x="11298479" y="256565"/>
                </a:lnTo>
                <a:lnTo>
                  <a:pt x="11290630" y="252082"/>
                </a:lnTo>
                <a:lnTo>
                  <a:pt x="11287316" y="251244"/>
                </a:lnTo>
                <a:lnTo>
                  <a:pt x="11284280" y="251129"/>
                </a:lnTo>
                <a:lnTo>
                  <a:pt x="11277625" y="251650"/>
                </a:lnTo>
                <a:lnTo>
                  <a:pt x="11246142" y="274764"/>
                </a:lnTo>
                <a:lnTo>
                  <a:pt x="11238840" y="281889"/>
                </a:lnTo>
                <a:lnTo>
                  <a:pt x="11231448" y="289077"/>
                </a:lnTo>
                <a:lnTo>
                  <a:pt x="11229023" y="248170"/>
                </a:lnTo>
                <a:lnTo>
                  <a:pt x="11227333" y="205105"/>
                </a:lnTo>
                <a:lnTo>
                  <a:pt x="11225682" y="162725"/>
                </a:lnTo>
                <a:lnTo>
                  <a:pt x="11224146" y="120345"/>
                </a:lnTo>
                <a:lnTo>
                  <a:pt x="11222876" y="70523"/>
                </a:lnTo>
                <a:lnTo>
                  <a:pt x="11222457" y="53924"/>
                </a:lnTo>
                <a:lnTo>
                  <a:pt x="11221022" y="13373"/>
                </a:lnTo>
                <a:lnTo>
                  <a:pt x="11212081" y="0"/>
                </a:lnTo>
                <a:lnTo>
                  <a:pt x="11205020" y="4749"/>
                </a:lnTo>
                <a:lnTo>
                  <a:pt x="11202937" y="7035"/>
                </a:lnTo>
                <a:lnTo>
                  <a:pt x="11197019" y="15773"/>
                </a:lnTo>
                <a:lnTo>
                  <a:pt x="11195787" y="23139"/>
                </a:lnTo>
                <a:lnTo>
                  <a:pt x="11195761" y="30619"/>
                </a:lnTo>
                <a:lnTo>
                  <a:pt x="11195799" y="42291"/>
                </a:lnTo>
                <a:lnTo>
                  <a:pt x="11195926" y="53949"/>
                </a:lnTo>
                <a:lnTo>
                  <a:pt x="11196041" y="65608"/>
                </a:lnTo>
                <a:lnTo>
                  <a:pt x="11196053" y="77279"/>
                </a:lnTo>
                <a:lnTo>
                  <a:pt x="11195977" y="123583"/>
                </a:lnTo>
                <a:lnTo>
                  <a:pt x="11196409" y="169875"/>
                </a:lnTo>
                <a:lnTo>
                  <a:pt x="11197450" y="216166"/>
                </a:lnTo>
                <a:lnTo>
                  <a:pt x="11199190" y="262432"/>
                </a:lnTo>
                <a:lnTo>
                  <a:pt x="11199381" y="266446"/>
                </a:lnTo>
                <a:lnTo>
                  <a:pt x="11199216" y="270459"/>
                </a:lnTo>
                <a:lnTo>
                  <a:pt x="11199216" y="274828"/>
                </a:lnTo>
                <a:lnTo>
                  <a:pt x="11198200" y="273418"/>
                </a:lnTo>
                <a:lnTo>
                  <a:pt x="11197361" y="272186"/>
                </a:lnTo>
                <a:lnTo>
                  <a:pt x="11196460" y="270979"/>
                </a:lnTo>
                <a:lnTo>
                  <a:pt x="11163110" y="237172"/>
                </a:lnTo>
                <a:lnTo>
                  <a:pt x="11156277" y="232371"/>
                </a:lnTo>
                <a:lnTo>
                  <a:pt x="11147336" y="233908"/>
                </a:lnTo>
                <a:lnTo>
                  <a:pt x="11139107" y="245643"/>
                </a:lnTo>
                <a:lnTo>
                  <a:pt x="11139729" y="251714"/>
                </a:lnTo>
                <a:lnTo>
                  <a:pt x="11152149" y="262420"/>
                </a:lnTo>
                <a:lnTo>
                  <a:pt x="11156302" y="265518"/>
                </a:lnTo>
                <a:lnTo>
                  <a:pt x="11163808" y="271970"/>
                </a:lnTo>
                <a:lnTo>
                  <a:pt x="11185512" y="308648"/>
                </a:lnTo>
                <a:lnTo>
                  <a:pt x="11194987" y="348449"/>
                </a:lnTo>
                <a:lnTo>
                  <a:pt x="11195507" y="352374"/>
                </a:lnTo>
                <a:lnTo>
                  <a:pt x="11196599" y="356057"/>
                </a:lnTo>
                <a:lnTo>
                  <a:pt x="11199952" y="358635"/>
                </a:lnTo>
                <a:lnTo>
                  <a:pt x="11206429" y="361734"/>
                </a:lnTo>
                <a:lnTo>
                  <a:pt x="11212678" y="361480"/>
                </a:lnTo>
                <a:lnTo>
                  <a:pt x="11217948" y="358114"/>
                </a:lnTo>
                <a:lnTo>
                  <a:pt x="11221491" y="351878"/>
                </a:lnTo>
                <a:lnTo>
                  <a:pt x="11221872" y="350672"/>
                </a:lnTo>
                <a:lnTo>
                  <a:pt x="11222584" y="349542"/>
                </a:lnTo>
                <a:lnTo>
                  <a:pt x="11225657" y="344830"/>
                </a:lnTo>
                <a:lnTo>
                  <a:pt x="11228261" y="341325"/>
                </a:lnTo>
                <a:lnTo>
                  <a:pt x="11230483" y="337591"/>
                </a:lnTo>
                <a:lnTo>
                  <a:pt x="11255972" y="300761"/>
                </a:lnTo>
                <a:lnTo>
                  <a:pt x="11288103" y="269557"/>
                </a:lnTo>
                <a:lnTo>
                  <a:pt x="11292269" y="266446"/>
                </a:lnTo>
                <a:lnTo>
                  <a:pt x="11298657" y="260705"/>
                </a:lnTo>
                <a:close/>
              </a:path>
            </a:pathLst>
          </a:custGeom>
          <a:solidFill>
            <a:srgbClr val="8BCDA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52"/>
            <a:ext cx="18288000" cy="10287635"/>
            <a:chOff x="0" y="-152"/>
            <a:chExt cx="18288000" cy="10287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2"/>
              <a:ext cx="18288000" cy="1028715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209"/>
              <a:ext cx="1885315" cy="20192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4" y="9605529"/>
              <a:ext cx="613338" cy="6814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4" y="8808673"/>
              <a:ext cx="613338" cy="76948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91575" y="422225"/>
            <a:ext cx="2924291" cy="913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8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5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FIELD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9" name="object 9"/>
            <p:cNvSpPr/>
            <p:nvPr/>
          </p:nvSpPr>
          <p:spPr>
            <a:xfrm>
              <a:off x="1828239" y="1327202"/>
              <a:ext cx="2489200" cy="0"/>
            </a:xfrm>
            <a:custGeom>
              <a:avLst/>
              <a:gdLst/>
              <a:ahLst/>
              <a:cxnLst/>
              <a:rect l="l" t="t" r="r" b="b"/>
              <a:pathLst>
                <a:path w="2489200">
                  <a:moveTo>
                    <a:pt x="0" y="0"/>
                  </a:moveTo>
                  <a:lnTo>
                    <a:pt x="2488739" y="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2350135" cy="1705610"/>
            </a:xfrm>
            <a:custGeom>
              <a:avLst/>
              <a:gdLst/>
              <a:ahLst/>
              <a:cxnLst/>
              <a:rect l="l" t="t" r="r" b="b"/>
              <a:pathLst>
                <a:path w="2350135" h="1705610">
                  <a:moveTo>
                    <a:pt x="2349538" y="222275"/>
                  </a:moveTo>
                  <a:lnTo>
                    <a:pt x="236829" y="222275"/>
                  </a:lnTo>
                  <a:lnTo>
                    <a:pt x="236829" y="0"/>
                  </a:lnTo>
                  <a:lnTo>
                    <a:pt x="198729" y="0"/>
                  </a:lnTo>
                  <a:lnTo>
                    <a:pt x="198729" y="222275"/>
                  </a:lnTo>
                  <a:lnTo>
                    <a:pt x="0" y="222275"/>
                  </a:lnTo>
                  <a:lnTo>
                    <a:pt x="0" y="260375"/>
                  </a:lnTo>
                  <a:lnTo>
                    <a:pt x="198729" y="260375"/>
                  </a:lnTo>
                  <a:lnTo>
                    <a:pt x="198729" y="1705025"/>
                  </a:lnTo>
                  <a:lnTo>
                    <a:pt x="236829" y="1705025"/>
                  </a:lnTo>
                  <a:lnTo>
                    <a:pt x="236829" y="260375"/>
                  </a:lnTo>
                  <a:lnTo>
                    <a:pt x="2349538" y="260375"/>
                  </a:lnTo>
                  <a:lnTo>
                    <a:pt x="2349538" y="222275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38075" y="7956936"/>
              <a:ext cx="1409604" cy="166661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09499" y="158006"/>
              <a:ext cx="1778501" cy="128402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625938" y="8859595"/>
              <a:ext cx="1637664" cy="1427480"/>
            </a:xfrm>
            <a:custGeom>
              <a:avLst/>
              <a:gdLst/>
              <a:ahLst/>
              <a:cxnLst/>
              <a:rect l="l" t="t" r="r" b="b"/>
              <a:pathLst>
                <a:path w="1637665" h="1427479">
                  <a:moveTo>
                    <a:pt x="65049" y="1427403"/>
                  </a:moveTo>
                  <a:lnTo>
                    <a:pt x="39204" y="1395742"/>
                  </a:lnTo>
                  <a:lnTo>
                    <a:pt x="35115" y="1395171"/>
                  </a:lnTo>
                  <a:lnTo>
                    <a:pt x="30911" y="1395399"/>
                  </a:lnTo>
                  <a:lnTo>
                    <a:pt x="26797" y="1395285"/>
                  </a:lnTo>
                  <a:lnTo>
                    <a:pt x="0" y="1422107"/>
                  </a:lnTo>
                  <a:lnTo>
                    <a:pt x="114" y="1426222"/>
                  </a:lnTo>
                  <a:lnTo>
                    <a:pt x="215" y="1427403"/>
                  </a:lnTo>
                  <a:lnTo>
                    <a:pt x="65049" y="1427403"/>
                  </a:lnTo>
                  <a:close/>
                </a:path>
                <a:path w="1637665" h="1427479">
                  <a:moveTo>
                    <a:pt x="533615" y="759371"/>
                  </a:moveTo>
                  <a:lnTo>
                    <a:pt x="508127" y="726033"/>
                  </a:lnTo>
                  <a:lnTo>
                    <a:pt x="505129" y="725576"/>
                  </a:lnTo>
                  <a:lnTo>
                    <a:pt x="504088" y="725411"/>
                  </a:lnTo>
                  <a:lnTo>
                    <a:pt x="499922" y="725576"/>
                  </a:lnTo>
                  <a:lnTo>
                    <a:pt x="499262" y="725576"/>
                  </a:lnTo>
                  <a:lnTo>
                    <a:pt x="495147" y="725462"/>
                  </a:lnTo>
                  <a:lnTo>
                    <a:pt x="491172" y="726173"/>
                  </a:lnTo>
                  <a:lnTo>
                    <a:pt x="468350" y="752284"/>
                  </a:lnTo>
                  <a:lnTo>
                    <a:pt x="468464" y="756399"/>
                  </a:lnTo>
                  <a:lnTo>
                    <a:pt x="494499" y="785660"/>
                  </a:lnTo>
                  <a:lnTo>
                    <a:pt x="498614" y="786193"/>
                  </a:lnTo>
                  <a:lnTo>
                    <a:pt x="502831" y="785926"/>
                  </a:lnTo>
                  <a:lnTo>
                    <a:pt x="506933" y="786066"/>
                  </a:lnTo>
                  <a:lnTo>
                    <a:pt x="507720" y="785926"/>
                  </a:lnTo>
                  <a:lnTo>
                    <a:pt x="510895" y="785380"/>
                  </a:lnTo>
                  <a:lnTo>
                    <a:pt x="518541" y="782358"/>
                  </a:lnTo>
                  <a:lnTo>
                    <a:pt x="521893" y="780148"/>
                  </a:lnTo>
                  <a:lnTo>
                    <a:pt x="527710" y="774344"/>
                  </a:lnTo>
                  <a:lnTo>
                    <a:pt x="529907" y="770978"/>
                  </a:lnTo>
                  <a:lnTo>
                    <a:pt x="532930" y="763333"/>
                  </a:lnTo>
                  <a:lnTo>
                    <a:pt x="533615" y="759371"/>
                  </a:lnTo>
                  <a:close/>
                </a:path>
                <a:path w="1637665" h="1427479">
                  <a:moveTo>
                    <a:pt x="906551" y="1188605"/>
                  </a:moveTo>
                  <a:lnTo>
                    <a:pt x="880554" y="1154785"/>
                  </a:lnTo>
                  <a:lnTo>
                    <a:pt x="876388" y="1154226"/>
                  </a:lnTo>
                  <a:lnTo>
                    <a:pt x="872134" y="1154493"/>
                  </a:lnTo>
                  <a:lnTo>
                    <a:pt x="868032" y="1154404"/>
                  </a:lnTo>
                  <a:lnTo>
                    <a:pt x="841387" y="1181214"/>
                  </a:lnTo>
                  <a:lnTo>
                    <a:pt x="841489" y="1185316"/>
                  </a:lnTo>
                  <a:lnTo>
                    <a:pt x="867257" y="1214501"/>
                  </a:lnTo>
                  <a:lnTo>
                    <a:pt x="871347" y="1215072"/>
                  </a:lnTo>
                  <a:lnTo>
                    <a:pt x="875538" y="1214843"/>
                  </a:lnTo>
                  <a:lnTo>
                    <a:pt x="879627" y="1214983"/>
                  </a:lnTo>
                  <a:lnTo>
                    <a:pt x="880402" y="1214843"/>
                  </a:lnTo>
                  <a:lnTo>
                    <a:pt x="883577" y="1214297"/>
                  </a:lnTo>
                  <a:lnTo>
                    <a:pt x="891197" y="1211326"/>
                  </a:lnTo>
                  <a:lnTo>
                    <a:pt x="894575" y="1209154"/>
                  </a:lnTo>
                  <a:lnTo>
                    <a:pt x="900417" y="1203426"/>
                  </a:lnTo>
                  <a:lnTo>
                    <a:pt x="902665" y="1200111"/>
                  </a:lnTo>
                  <a:lnTo>
                    <a:pt x="905789" y="1192542"/>
                  </a:lnTo>
                  <a:lnTo>
                    <a:pt x="906551" y="1188605"/>
                  </a:lnTo>
                  <a:close/>
                </a:path>
                <a:path w="1637665" h="1427479">
                  <a:moveTo>
                    <a:pt x="1109751" y="699033"/>
                  </a:moveTo>
                  <a:lnTo>
                    <a:pt x="1083602" y="665657"/>
                  </a:lnTo>
                  <a:lnTo>
                    <a:pt x="1079487" y="665124"/>
                  </a:lnTo>
                  <a:lnTo>
                    <a:pt x="1075258" y="665391"/>
                  </a:lnTo>
                  <a:lnTo>
                    <a:pt x="1071156" y="665276"/>
                  </a:lnTo>
                  <a:lnTo>
                    <a:pt x="1044486" y="692099"/>
                  </a:lnTo>
                  <a:lnTo>
                    <a:pt x="1044625" y="696214"/>
                  </a:lnTo>
                  <a:lnTo>
                    <a:pt x="1070521" y="725436"/>
                  </a:lnTo>
                  <a:lnTo>
                    <a:pt x="1074623" y="725982"/>
                  </a:lnTo>
                  <a:lnTo>
                    <a:pt x="1078826" y="725741"/>
                  </a:lnTo>
                  <a:lnTo>
                    <a:pt x="1082941" y="725855"/>
                  </a:lnTo>
                  <a:lnTo>
                    <a:pt x="1109040" y="703008"/>
                  </a:lnTo>
                  <a:lnTo>
                    <a:pt x="1109751" y="699033"/>
                  </a:lnTo>
                  <a:close/>
                </a:path>
                <a:path w="1637665" h="1427479">
                  <a:moveTo>
                    <a:pt x="1172641" y="33921"/>
                  </a:moveTo>
                  <a:lnTo>
                    <a:pt x="1146505" y="533"/>
                  </a:lnTo>
                  <a:lnTo>
                    <a:pt x="1144460" y="279"/>
                  </a:lnTo>
                  <a:lnTo>
                    <a:pt x="1142390" y="0"/>
                  </a:lnTo>
                  <a:lnTo>
                    <a:pt x="1138161" y="279"/>
                  </a:lnTo>
                  <a:lnTo>
                    <a:pt x="1134046" y="139"/>
                  </a:lnTo>
                  <a:lnTo>
                    <a:pt x="1130071" y="825"/>
                  </a:lnTo>
                  <a:lnTo>
                    <a:pt x="1107363" y="26974"/>
                  </a:lnTo>
                  <a:lnTo>
                    <a:pt x="1107528" y="31102"/>
                  </a:lnTo>
                  <a:lnTo>
                    <a:pt x="1133424" y="60312"/>
                  </a:lnTo>
                  <a:lnTo>
                    <a:pt x="1137526" y="60871"/>
                  </a:lnTo>
                  <a:lnTo>
                    <a:pt x="1141730" y="60617"/>
                  </a:lnTo>
                  <a:lnTo>
                    <a:pt x="1145844" y="60731"/>
                  </a:lnTo>
                  <a:lnTo>
                    <a:pt x="1146479" y="60617"/>
                  </a:lnTo>
                  <a:lnTo>
                    <a:pt x="1149819" y="60032"/>
                  </a:lnTo>
                  <a:lnTo>
                    <a:pt x="1157478" y="56972"/>
                  </a:lnTo>
                  <a:lnTo>
                    <a:pt x="1160843" y="54762"/>
                  </a:lnTo>
                  <a:lnTo>
                    <a:pt x="1166672" y="48933"/>
                  </a:lnTo>
                  <a:lnTo>
                    <a:pt x="1168895" y="45554"/>
                  </a:lnTo>
                  <a:lnTo>
                    <a:pt x="1171943" y="37896"/>
                  </a:lnTo>
                  <a:lnTo>
                    <a:pt x="1172641" y="33921"/>
                  </a:lnTo>
                  <a:close/>
                </a:path>
                <a:path w="1637665" h="1427479">
                  <a:moveTo>
                    <a:pt x="1266507" y="1006271"/>
                  </a:moveTo>
                  <a:lnTo>
                    <a:pt x="1240523" y="972794"/>
                  </a:lnTo>
                  <a:lnTo>
                    <a:pt x="1236408" y="972235"/>
                  </a:lnTo>
                  <a:lnTo>
                    <a:pt x="1232192" y="972477"/>
                  </a:lnTo>
                  <a:lnTo>
                    <a:pt x="1228077" y="972362"/>
                  </a:lnTo>
                  <a:lnTo>
                    <a:pt x="1201280" y="999185"/>
                  </a:lnTo>
                  <a:lnTo>
                    <a:pt x="1201394" y="1003300"/>
                  </a:lnTo>
                  <a:lnTo>
                    <a:pt x="1227416" y="1032560"/>
                  </a:lnTo>
                  <a:lnTo>
                    <a:pt x="1231531" y="1033094"/>
                  </a:lnTo>
                  <a:lnTo>
                    <a:pt x="1235760" y="1032827"/>
                  </a:lnTo>
                  <a:lnTo>
                    <a:pt x="1239850" y="1032941"/>
                  </a:lnTo>
                  <a:lnTo>
                    <a:pt x="1240497" y="1032827"/>
                  </a:lnTo>
                  <a:lnTo>
                    <a:pt x="1243812" y="1032243"/>
                  </a:lnTo>
                  <a:lnTo>
                    <a:pt x="1251419" y="1029208"/>
                  </a:lnTo>
                  <a:lnTo>
                    <a:pt x="1254772" y="1026998"/>
                  </a:lnTo>
                  <a:lnTo>
                    <a:pt x="1260563" y="1021194"/>
                  </a:lnTo>
                  <a:lnTo>
                    <a:pt x="1262773" y="1017841"/>
                  </a:lnTo>
                  <a:lnTo>
                    <a:pt x="1265809" y="1010221"/>
                  </a:lnTo>
                  <a:lnTo>
                    <a:pt x="1266507" y="1006271"/>
                  </a:lnTo>
                  <a:close/>
                </a:path>
                <a:path w="1637665" h="1427479">
                  <a:moveTo>
                    <a:pt x="1637322" y="1427403"/>
                  </a:moveTo>
                  <a:lnTo>
                    <a:pt x="1609369" y="1401406"/>
                  </a:lnTo>
                  <a:lnTo>
                    <a:pt x="1607947" y="1401203"/>
                  </a:lnTo>
                  <a:lnTo>
                    <a:pt x="1603756" y="1401406"/>
                  </a:lnTo>
                  <a:lnTo>
                    <a:pt x="1599615" y="1401241"/>
                  </a:lnTo>
                  <a:lnTo>
                    <a:pt x="1595602" y="1401914"/>
                  </a:lnTo>
                  <a:lnTo>
                    <a:pt x="1572641" y="1427403"/>
                  </a:lnTo>
                  <a:lnTo>
                    <a:pt x="1637322" y="1427403"/>
                  </a:lnTo>
                  <a:close/>
                </a:path>
              </a:pathLst>
            </a:custGeom>
            <a:solidFill>
              <a:srgbClr val="F4D313">
                <a:alpha val="1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876532" y="9005507"/>
              <a:ext cx="1247140" cy="1282065"/>
            </a:xfrm>
            <a:custGeom>
              <a:avLst/>
              <a:gdLst/>
              <a:ahLst/>
              <a:cxnLst/>
              <a:rect l="l" t="t" r="r" b="b"/>
              <a:pathLst>
                <a:path w="1247140" h="1282065">
                  <a:moveTo>
                    <a:pt x="485509" y="767351"/>
                  </a:moveTo>
                  <a:lnTo>
                    <a:pt x="477586" y="767351"/>
                  </a:lnTo>
                  <a:lnTo>
                    <a:pt x="481769" y="767165"/>
                  </a:lnTo>
                  <a:lnTo>
                    <a:pt x="485509" y="767351"/>
                  </a:lnTo>
                  <a:close/>
                </a:path>
                <a:path w="1247140" h="1282065">
                  <a:moveTo>
                    <a:pt x="480537" y="888719"/>
                  </a:moveTo>
                  <a:lnTo>
                    <a:pt x="441669" y="875259"/>
                  </a:lnTo>
                  <a:lnTo>
                    <a:pt x="417080" y="837414"/>
                  </a:lnTo>
                  <a:lnTo>
                    <a:pt x="415697" y="825067"/>
                  </a:lnTo>
                  <a:lnTo>
                    <a:pt x="415989" y="821005"/>
                  </a:lnTo>
                  <a:lnTo>
                    <a:pt x="436255" y="782010"/>
                  </a:lnTo>
                  <a:lnTo>
                    <a:pt x="473497" y="767228"/>
                  </a:lnTo>
                  <a:lnTo>
                    <a:pt x="477586" y="767351"/>
                  </a:lnTo>
                  <a:lnTo>
                    <a:pt x="485509" y="767351"/>
                  </a:lnTo>
                  <a:lnTo>
                    <a:pt x="526981" y="786093"/>
                  </a:lnTo>
                  <a:lnTo>
                    <a:pt x="546049" y="822558"/>
                  </a:lnTo>
                  <a:lnTo>
                    <a:pt x="546608" y="830817"/>
                  </a:lnTo>
                  <a:lnTo>
                    <a:pt x="546316" y="834879"/>
                  </a:lnTo>
                  <a:lnTo>
                    <a:pt x="526050" y="873874"/>
                  </a:lnTo>
                  <a:lnTo>
                    <a:pt x="490522" y="888533"/>
                  </a:lnTo>
                  <a:lnTo>
                    <a:pt x="484719" y="888533"/>
                  </a:lnTo>
                  <a:lnTo>
                    <a:pt x="480537" y="888719"/>
                  </a:lnTo>
                  <a:close/>
                </a:path>
                <a:path w="1247140" h="1282065">
                  <a:moveTo>
                    <a:pt x="488808" y="888656"/>
                  </a:moveTo>
                  <a:lnTo>
                    <a:pt x="484719" y="888533"/>
                  </a:lnTo>
                  <a:lnTo>
                    <a:pt x="490522" y="888533"/>
                  </a:lnTo>
                  <a:lnTo>
                    <a:pt x="488808" y="888656"/>
                  </a:lnTo>
                  <a:close/>
                </a:path>
                <a:path w="1247140" h="1282065">
                  <a:moveTo>
                    <a:pt x="173433" y="273217"/>
                  </a:moveTo>
                  <a:lnTo>
                    <a:pt x="163569" y="273217"/>
                  </a:lnTo>
                  <a:lnTo>
                    <a:pt x="168757" y="272983"/>
                  </a:lnTo>
                  <a:lnTo>
                    <a:pt x="173433" y="273217"/>
                  </a:lnTo>
                  <a:close/>
                </a:path>
                <a:path w="1247140" h="1282065">
                  <a:moveTo>
                    <a:pt x="167289" y="423822"/>
                  </a:moveTo>
                  <a:lnTo>
                    <a:pt x="123244" y="410050"/>
                  </a:lnTo>
                  <a:lnTo>
                    <a:pt x="93436" y="374800"/>
                  </a:lnTo>
                  <a:lnTo>
                    <a:pt x="86742" y="344712"/>
                  </a:lnTo>
                  <a:lnTo>
                    <a:pt x="87110" y="339675"/>
                  </a:lnTo>
                  <a:lnTo>
                    <a:pt x="101926" y="302434"/>
                  </a:lnTo>
                  <a:lnTo>
                    <a:pt x="138613" y="276534"/>
                  </a:lnTo>
                  <a:lnTo>
                    <a:pt x="158498" y="273060"/>
                  </a:lnTo>
                  <a:lnTo>
                    <a:pt x="163569" y="273217"/>
                  </a:lnTo>
                  <a:lnTo>
                    <a:pt x="173433" y="273217"/>
                  </a:lnTo>
                  <a:lnTo>
                    <a:pt x="212747" y="286685"/>
                  </a:lnTo>
                  <a:lnTo>
                    <a:pt x="242498" y="321884"/>
                  </a:lnTo>
                  <a:lnTo>
                    <a:pt x="249161" y="351941"/>
                  </a:lnTo>
                  <a:lnTo>
                    <a:pt x="248803" y="356978"/>
                  </a:lnTo>
                  <a:lnTo>
                    <a:pt x="234066" y="394252"/>
                  </a:lnTo>
                  <a:lnTo>
                    <a:pt x="197435" y="420228"/>
                  </a:lnTo>
                  <a:lnTo>
                    <a:pt x="179552" y="423599"/>
                  </a:lnTo>
                  <a:lnTo>
                    <a:pt x="172485" y="423599"/>
                  </a:lnTo>
                  <a:lnTo>
                    <a:pt x="167289" y="423822"/>
                  </a:lnTo>
                  <a:close/>
                </a:path>
                <a:path w="1247140" h="1282065">
                  <a:moveTo>
                    <a:pt x="177556" y="423745"/>
                  </a:moveTo>
                  <a:lnTo>
                    <a:pt x="172485" y="423599"/>
                  </a:lnTo>
                  <a:lnTo>
                    <a:pt x="179552" y="423599"/>
                  </a:lnTo>
                  <a:lnTo>
                    <a:pt x="177556" y="423745"/>
                  </a:lnTo>
                  <a:close/>
                </a:path>
                <a:path w="1247140" h="1282065">
                  <a:moveTo>
                    <a:pt x="91943" y="1004036"/>
                  </a:moveTo>
                  <a:lnTo>
                    <a:pt x="80404" y="1004036"/>
                  </a:lnTo>
                  <a:lnTo>
                    <a:pt x="85859" y="1003734"/>
                  </a:lnTo>
                  <a:lnTo>
                    <a:pt x="91293" y="1003948"/>
                  </a:lnTo>
                  <a:lnTo>
                    <a:pt x="91943" y="1004036"/>
                  </a:lnTo>
                  <a:close/>
                </a:path>
                <a:path w="1247140" h="1282065">
                  <a:moveTo>
                    <a:pt x="84517" y="1161963"/>
                  </a:moveTo>
                  <a:lnTo>
                    <a:pt x="38285" y="1147570"/>
                  </a:lnTo>
                  <a:lnTo>
                    <a:pt x="7006" y="1110590"/>
                  </a:lnTo>
                  <a:lnTo>
                    <a:pt x="0" y="1079021"/>
                  </a:lnTo>
                  <a:lnTo>
                    <a:pt x="382" y="1073745"/>
                  </a:lnTo>
                  <a:lnTo>
                    <a:pt x="15866" y="1034717"/>
                  </a:lnTo>
                  <a:lnTo>
                    <a:pt x="54266" y="1007547"/>
                  </a:lnTo>
                  <a:lnTo>
                    <a:pt x="75093" y="1003879"/>
                  </a:lnTo>
                  <a:lnTo>
                    <a:pt x="80404" y="1004036"/>
                  </a:lnTo>
                  <a:lnTo>
                    <a:pt x="91943" y="1004036"/>
                  </a:lnTo>
                  <a:lnTo>
                    <a:pt x="132274" y="1017676"/>
                  </a:lnTo>
                  <a:lnTo>
                    <a:pt x="163934" y="1054392"/>
                  </a:lnTo>
                  <a:lnTo>
                    <a:pt x="171243" y="1085990"/>
                  </a:lnTo>
                  <a:lnTo>
                    <a:pt x="170906" y="1091339"/>
                  </a:lnTo>
                  <a:lnTo>
                    <a:pt x="155436" y="1130957"/>
                  </a:lnTo>
                  <a:lnTo>
                    <a:pt x="116479" y="1158391"/>
                  </a:lnTo>
                  <a:lnTo>
                    <a:pt x="98793" y="1161718"/>
                  </a:lnTo>
                  <a:lnTo>
                    <a:pt x="89969" y="1161718"/>
                  </a:lnTo>
                  <a:lnTo>
                    <a:pt x="84517" y="1161963"/>
                  </a:lnTo>
                  <a:close/>
                </a:path>
                <a:path w="1247140" h="1282065">
                  <a:moveTo>
                    <a:pt x="95349" y="1161935"/>
                  </a:moveTo>
                  <a:lnTo>
                    <a:pt x="89969" y="1161718"/>
                  </a:lnTo>
                  <a:lnTo>
                    <a:pt x="98793" y="1161718"/>
                  </a:lnTo>
                  <a:lnTo>
                    <a:pt x="95349" y="1161935"/>
                  </a:lnTo>
                  <a:close/>
                </a:path>
                <a:path w="1247140" h="1282065">
                  <a:moveTo>
                    <a:pt x="813312" y="1240234"/>
                  </a:moveTo>
                  <a:lnTo>
                    <a:pt x="803275" y="1240234"/>
                  </a:lnTo>
                  <a:lnTo>
                    <a:pt x="808705" y="1239999"/>
                  </a:lnTo>
                  <a:lnTo>
                    <a:pt x="813312" y="1240234"/>
                  </a:lnTo>
                  <a:close/>
                </a:path>
                <a:path w="1247140" h="1282065">
                  <a:moveTo>
                    <a:pt x="880819" y="1281491"/>
                  </a:moveTo>
                  <a:lnTo>
                    <a:pt x="732119" y="1281491"/>
                  </a:lnTo>
                  <a:lnTo>
                    <a:pt x="733039" y="1279721"/>
                  </a:lnTo>
                  <a:lnTo>
                    <a:pt x="762651" y="1250089"/>
                  </a:lnTo>
                  <a:lnTo>
                    <a:pt x="797974" y="1240077"/>
                  </a:lnTo>
                  <a:lnTo>
                    <a:pt x="803275" y="1240234"/>
                  </a:lnTo>
                  <a:lnTo>
                    <a:pt x="813312" y="1240234"/>
                  </a:lnTo>
                  <a:lnTo>
                    <a:pt x="854728" y="1254364"/>
                  </a:lnTo>
                  <a:lnTo>
                    <a:pt x="877894" y="1276999"/>
                  </a:lnTo>
                  <a:lnTo>
                    <a:pt x="880819" y="1281491"/>
                  </a:lnTo>
                  <a:close/>
                </a:path>
                <a:path w="1247140" h="1282065">
                  <a:moveTo>
                    <a:pt x="1139490" y="462857"/>
                  </a:moveTo>
                  <a:lnTo>
                    <a:pt x="1131234" y="462857"/>
                  </a:lnTo>
                  <a:lnTo>
                    <a:pt x="1135539" y="462664"/>
                  </a:lnTo>
                  <a:lnTo>
                    <a:pt x="1139490" y="462857"/>
                  </a:lnTo>
                  <a:close/>
                </a:path>
                <a:path w="1247140" h="1282065">
                  <a:moveTo>
                    <a:pt x="1134514" y="588606"/>
                  </a:moveTo>
                  <a:lnTo>
                    <a:pt x="1097724" y="577110"/>
                  </a:lnTo>
                  <a:lnTo>
                    <a:pt x="1072826" y="547668"/>
                  </a:lnTo>
                  <a:lnTo>
                    <a:pt x="1067249" y="522546"/>
                  </a:lnTo>
                  <a:lnTo>
                    <a:pt x="1067565" y="518350"/>
                  </a:lnTo>
                  <a:lnTo>
                    <a:pt x="1088561" y="478090"/>
                  </a:lnTo>
                  <a:lnTo>
                    <a:pt x="1127010" y="462745"/>
                  </a:lnTo>
                  <a:lnTo>
                    <a:pt x="1131234" y="462857"/>
                  </a:lnTo>
                  <a:lnTo>
                    <a:pt x="1139490" y="462857"/>
                  </a:lnTo>
                  <a:lnTo>
                    <a:pt x="1175596" y="476362"/>
                  </a:lnTo>
                  <a:lnTo>
                    <a:pt x="1198710" y="506833"/>
                  </a:lnTo>
                  <a:lnTo>
                    <a:pt x="1202894" y="527793"/>
                  </a:lnTo>
                  <a:lnTo>
                    <a:pt x="1202628" y="532029"/>
                  </a:lnTo>
                  <a:lnTo>
                    <a:pt x="1181834" y="572850"/>
                  </a:lnTo>
                  <a:lnTo>
                    <a:pt x="1144430" y="588418"/>
                  </a:lnTo>
                  <a:lnTo>
                    <a:pt x="1138854" y="588418"/>
                  </a:lnTo>
                  <a:lnTo>
                    <a:pt x="1134514" y="588606"/>
                  </a:lnTo>
                  <a:close/>
                </a:path>
                <a:path w="1247140" h="1282065">
                  <a:moveTo>
                    <a:pt x="1143118" y="588520"/>
                  </a:moveTo>
                  <a:lnTo>
                    <a:pt x="1138854" y="588418"/>
                  </a:lnTo>
                  <a:lnTo>
                    <a:pt x="1144430" y="588418"/>
                  </a:lnTo>
                  <a:lnTo>
                    <a:pt x="1143118" y="588520"/>
                  </a:lnTo>
                  <a:close/>
                </a:path>
                <a:path w="1247140" h="1282065">
                  <a:moveTo>
                    <a:pt x="1193965" y="356"/>
                  </a:moveTo>
                  <a:lnTo>
                    <a:pt x="1183760" y="356"/>
                  </a:lnTo>
                  <a:lnTo>
                    <a:pt x="1191472" y="0"/>
                  </a:lnTo>
                  <a:lnTo>
                    <a:pt x="1193965" y="356"/>
                  </a:lnTo>
                  <a:close/>
                </a:path>
                <a:path w="1247140" h="1282065">
                  <a:moveTo>
                    <a:pt x="1186739" y="111004"/>
                  </a:moveTo>
                  <a:lnTo>
                    <a:pt x="1145343" y="93692"/>
                  </a:lnTo>
                  <a:lnTo>
                    <a:pt x="1127506" y="56486"/>
                  </a:lnTo>
                  <a:lnTo>
                    <a:pt x="1127417" y="52769"/>
                  </a:lnTo>
                  <a:lnTo>
                    <a:pt x="1127702" y="49082"/>
                  </a:lnTo>
                  <a:lnTo>
                    <a:pt x="1146225" y="13715"/>
                  </a:lnTo>
                  <a:lnTo>
                    <a:pt x="1180046" y="256"/>
                  </a:lnTo>
                  <a:lnTo>
                    <a:pt x="1183760" y="356"/>
                  </a:lnTo>
                  <a:lnTo>
                    <a:pt x="1193965" y="356"/>
                  </a:lnTo>
                  <a:lnTo>
                    <a:pt x="1231913" y="19878"/>
                  </a:lnTo>
                  <a:lnTo>
                    <a:pt x="1247097" y="58114"/>
                  </a:lnTo>
                  <a:lnTo>
                    <a:pt x="1246831" y="61825"/>
                  </a:lnTo>
                  <a:lnTo>
                    <a:pt x="1228319" y="97439"/>
                  </a:lnTo>
                  <a:lnTo>
                    <a:pt x="1195864" y="110831"/>
                  </a:lnTo>
                  <a:lnTo>
                    <a:pt x="1190569" y="110831"/>
                  </a:lnTo>
                  <a:lnTo>
                    <a:pt x="1186739" y="111004"/>
                  </a:lnTo>
                  <a:close/>
                </a:path>
                <a:path w="1247140" h="1282065">
                  <a:moveTo>
                    <a:pt x="1194304" y="110943"/>
                  </a:moveTo>
                  <a:lnTo>
                    <a:pt x="1190569" y="110831"/>
                  </a:lnTo>
                  <a:lnTo>
                    <a:pt x="1195864" y="110831"/>
                  </a:lnTo>
                  <a:lnTo>
                    <a:pt x="1194304" y="110943"/>
                  </a:lnTo>
                  <a:close/>
                </a:path>
              </a:pathLst>
            </a:custGeom>
            <a:solidFill>
              <a:srgbClr val="F98E2D">
                <a:alpha val="1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21529" y="2741553"/>
              <a:ext cx="2971799" cy="198119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21529" y="4944404"/>
              <a:ext cx="2981324" cy="19811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21529" y="7146370"/>
              <a:ext cx="2971799" cy="19811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844307" y="6487972"/>
              <a:ext cx="0" cy="1257300"/>
            </a:xfrm>
            <a:custGeom>
              <a:avLst/>
              <a:gdLst/>
              <a:ahLst/>
              <a:cxnLst/>
              <a:rect l="l" t="t" r="r" b="b"/>
              <a:pathLst>
                <a:path h="1257300">
                  <a:moveTo>
                    <a:pt x="0" y="0"/>
                  </a:moveTo>
                  <a:lnTo>
                    <a:pt x="0" y="1257300"/>
                  </a:lnTo>
                </a:path>
              </a:pathLst>
            </a:custGeom>
            <a:ln w="38100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825257" y="7783372"/>
              <a:ext cx="38100" cy="2540"/>
            </a:xfrm>
            <a:custGeom>
              <a:avLst/>
              <a:gdLst/>
              <a:ahLst/>
              <a:cxnLst/>
              <a:rect l="l" t="t" r="r" b="b"/>
              <a:pathLst>
                <a:path w="38100" h="2540">
                  <a:moveTo>
                    <a:pt x="0" y="2419"/>
                  </a:moveTo>
                  <a:lnTo>
                    <a:pt x="0" y="0"/>
                  </a:lnTo>
                  <a:lnTo>
                    <a:pt x="38100" y="0"/>
                  </a:lnTo>
                  <a:lnTo>
                    <a:pt x="38100" y="2419"/>
                  </a:lnTo>
                  <a:lnTo>
                    <a:pt x="0" y="2419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787157" y="7709592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300" y="0"/>
                  </a:moveTo>
                  <a:lnTo>
                    <a:pt x="57150" y="7620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862016" y="4204197"/>
              <a:ext cx="0" cy="1257300"/>
            </a:xfrm>
            <a:custGeom>
              <a:avLst/>
              <a:gdLst/>
              <a:ahLst/>
              <a:cxnLst/>
              <a:rect l="l" t="t" r="r" b="b"/>
              <a:pathLst>
                <a:path h="1257300">
                  <a:moveTo>
                    <a:pt x="0" y="0"/>
                  </a:moveTo>
                  <a:lnTo>
                    <a:pt x="0" y="1257300"/>
                  </a:lnTo>
                </a:path>
              </a:pathLst>
            </a:custGeom>
            <a:ln w="38100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842966" y="5499597"/>
              <a:ext cx="38100" cy="2540"/>
            </a:xfrm>
            <a:custGeom>
              <a:avLst/>
              <a:gdLst/>
              <a:ahLst/>
              <a:cxnLst/>
              <a:rect l="l" t="t" r="r" b="b"/>
              <a:pathLst>
                <a:path w="38100" h="2539">
                  <a:moveTo>
                    <a:pt x="0" y="2419"/>
                  </a:moveTo>
                  <a:lnTo>
                    <a:pt x="0" y="0"/>
                  </a:lnTo>
                  <a:lnTo>
                    <a:pt x="38100" y="0"/>
                  </a:lnTo>
                  <a:lnTo>
                    <a:pt x="38100" y="2419"/>
                  </a:lnTo>
                  <a:lnTo>
                    <a:pt x="0" y="2419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804866" y="5425816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300" y="0"/>
                  </a:moveTo>
                  <a:lnTo>
                    <a:pt x="57150" y="7620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277386" y="2871197"/>
              <a:ext cx="0" cy="6040755"/>
            </a:xfrm>
            <a:custGeom>
              <a:avLst/>
              <a:gdLst/>
              <a:ahLst/>
              <a:cxnLst/>
              <a:rect l="l" t="t" r="r" b="b"/>
              <a:pathLst>
                <a:path h="6040755">
                  <a:moveTo>
                    <a:pt x="0" y="0"/>
                  </a:moveTo>
                  <a:lnTo>
                    <a:pt x="0" y="6040240"/>
                  </a:lnTo>
                </a:path>
              </a:pathLst>
            </a:custGeom>
            <a:ln w="38100">
              <a:solidFill>
                <a:srgbClr val="AA2F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810737" y="2871197"/>
              <a:ext cx="0" cy="6040755"/>
            </a:xfrm>
            <a:custGeom>
              <a:avLst/>
              <a:gdLst/>
              <a:ahLst/>
              <a:cxnLst/>
              <a:rect l="l" t="t" r="r" b="b"/>
              <a:pathLst>
                <a:path h="6040755">
                  <a:moveTo>
                    <a:pt x="0" y="0"/>
                  </a:moveTo>
                  <a:lnTo>
                    <a:pt x="0" y="6040240"/>
                  </a:lnTo>
                </a:path>
              </a:pathLst>
            </a:custGeom>
            <a:ln w="38100">
              <a:solidFill>
                <a:srgbClr val="AA2F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810670" y="2871173"/>
              <a:ext cx="466725" cy="0"/>
            </a:xfrm>
            <a:custGeom>
              <a:avLst/>
              <a:gdLst/>
              <a:ahLst/>
              <a:cxnLst/>
              <a:rect l="l" t="t" r="r" b="b"/>
              <a:pathLst>
                <a:path w="466725">
                  <a:moveTo>
                    <a:pt x="466655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AA2F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810670" y="8911406"/>
              <a:ext cx="466725" cy="0"/>
            </a:xfrm>
            <a:custGeom>
              <a:avLst/>
              <a:gdLst/>
              <a:ahLst/>
              <a:cxnLst/>
              <a:rect l="l" t="t" r="r" b="b"/>
              <a:pathLst>
                <a:path w="466725">
                  <a:moveTo>
                    <a:pt x="466655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AA2F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888712" y="5176883"/>
              <a:ext cx="0" cy="2629535"/>
            </a:xfrm>
            <a:custGeom>
              <a:avLst/>
              <a:gdLst/>
              <a:ahLst/>
              <a:cxnLst/>
              <a:rect l="l" t="t" r="r" b="b"/>
              <a:pathLst>
                <a:path h="2629534">
                  <a:moveTo>
                    <a:pt x="0" y="0"/>
                  </a:moveTo>
                  <a:lnTo>
                    <a:pt x="0" y="2629105"/>
                  </a:lnTo>
                </a:path>
              </a:pathLst>
            </a:custGeom>
            <a:ln w="56908">
              <a:solidFill>
                <a:srgbClr val="A0DBC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41775" y="4872105"/>
              <a:ext cx="248285" cy="2933700"/>
            </a:xfrm>
            <a:custGeom>
              <a:avLst/>
              <a:gdLst/>
              <a:ahLst/>
              <a:cxnLst/>
              <a:rect l="l" t="t" r="r" b="b"/>
              <a:pathLst>
                <a:path w="248284" h="2933700">
                  <a:moveTo>
                    <a:pt x="0" y="0"/>
                  </a:moveTo>
                  <a:lnTo>
                    <a:pt x="0" y="2933700"/>
                  </a:lnTo>
                </a:path>
                <a:path w="248284" h="2933700">
                  <a:moveTo>
                    <a:pt x="248015" y="0"/>
                  </a:moveTo>
                  <a:lnTo>
                    <a:pt x="248015" y="2933700"/>
                  </a:lnTo>
                </a:path>
              </a:pathLst>
            </a:custGeom>
            <a:ln w="38100">
              <a:solidFill>
                <a:srgbClr val="A0DBC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257440" y="3483025"/>
              <a:ext cx="1898014" cy="1403985"/>
            </a:xfrm>
            <a:custGeom>
              <a:avLst/>
              <a:gdLst/>
              <a:ahLst/>
              <a:cxnLst/>
              <a:rect l="l" t="t" r="r" b="b"/>
              <a:pathLst>
                <a:path w="1898014" h="1403985">
                  <a:moveTo>
                    <a:pt x="53251" y="22504"/>
                  </a:moveTo>
                  <a:lnTo>
                    <a:pt x="22517" y="0"/>
                  </a:lnTo>
                  <a:lnTo>
                    <a:pt x="0" y="30746"/>
                  </a:lnTo>
                  <a:lnTo>
                    <a:pt x="30746" y="53251"/>
                  </a:lnTo>
                  <a:lnTo>
                    <a:pt x="53251" y="22504"/>
                  </a:lnTo>
                  <a:close/>
                </a:path>
                <a:path w="1898014" h="1403985">
                  <a:moveTo>
                    <a:pt x="114744" y="67513"/>
                  </a:moveTo>
                  <a:lnTo>
                    <a:pt x="83997" y="45008"/>
                  </a:lnTo>
                  <a:lnTo>
                    <a:pt x="61493" y="75755"/>
                  </a:lnTo>
                  <a:lnTo>
                    <a:pt x="92227" y="98259"/>
                  </a:lnTo>
                  <a:lnTo>
                    <a:pt x="114744" y="67513"/>
                  </a:lnTo>
                  <a:close/>
                </a:path>
                <a:path w="1898014" h="1403985">
                  <a:moveTo>
                    <a:pt x="176225" y="112534"/>
                  </a:moveTo>
                  <a:lnTo>
                    <a:pt x="145478" y="90017"/>
                  </a:lnTo>
                  <a:lnTo>
                    <a:pt x="122974" y="120764"/>
                  </a:lnTo>
                  <a:lnTo>
                    <a:pt x="153720" y="143268"/>
                  </a:lnTo>
                  <a:lnTo>
                    <a:pt x="176225" y="112534"/>
                  </a:lnTo>
                  <a:close/>
                </a:path>
                <a:path w="1898014" h="1403985">
                  <a:moveTo>
                    <a:pt x="237705" y="157543"/>
                  </a:moveTo>
                  <a:lnTo>
                    <a:pt x="206959" y="135039"/>
                  </a:lnTo>
                  <a:lnTo>
                    <a:pt x="184454" y="165773"/>
                  </a:lnTo>
                  <a:lnTo>
                    <a:pt x="215201" y="188290"/>
                  </a:lnTo>
                  <a:lnTo>
                    <a:pt x="237705" y="157543"/>
                  </a:lnTo>
                  <a:close/>
                </a:path>
                <a:path w="1898014" h="1403985">
                  <a:moveTo>
                    <a:pt x="299186" y="202552"/>
                  </a:moveTo>
                  <a:lnTo>
                    <a:pt x="268452" y="180047"/>
                  </a:lnTo>
                  <a:lnTo>
                    <a:pt x="245948" y="210794"/>
                  </a:lnTo>
                  <a:lnTo>
                    <a:pt x="276682" y="233299"/>
                  </a:lnTo>
                  <a:lnTo>
                    <a:pt x="299186" y="202552"/>
                  </a:lnTo>
                  <a:close/>
                </a:path>
                <a:path w="1898014" h="1403985">
                  <a:moveTo>
                    <a:pt x="360680" y="247573"/>
                  </a:moveTo>
                  <a:lnTo>
                    <a:pt x="329933" y="225056"/>
                  </a:lnTo>
                  <a:lnTo>
                    <a:pt x="307428" y="255803"/>
                  </a:lnTo>
                  <a:lnTo>
                    <a:pt x="338175" y="278307"/>
                  </a:lnTo>
                  <a:lnTo>
                    <a:pt x="360680" y="247573"/>
                  </a:lnTo>
                  <a:close/>
                </a:path>
                <a:path w="1898014" h="1403985">
                  <a:moveTo>
                    <a:pt x="422160" y="292582"/>
                  </a:moveTo>
                  <a:lnTo>
                    <a:pt x="391414" y="270078"/>
                  </a:lnTo>
                  <a:lnTo>
                    <a:pt x="368909" y="300812"/>
                  </a:lnTo>
                  <a:lnTo>
                    <a:pt x="399656" y="323316"/>
                  </a:lnTo>
                  <a:lnTo>
                    <a:pt x="422160" y="292582"/>
                  </a:lnTo>
                  <a:close/>
                </a:path>
                <a:path w="1898014" h="1403985">
                  <a:moveTo>
                    <a:pt x="483641" y="337591"/>
                  </a:moveTo>
                  <a:lnTo>
                    <a:pt x="452907" y="315087"/>
                  </a:lnTo>
                  <a:lnTo>
                    <a:pt x="430390" y="345833"/>
                  </a:lnTo>
                  <a:lnTo>
                    <a:pt x="461137" y="368338"/>
                  </a:lnTo>
                  <a:lnTo>
                    <a:pt x="483641" y="337591"/>
                  </a:lnTo>
                  <a:close/>
                </a:path>
                <a:path w="1898014" h="1403985">
                  <a:moveTo>
                    <a:pt x="545122" y="382600"/>
                  </a:moveTo>
                  <a:lnTo>
                    <a:pt x="514388" y="360095"/>
                  </a:lnTo>
                  <a:lnTo>
                    <a:pt x="491883" y="390842"/>
                  </a:lnTo>
                  <a:lnTo>
                    <a:pt x="522617" y="413346"/>
                  </a:lnTo>
                  <a:lnTo>
                    <a:pt x="545122" y="382600"/>
                  </a:lnTo>
                  <a:close/>
                </a:path>
                <a:path w="1898014" h="1403985">
                  <a:moveTo>
                    <a:pt x="606615" y="427621"/>
                  </a:moveTo>
                  <a:lnTo>
                    <a:pt x="575868" y="405117"/>
                  </a:lnTo>
                  <a:lnTo>
                    <a:pt x="553364" y="435851"/>
                  </a:lnTo>
                  <a:lnTo>
                    <a:pt x="584111" y="458355"/>
                  </a:lnTo>
                  <a:lnTo>
                    <a:pt x="606615" y="427621"/>
                  </a:lnTo>
                  <a:close/>
                </a:path>
                <a:path w="1898014" h="1403985">
                  <a:moveTo>
                    <a:pt x="668096" y="472630"/>
                  </a:moveTo>
                  <a:lnTo>
                    <a:pt x="637349" y="450126"/>
                  </a:lnTo>
                  <a:lnTo>
                    <a:pt x="614845" y="480872"/>
                  </a:lnTo>
                  <a:lnTo>
                    <a:pt x="645591" y="503377"/>
                  </a:lnTo>
                  <a:lnTo>
                    <a:pt x="668096" y="472630"/>
                  </a:lnTo>
                  <a:close/>
                </a:path>
                <a:path w="1898014" h="1403985">
                  <a:moveTo>
                    <a:pt x="729576" y="517639"/>
                  </a:moveTo>
                  <a:lnTo>
                    <a:pt x="698842" y="495134"/>
                  </a:lnTo>
                  <a:lnTo>
                    <a:pt x="676338" y="525881"/>
                  </a:lnTo>
                  <a:lnTo>
                    <a:pt x="707072" y="548386"/>
                  </a:lnTo>
                  <a:lnTo>
                    <a:pt x="729576" y="517639"/>
                  </a:lnTo>
                  <a:close/>
                </a:path>
                <a:path w="1898014" h="1403985">
                  <a:moveTo>
                    <a:pt x="791070" y="562660"/>
                  </a:moveTo>
                  <a:lnTo>
                    <a:pt x="760323" y="540143"/>
                  </a:lnTo>
                  <a:lnTo>
                    <a:pt x="737819" y="570890"/>
                  </a:lnTo>
                  <a:lnTo>
                    <a:pt x="768553" y="593394"/>
                  </a:lnTo>
                  <a:lnTo>
                    <a:pt x="791070" y="562660"/>
                  </a:lnTo>
                  <a:close/>
                </a:path>
                <a:path w="1898014" h="1403985">
                  <a:moveTo>
                    <a:pt x="852551" y="607669"/>
                  </a:moveTo>
                  <a:lnTo>
                    <a:pt x="821804" y="585165"/>
                  </a:lnTo>
                  <a:lnTo>
                    <a:pt x="799299" y="615899"/>
                  </a:lnTo>
                  <a:lnTo>
                    <a:pt x="830046" y="638416"/>
                  </a:lnTo>
                  <a:lnTo>
                    <a:pt x="852551" y="607669"/>
                  </a:lnTo>
                  <a:close/>
                </a:path>
                <a:path w="1898014" h="1403985">
                  <a:moveTo>
                    <a:pt x="914031" y="652678"/>
                  </a:moveTo>
                  <a:lnTo>
                    <a:pt x="883297" y="630174"/>
                  </a:lnTo>
                  <a:lnTo>
                    <a:pt x="860780" y="660920"/>
                  </a:lnTo>
                  <a:lnTo>
                    <a:pt x="891527" y="683425"/>
                  </a:lnTo>
                  <a:lnTo>
                    <a:pt x="914031" y="652678"/>
                  </a:lnTo>
                  <a:close/>
                </a:path>
                <a:path w="1898014" h="1403985">
                  <a:moveTo>
                    <a:pt x="975512" y="697699"/>
                  </a:moveTo>
                  <a:lnTo>
                    <a:pt x="944778" y="675182"/>
                  </a:lnTo>
                  <a:lnTo>
                    <a:pt x="922274" y="705929"/>
                  </a:lnTo>
                  <a:lnTo>
                    <a:pt x="953008" y="728433"/>
                  </a:lnTo>
                  <a:lnTo>
                    <a:pt x="975512" y="697699"/>
                  </a:lnTo>
                  <a:close/>
                </a:path>
                <a:path w="1898014" h="1403985">
                  <a:moveTo>
                    <a:pt x="1037005" y="742708"/>
                  </a:moveTo>
                  <a:lnTo>
                    <a:pt x="1006259" y="720204"/>
                  </a:lnTo>
                  <a:lnTo>
                    <a:pt x="983754" y="750938"/>
                  </a:lnTo>
                  <a:lnTo>
                    <a:pt x="1014501" y="773442"/>
                  </a:lnTo>
                  <a:lnTo>
                    <a:pt x="1037005" y="742708"/>
                  </a:lnTo>
                  <a:close/>
                </a:path>
                <a:path w="1898014" h="1403985">
                  <a:moveTo>
                    <a:pt x="1098486" y="787717"/>
                  </a:moveTo>
                  <a:lnTo>
                    <a:pt x="1067739" y="765213"/>
                  </a:lnTo>
                  <a:lnTo>
                    <a:pt x="1045235" y="795959"/>
                  </a:lnTo>
                  <a:lnTo>
                    <a:pt x="1075982" y="818464"/>
                  </a:lnTo>
                  <a:lnTo>
                    <a:pt x="1098486" y="787717"/>
                  </a:lnTo>
                  <a:close/>
                </a:path>
                <a:path w="1898014" h="1403985">
                  <a:moveTo>
                    <a:pt x="1159967" y="832726"/>
                  </a:moveTo>
                  <a:lnTo>
                    <a:pt x="1129233" y="810221"/>
                  </a:lnTo>
                  <a:lnTo>
                    <a:pt x="1106728" y="840968"/>
                  </a:lnTo>
                  <a:lnTo>
                    <a:pt x="1137462" y="863473"/>
                  </a:lnTo>
                  <a:lnTo>
                    <a:pt x="1159967" y="832726"/>
                  </a:lnTo>
                  <a:close/>
                </a:path>
                <a:path w="1898014" h="1403985">
                  <a:moveTo>
                    <a:pt x="1221460" y="877747"/>
                  </a:moveTo>
                  <a:lnTo>
                    <a:pt x="1190713" y="855243"/>
                  </a:lnTo>
                  <a:lnTo>
                    <a:pt x="1168209" y="885977"/>
                  </a:lnTo>
                  <a:lnTo>
                    <a:pt x="1198943" y="908481"/>
                  </a:lnTo>
                  <a:lnTo>
                    <a:pt x="1221460" y="877747"/>
                  </a:lnTo>
                  <a:close/>
                </a:path>
                <a:path w="1898014" h="1403985">
                  <a:moveTo>
                    <a:pt x="1282941" y="922756"/>
                  </a:moveTo>
                  <a:lnTo>
                    <a:pt x="1252194" y="900252"/>
                  </a:lnTo>
                  <a:lnTo>
                    <a:pt x="1229690" y="930998"/>
                  </a:lnTo>
                  <a:lnTo>
                    <a:pt x="1260436" y="953503"/>
                  </a:lnTo>
                  <a:lnTo>
                    <a:pt x="1282941" y="922756"/>
                  </a:lnTo>
                  <a:close/>
                </a:path>
                <a:path w="1898014" h="1403985">
                  <a:moveTo>
                    <a:pt x="1344422" y="967765"/>
                  </a:moveTo>
                  <a:lnTo>
                    <a:pt x="1313675" y="945261"/>
                  </a:lnTo>
                  <a:lnTo>
                    <a:pt x="1291170" y="976007"/>
                  </a:lnTo>
                  <a:lnTo>
                    <a:pt x="1321917" y="998512"/>
                  </a:lnTo>
                  <a:lnTo>
                    <a:pt x="1344422" y="967765"/>
                  </a:lnTo>
                  <a:close/>
                </a:path>
                <a:path w="1898014" h="1403985">
                  <a:moveTo>
                    <a:pt x="1405902" y="1012786"/>
                  </a:moveTo>
                  <a:lnTo>
                    <a:pt x="1375168" y="990282"/>
                  </a:lnTo>
                  <a:lnTo>
                    <a:pt x="1352664" y="1021016"/>
                  </a:lnTo>
                  <a:lnTo>
                    <a:pt x="1383398" y="1043520"/>
                  </a:lnTo>
                  <a:lnTo>
                    <a:pt x="1405902" y="1012786"/>
                  </a:lnTo>
                  <a:close/>
                </a:path>
                <a:path w="1898014" h="1403985">
                  <a:moveTo>
                    <a:pt x="1467396" y="1057795"/>
                  </a:moveTo>
                  <a:lnTo>
                    <a:pt x="1436649" y="1035291"/>
                  </a:lnTo>
                  <a:lnTo>
                    <a:pt x="1414145" y="1066025"/>
                  </a:lnTo>
                  <a:lnTo>
                    <a:pt x="1444891" y="1088542"/>
                  </a:lnTo>
                  <a:lnTo>
                    <a:pt x="1467396" y="1057795"/>
                  </a:lnTo>
                  <a:close/>
                </a:path>
                <a:path w="1898014" h="1403985">
                  <a:moveTo>
                    <a:pt x="1528876" y="1102804"/>
                  </a:moveTo>
                  <a:lnTo>
                    <a:pt x="1498130" y="1080300"/>
                  </a:lnTo>
                  <a:lnTo>
                    <a:pt x="1475625" y="1111046"/>
                  </a:lnTo>
                  <a:lnTo>
                    <a:pt x="1506372" y="1133551"/>
                  </a:lnTo>
                  <a:lnTo>
                    <a:pt x="1528876" y="1102804"/>
                  </a:lnTo>
                  <a:close/>
                </a:path>
                <a:path w="1898014" h="1403985">
                  <a:moveTo>
                    <a:pt x="1590357" y="1147826"/>
                  </a:moveTo>
                  <a:lnTo>
                    <a:pt x="1559623" y="1125308"/>
                  </a:lnTo>
                  <a:lnTo>
                    <a:pt x="1537106" y="1156055"/>
                  </a:lnTo>
                  <a:lnTo>
                    <a:pt x="1567853" y="1178560"/>
                  </a:lnTo>
                  <a:lnTo>
                    <a:pt x="1590357" y="1147826"/>
                  </a:lnTo>
                  <a:close/>
                </a:path>
                <a:path w="1898014" h="1403985">
                  <a:moveTo>
                    <a:pt x="1651850" y="1192834"/>
                  </a:moveTo>
                  <a:lnTo>
                    <a:pt x="1621104" y="1170330"/>
                  </a:lnTo>
                  <a:lnTo>
                    <a:pt x="1598599" y="1201064"/>
                  </a:lnTo>
                  <a:lnTo>
                    <a:pt x="1629333" y="1223568"/>
                  </a:lnTo>
                  <a:lnTo>
                    <a:pt x="1651850" y="1192834"/>
                  </a:lnTo>
                  <a:close/>
                </a:path>
                <a:path w="1898014" h="1403985">
                  <a:moveTo>
                    <a:pt x="1713331" y="1237843"/>
                  </a:moveTo>
                  <a:lnTo>
                    <a:pt x="1682584" y="1215339"/>
                  </a:lnTo>
                  <a:lnTo>
                    <a:pt x="1660080" y="1246085"/>
                  </a:lnTo>
                  <a:lnTo>
                    <a:pt x="1690827" y="1268590"/>
                  </a:lnTo>
                  <a:lnTo>
                    <a:pt x="1713331" y="1237843"/>
                  </a:lnTo>
                  <a:close/>
                </a:path>
                <a:path w="1898014" h="1403985">
                  <a:moveTo>
                    <a:pt x="1774812" y="1282852"/>
                  </a:moveTo>
                  <a:lnTo>
                    <a:pt x="1744065" y="1260348"/>
                  </a:lnTo>
                  <a:lnTo>
                    <a:pt x="1721561" y="1291094"/>
                  </a:lnTo>
                  <a:lnTo>
                    <a:pt x="1752307" y="1313599"/>
                  </a:lnTo>
                  <a:lnTo>
                    <a:pt x="1774812" y="1282852"/>
                  </a:lnTo>
                  <a:close/>
                </a:path>
                <a:path w="1898014" h="1403985">
                  <a:moveTo>
                    <a:pt x="1836293" y="1327873"/>
                  </a:moveTo>
                  <a:lnTo>
                    <a:pt x="1805559" y="1305369"/>
                  </a:lnTo>
                  <a:lnTo>
                    <a:pt x="1783054" y="1336103"/>
                  </a:lnTo>
                  <a:lnTo>
                    <a:pt x="1813788" y="1358607"/>
                  </a:lnTo>
                  <a:lnTo>
                    <a:pt x="1836293" y="1327873"/>
                  </a:lnTo>
                  <a:close/>
                </a:path>
                <a:path w="1898014" h="1403985">
                  <a:moveTo>
                    <a:pt x="1897786" y="1372882"/>
                  </a:moveTo>
                  <a:lnTo>
                    <a:pt x="1867039" y="1350378"/>
                  </a:lnTo>
                  <a:lnTo>
                    <a:pt x="1844535" y="1381125"/>
                  </a:lnTo>
                  <a:lnTo>
                    <a:pt x="1875282" y="1403629"/>
                  </a:lnTo>
                  <a:lnTo>
                    <a:pt x="1897786" y="1372882"/>
                  </a:lnTo>
                  <a:close/>
                </a:path>
              </a:pathLst>
            </a:custGeom>
            <a:solidFill>
              <a:srgbClr val="A0DB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61596" y="3492083"/>
              <a:ext cx="95250" cy="92710"/>
            </a:xfrm>
            <a:custGeom>
              <a:avLst/>
              <a:gdLst/>
              <a:ahLst/>
              <a:cxnLst/>
              <a:rect l="l" t="t" r="r" b="b"/>
              <a:pathLst>
                <a:path w="95250" h="92710">
                  <a:moveTo>
                    <a:pt x="27724" y="92226"/>
                  </a:moveTo>
                  <a:lnTo>
                    <a:pt x="0" y="1100"/>
                  </a:lnTo>
                  <a:lnTo>
                    <a:pt x="95243" y="0"/>
                  </a:lnTo>
                </a:path>
              </a:pathLst>
            </a:custGeom>
            <a:ln w="38100">
              <a:solidFill>
                <a:srgbClr val="A0DB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58807" y="5588507"/>
              <a:ext cx="4457700" cy="0"/>
            </a:xfrm>
            <a:custGeom>
              <a:avLst/>
              <a:gdLst/>
              <a:ahLst/>
              <a:cxnLst/>
              <a:rect l="l" t="t" r="r" b="b"/>
              <a:pathLst>
                <a:path w="4457699">
                  <a:moveTo>
                    <a:pt x="0" y="0"/>
                  </a:moveTo>
                  <a:lnTo>
                    <a:pt x="4457700" y="0"/>
                  </a:lnTo>
                </a:path>
              </a:pathLst>
            </a:custGeom>
            <a:ln w="38100">
              <a:solidFill>
                <a:srgbClr val="A0DBC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067052" y="5531357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200" y="57150"/>
                  </a:lnTo>
                  <a:lnTo>
                    <a:pt x="0" y="114300"/>
                  </a:lnTo>
                </a:path>
              </a:pathLst>
            </a:custGeom>
            <a:ln w="38100">
              <a:solidFill>
                <a:srgbClr val="A0DB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06737" y="5607239"/>
              <a:ext cx="71120" cy="2212340"/>
            </a:xfrm>
            <a:custGeom>
              <a:avLst/>
              <a:gdLst/>
              <a:ahLst/>
              <a:cxnLst/>
              <a:rect l="l" t="t" r="r" b="b"/>
              <a:pathLst>
                <a:path w="71120" h="2212340">
                  <a:moveTo>
                    <a:pt x="38671" y="2174024"/>
                  </a:moveTo>
                  <a:lnTo>
                    <a:pt x="571" y="2173465"/>
                  </a:lnTo>
                  <a:lnTo>
                    <a:pt x="0" y="2211552"/>
                  </a:lnTo>
                  <a:lnTo>
                    <a:pt x="38100" y="2212124"/>
                  </a:lnTo>
                  <a:lnTo>
                    <a:pt x="38671" y="2174024"/>
                  </a:lnTo>
                  <a:close/>
                </a:path>
                <a:path w="71120" h="2212340">
                  <a:moveTo>
                    <a:pt x="39801" y="2097836"/>
                  </a:moveTo>
                  <a:lnTo>
                    <a:pt x="1714" y="2097265"/>
                  </a:lnTo>
                  <a:lnTo>
                    <a:pt x="1143" y="2135365"/>
                  </a:lnTo>
                  <a:lnTo>
                    <a:pt x="39230" y="2135936"/>
                  </a:lnTo>
                  <a:lnTo>
                    <a:pt x="39801" y="2097836"/>
                  </a:lnTo>
                  <a:close/>
                </a:path>
                <a:path w="71120" h="2212340">
                  <a:moveTo>
                    <a:pt x="40944" y="2021649"/>
                  </a:moveTo>
                  <a:lnTo>
                    <a:pt x="2844" y="2021078"/>
                  </a:lnTo>
                  <a:lnTo>
                    <a:pt x="2273" y="2059178"/>
                  </a:lnTo>
                  <a:lnTo>
                    <a:pt x="40373" y="2059736"/>
                  </a:lnTo>
                  <a:lnTo>
                    <a:pt x="40944" y="2021649"/>
                  </a:lnTo>
                  <a:close/>
                </a:path>
                <a:path w="71120" h="2212340">
                  <a:moveTo>
                    <a:pt x="42075" y="1945449"/>
                  </a:moveTo>
                  <a:lnTo>
                    <a:pt x="3975" y="1944890"/>
                  </a:lnTo>
                  <a:lnTo>
                    <a:pt x="3416" y="1982978"/>
                  </a:lnTo>
                  <a:lnTo>
                    <a:pt x="41503" y="1983549"/>
                  </a:lnTo>
                  <a:lnTo>
                    <a:pt x="42075" y="1945449"/>
                  </a:lnTo>
                  <a:close/>
                </a:path>
                <a:path w="71120" h="2212340">
                  <a:moveTo>
                    <a:pt x="43218" y="1869262"/>
                  </a:moveTo>
                  <a:lnTo>
                    <a:pt x="5118" y="1868690"/>
                  </a:lnTo>
                  <a:lnTo>
                    <a:pt x="4546" y="1906790"/>
                  </a:lnTo>
                  <a:lnTo>
                    <a:pt x="42646" y="1907362"/>
                  </a:lnTo>
                  <a:lnTo>
                    <a:pt x="43218" y="1869262"/>
                  </a:lnTo>
                  <a:close/>
                </a:path>
                <a:path w="71120" h="2212340">
                  <a:moveTo>
                    <a:pt x="44348" y="1793074"/>
                  </a:moveTo>
                  <a:lnTo>
                    <a:pt x="6248" y="1792503"/>
                  </a:lnTo>
                  <a:lnTo>
                    <a:pt x="5689" y="1830603"/>
                  </a:lnTo>
                  <a:lnTo>
                    <a:pt x="43776" y="1831162"/>
                  </a:lnTo>
                  <a:lnTo>
                    <a:pt x="44348" y="1793074"/>
                  </a:lnTo>
                  <a:close/>
                </a:path>
                <a:path w="71120" h="2212340">
                  <a:moveTo>
                    <a:pt x="45491" y="1716874"/>
                  </a:moveTo>
                  <a:lnTo>
                    <a:pt x="7391" y="1716316"/>
                  </a:lnTo>
                  <a:lnTo>
                    <a:pt x="6819" y="1754403"/>
                  </a:lnTo>
                  <a:lnTo>
                    <a:pt x="44919" y="1754974"/>
                  </a:lnTo>
                  <a:lnTo>
                    <a:pt x="45491" y="1716874"/>
                  </a:lnTo>
                  <a:close/>
                </a:path>
                <a:path w="71120" h="2212340">
                  <a:moveTo>
                    <a:pt x="46621" y="1640687"/>
                  </a:moveTo>
                  <a:lnTo>
                    <a:pt x="8521" y="1640116"/>
                  </a:lnTo>
                  <a:lnTo>
                    <a:pt x="7962" y="1678216"/>
                  </a:lnTo>
                  <a:lnTo>
                    <a:pt x="46050" y="1678787"/>
                  </a:lnTo>
                  <a:lnTo>
                    <a:pt x="46621" y="1640687"/>
                  </a:lnTo>
                  <a:close/>
                </a:path>
                <a:path w="71120" h="2212340">
                  <a:moveTo>
                    <a:pt x="47752" y="1564500"/>
                  </a:moveTo>
                  <a:lnTo>
                    <a:pt x="9664" y="1563928"/>
                  </a:lnTo>
                  <a:lnTo>
                    <a:pt x="9093" y="1602028"/>
                  </a:lnTo>
                  <a:lnTo>
                    <a:pt x="47193" y="1602587"/>
                  </a:lnTo>
                  <a:lnTo>
                    <a:pt x="47752" y="1564500"/>
                  </a:lnTo>
                  <a:close/>
                </a:path>
                <a:path w="71120" h="2212340">
                  <a:moveTo>
                    <a:pt x="48895" y="1488300"/>
                  </a:moveTo>
                  <a:lnTo>
                    <a:pt x="10795" y="1487741"/>
                  </a:lnTo>
                  <a:lnTo>
                    <a:pt x="10236" y="1525828"/>
                  </a:lnTo>
                  <a:lnTo>
                    <a:pt x="48323" y="1526400"/>
                  </a:lnTo>
                  <a:lnTo>
                    <a:pt x="48895" y="1488300"/>
                  </a:lnTo>
                  <a:close/>
                </a:path>
                <a:path w="71120" h="2212340">
                  <a:moveTo>
                    <a:pt x="50025" y="1412113"/>
                  </a:moveTo>
                  <a:lnTo>
                    <a:pt x="11938" y="1411541"/>
                  </a:lnTo>
                  <a:lnTo>
                    <a:pt x="11366" y="1449641"/>
                  </a:lnTo>
                  <a:lnTo>
                    <a:pt x="49466" y="1450213"/>
                  </a:lnTo>
                  <a:lnTo>
                    <a:pt x="50025" y="1412113"/>
                  </a:lnTo>
                  <a:close/>
                </a:path>
                <a:path w="71120" h="2212340">
                  <a:moveTo>
                    <a:pt x="51168" y="1335925"/>
                  </a:moveTo>
                  <a:lnTo>
                    <a:pt x="13068" y="1335354"/>
                  </a:lnTo>
                  <a:lnTo>
                    <a:pt x="12496" y="1373454"/>
                  </a:lnTo>
                  <a:lnTo>
                    <a:pt x="50596" y="1374013"/>
                  </a:lnTo>
                  <a:lnTo>
                    <a:pt x="51168" y="1335925"/>
                  </a:lnTo>
                  <a:close/>
                </a:path>
                <a:path w="71120" h="2212340">
                  <a:moveTo>
                    <a:pt x="52298" y="1259725"/>
                  </a:moveTo>
                  <a:lnTo>
                    <a:pt x="14211" y="1259166"/>
                  </a:lnTo>
                  <a:lnTo>
                    <a:pt x="13639" y="1297254"/>
                  </a:lnTo>
                  <a:lnTo>
                    <a:pt x="51739" y="1297825"/>
                  </a:lnTo>
                  <a:lnTo>
                    <a:pt x="52298" y="1259725"/>
                  </a:lnTo>
                  <a:close/>
                </a:path>
                <a:path w="71120" h="2212340">
                  <a:moveTo>
                    <a:pt x="53441" y="1183538"/>
                  </a:moveTo>
                  <a:lnTo>
                    <a:pt x="15341" y="1182966"/>
                  </a:lnTo>
                  <a:lnTo>
                    <a:pt x="14770" y="1221066"/>
                  </a:lnTo>
                  <a:lnTo>
                    <a:pt x="52870" y="1221638"/>
                  </a:lnTo>
                  <a:lnTo>
                    <a:pt x="53441" y="1183538"/>
                  </a:lnTo>
                  <a:close/>
                </a:path>
                <a:path w="71120" h="2212340">
                  <a:moveTo>
                    <a:pt x="54571" y="1107351"/>
                  </a:moveTo>
                  <a:lnTo>
                    <a:pt x="16484" y="1106779"/>
                  </a:lnTo>
                  <a:lnTo>
                    <a:pt x="15913" y="1144879"/>
                  </a:lnTo>
                  <a:lnTo>
                    <a:pt x="54013" y="1145438"/>
                  </a:lnTo>
                  <a:lnTo>
                    <a:pt x="54571" y="1107351"/>
                  </a:lnTo>
                  <a:close/>
                </a:path>
                <a:path w="71120" h="2212340">
                  <a:moveTo>
                    <a:pt x="55714" y="1031151"/>
                  </a:moveTo>
                  <a:lnTo>
                    <a:pt x="17614" y="1030592"/>
                  </a:lnTo>
                  <a:lnTo>
                    <a:pt x="17043" y="1068679"/>
                  </a:lnTo>
                  <a:lnTo>
                    <a:pt x="55143" y="1069251"/>
                  </a:lnTo>
                  <a:lnTo>
                    <a:pt x="55714" y="1031151"/>
                  </a:lnTo>
                  <a:close/>
                </a:path>
                <a:path w="71120" h="2212340">
                  <a:moveTo>
                    <a:pt x="56845" y="954963"/>
                  </a:moveTo>
                  <a:lnTo>
                    <a:pt x="18757" y="954392"/>
                  </a:lnTo>
                  <a:lnTo>
                    <a:pt x="18186" y="992492"/>
                  </a:lnTo>
                  <a:lnTo>
                    <a:pt x="56273" y="993063"/>
                  </a:lnTo>
                  <a:lnTo>
                    <a:pt x="56845" y="954963"/>
                  </a:lnTo>
                  <a:close/>
                </a:path>
                <a:path w="71120" h="2212340">
                  <a:moveTo>
                    <a:pt x="57988" y="878776"/>
                  </a:moveTo>
                  <a:lnTo>
                    <a:pt x="19888" y="878205"/>
                  </a:lnTo>
                  <a:lnTo>
                    <a:pt x="19316" y="916305"/>
                  </a:lnTo>
                  <a:lnTo>
                    <a:pt x="57416" y="916863"/>
                  </a:lnTo>
                  <a:lnTo>
                    <a:pt x="57988" y="878776"/>
                  </a:lnTo>
                  <a:close/>
                </a:path>
                <a:path w="71120" h="2212340">
                  <a:moveTo>
                    <a:pt x="59118" y="802576"/>
                  </a:moveTo>
                  <a:lnTo>
                    <a:pt x="21031" y="802017"/>
                  </a:lnTo>
                  <a:lnTo>
                    <a:pt x="20459" y="840105"/>
                  </a:lnTo>
                  <a:lnTo>
                    <a:pt x="58547" y="840676"/>
                  </a:lnTo>
                  <a:lnTo>
                    <a:pt x="59118" y="802576"/>
                  </a:lnTo>
                  <a:close/>
                </a:path>
                <a:path w="71120" h="2212340">
                  <a:moveTo>
                    <a:pt x="60261" y="726389"/>
                  </a:moveTo>
                  <a:lnTo>
                    <a:pt x="22161" y="725817"/>
                  </a:lnTo>
                  <a:lnTo>
                    <a:pt x="21590" y="763917"/>
                  </a:lnTo>
                  <a:lnTo>
                    <a:pt x="59690" y="764489"/>
                  </a:lnTo>
                  <a:lnTo>
                    <a:pt x="60261" y="726389"/>
                  </a:lnTo>
                  <a:close/>
                </a:path>
                <a:path w="71120" h="2212340">
                  <a:moveTo>
                    <a:pt x="61391" y="650201"/>
                  </a:moveTo>
                  <a:lnTo>
                    <a:pt x="23291" y="649630"/>
                  </a:lnTo>
                  <a:lnTo>
                    <a:pt x="22733" y="687730"/>
                  </a:lnTo>
                  <a:lnTo>
                    <a:pt x="60820" y="688289"/>
                  </a:lnTo>
                  <a:lnTo>
                    <a:pt x="61391" y="650201"/>
                  </a:lnTo>
                  <a:close/>
                </a:path>
                <a:path w="71120" h="2212340">
                  <a:moveTo>
                    <a:pt x="62534" y="574001"/>
                  </a:moveTo>
                  <a:lnTo>
                    <a:pt x="24434" y="573443"/>
                  </a:lnTo>
                  <a:lnTo>
                    <a:pt x="23863" y="611530"/>
                  </a:lnTo>
                  <a:lnTo>
                    <a:pt x="61963" y="612101"/>
                  </a:lnTo>
                  <a:lnTo>
                    <a:pt x="62534" y="574001"/>
                  </a:lnTo>
                  <a:close/>
                </a:path>
                <a:path w="71120" h="2212340">
                  <a:moveTo>
                    <a:pt x="63665" y="497814"/>
                  </a:moveTo>
                  <a:lnTo>
                    <a:pt x="25565" y="497243"/>
                  </a:lnTo>
                  <a:lnTo>
                    <a:pt x="25006" y="535343"/>
                  </a:lnTo>
                  <a:lnTo>
                    <a:pt x="63093" y="535914"/>
                  </a:lnTo>
                  <a:lnTo>
                    <a:pt x="63665" y="497814"/>
                  </a:lnTo>
                  <a:close/>
                </a:path>
                <a:path w="71120" h="2212340">
                  <a:moveTo>
                    <a:pt x="64808" y="421627"/>
                  </a:moveTo>
                  <a:lnTo>
                    <a:pt x="26708" y="421055"/>
                  </a:lnTo>
                  <a:lnTo>
                    <a:pt x="26136" y="459155"/>
                  </a:lnTo>
                  <a:lnTo>
                    <a:pt x="64236" y="459714"/>
                  </a:lnTo>
                  <a:lnTo>
                    <a:pt x="64808" y="421627"/>
                  </a:lnTo>
                  <a:close/>
                </a:path>
                <a:path w="71120" h="2212340">
                  <a:moveTo>
                    <a:pt x="65938" y="345427"/>
                  </a:moveTo>
                  <a:lnTo>
                    <a:pt x="27838" y="344868"/>
                  </a:lnTo>
                  <a:lnTo>
                    <a:pt x="27279" y="382955"/>
                  </a:lnTo>
                  <a:lnTo>
                    <a:pt x="65366" y="383527"/>
                  </a:lnTo>
                  <a:lnTo>
                    <a:pt x="65938" y="345427"/>
                  </a:lnTo>
                  <a:close/>
                </a:path>
                <a:path w="71120" h="2212340">
                  <a:moveTo>
                    <a:pt x="67068" y="269240"/>
                  </a:moveTo>
                  <a:lnTo>
                    <a:pt x="28981" y="268668"/>
                  </a:lnTo>
                  <a:lnTo>
                    <a:pt x="28409" y="306768"/>
                  </a:lnTo>
                  <a:lnTo>
                    <a:pt x="66509" y="307340"/>
                  </a:lnTo>
                  <a:lnTo>
                    <a:pt x="67068" y="269240"/>
                  </a:lnTo>
                  <a:close/>
                </a:path>
                <a:path w="71120" h="2212340">
                  <a:moveTo>
                    <a:pt x="68211" y="193052"/>
                  </a:moveTo>
                  <a:lnTo>
                    <a:pt x="30111" y="192481"/>
                  </a:lnTo>
                  <a:lnTo>
                    <a:pt x="29552" y="230581"/>
                  </a:lnTo>
                  <a:lnTo>
                    <a:pt x="67640" y="231140"/>
                  </a:lnTo>
                  <a:lnTo>
                    <a:pt x="68211" y="193052"/>
                  </a:lnTo>
                  <a:close/>
                </a:path>
                <a:path w="71120" h="2212340">
                  <a:moveTo>
                    <a:pt x="69342" y="116865"/>
                  </a:moveTo>
                  <a:lnTo>
                    <a:pt x="31254" y="116293"/>
                  </a:lnTo>
                  <a:lnTo>
                    <a:pt x="30683" y="154381"/>
                  </a:lnTo>
                  <a:lnTo>
                    <a:pt x="68783" y="154952"/>
                  </a:lnTo>
                  <a:lnTo>
                    <a:pt x="69342" y="116865"/>
                  </a:lnTo>
                  <a:close/>
                </a:path>
                <a:path w="71120" h="2212340">
                  <a:moveTo>
                    <a:pt x="70485" y="40665"/>
                  </a:moveTo>
                  <a:lnTo>
                    <a:pt x="32385" y="40093"/>
                  </a:lnTo>
                  <a:lnTo>
                    <a:pt x="31813" y="78193"/>
                  </a:lnTo>
                  <a:lnTo>
                    <a:pt x="69913" y="78765"/>
                  </a:lnTo>
                  <a:lnTo>
                    <a:pt x="70485" y="40665"/>
                  </a:lnTo>
                  <a:close/>
                </a:path>
                <a:path w="71120" h="2212340">
                  <a:moveTo>
                    <a:pt x="71081" y="558"/>
                  </a:moveTo>
                  <a:lnTo>
                    <a:pt x="32981" y="0"/>
                  </a:lnTo>
                  <a:lnTo>
                    <a:pt x="32956" y="2006"/>
                  </a:lnTo>
                  <a:lnTo>
                    <a:pt x="71056" y="2578"/>
                  </a:lnTo>
                  <a:lnTo>
                    <a:pt x="71081" y="558"/>
                  </a:lnTo>
                  <a:close/>
                </a:path>
              </a:pathLst>
            </a:custGeom>
            <a:solidFill>
              <a:srgbClr val="A0DB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42695" y="6790639"/>
              <a:ext cx="0" cy="1028700"/>
            </a:xfrm>
            <a:custGeom>
              <a:avLst/>
              <a:gdLst/>
              <a:ahLst/>
              <a:cxnLst/>
              <a:rect l="l" t="t" r="r" b="b"/>
              <a:pathLst>
                <a:path h="1028700">
                  <a:moveTo>
                    <a:pt x="0" y="0"/>
                  </a:moveTo>
                  <a:lnTo>
                    <a:pt x="0" y="1028700"/>
                  </a:lnTo>
                </a:path>
              </a:pathLst>
            </a:custGeom>
            <a:ln w="38100">
              <a:solidFill>
                <a:srgbClr val="A0DBC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12031" y="6694296"/>
              <a:ext cx="4650105" cy="58419"/>
            </a:xfrm>
            <a:custGeom>
              <a:avLst/>
              <a:gdLst/>
              <a:ahLst/>
              <a:cxnLst/>
              <a:rect l="l" t="t" r="r" b="b"/>
              <a:pathLst>
                <a:path w="4650105" h="58420">
                  <a:moveTo>
                    <a:pt x="1511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511" y="38100"/>
                  </a:lnTo>
                  <a:lnTo>
                    <a:pt x="1511" y="0"/>
                  </a:lnTo>
                  <a:close/>
                </a:path>
                <a:path w="4650105" h="58420">
                  <a:moveTo>
                    <a:pt x="77711" y="0"/>
                  </a:moveTo>
                  <a:lnTo>
                    <a:pt x="39611" y="0"/>
                  </a:lnTo>
                  <a:lnTo>
                    <a:pt x="39611" y="38100"/>
                  </a:lnTo>
                  <a:lnTo>
                    <a:pt x="77711" y="38100"/>
                  </a:lnTo>
                  <a:lnTo>
                    <a:pt x="77711" y="0"/>
                  </a:lnTo>
                  <a:close/>
                </a:path>
                <a:path w="4650105" h="58420">
                  <a:moveTo>
                    <a:pt x="153911" y="0"/>
                  </a:moveTo>
                  <a:lnTo>
                    <a:pt x="115811" y="0"/>
                  </a:lnTo>
                  <a:lnTo>
                    <a:pt x="115811" y="38100"/>
                  </a:lnTo>
                  <a:lnTo>
                    <a:pt x="153911" y="38100"/>
                  </a:lnTo>
                  <a:lnTo>
                    <a:pt x="153911" y="0"/>
                  </a:lnTo>
                  <a:close/>
                </a:path>
                <a:path w="4650105" h="58420">
                  <a:moveTo>
                    <a:pt x="230111" y="0"/>
                  </a:moveTo>
                  <a:lnTo>
                    <a:pt x="192011" y="0"/>
                  </a:lnTo>
                  <a:lnTo>
                    <a:pt x="192011" y="38100"/>
                  </a:lnTo>
                  <a:lnTo>
                    <a:pt x="230111" y="38100"/>
                  </a:lnTo>
                  <a:lnTo>
                    <a:pt x="230111" y="0"/>
                  </a:lnTo>
                  <a:close/>
                </a:path>
                <a:path w="4650105" h="58420">
                  <a:moveTo>
                    <a:pt x="306311" y="0"/>
                  </a:moveTo>
                  <a:lnTo>
                    <a:pt x="268211" y="0"/>
                  </a:lnTo>
                  <a:lnTo>
                    <a:pt x="268211" y="38100"/>
                  </a:lnTo>
                  <a:lnTo>
                    <a:pt x="306311" y="38100"/>
                  </a:lnTo>
                  <a:lnTo>
                    <a:pt x="306311" y="0"/>
                  </a:lnTo>
                  <a:close/>
                </a:path>
                <a:path w="4650105" h="58420">
                  <a:moveTo>
                    <a:pt x="382511" y="0"/>
                  </a:moveTo>
                  <a:lnTo>
                    <a:pt x="344411" y="0"/>
                  </a:lnTo>
                  <a:lnTo>
                    <a:pt x="344411" y="38100"/>
                  </a:lnTo>
                  <a:lnTo>
                    <a:pt x="382511" y="38100"/>
                  </a:lnTo>
                  <a:lnTo>
                    <a:pt x="382511" y="0"/>
                  </a:lnTo>
                  <a:close/>
                </a:path>
                <a:path w="4650105" h="58420">
                  <a:moveTo>
                    <a:pt x="458711" y="0"/>
                  </a:moveTo>
                  <a:lnTo>
                    <a:pt x="420611" y="0"/>
                  </a:lnTo>
                  <a:lnTo>
                    <a:pt x="420611" y="38100"/>
                  </a:lnTo>
                  <a:lnTo>
                    <a:pt x="458711" y="38100"/>
                  </a:lnTo>
                  <a:lnTo>
                    <a:pt x="458711" y="0"/>
                  </a:lnTo>
                  <a:close/>
                </a:path>
                <a:path w="4650105" h="58420">
                  <a:moveTo>
                    <a:pt x="534911" y="0"/>
                  </a:moveTo>
                  <a:lnTo>
                    <a:pt x="496811" y="0"/>
                  </a:lnTo>
                  <a:lnTo>
                    <a:pt x="496811" y="38100"/>
                  </a:lnTo>
                  <a:lnTo>
                    <a:pt x="534911" y="38100"/>
                  </a:lnTo>
                  <a:lnTo>
                    <a:pt x="534911" y="0"/>
                  </a:lnTo>
                  <a:close/>
                </a:path>
                <a:path w="4650105" h="58420">
                  <a:moveTo>
                    <a:pt x="611111" y="0"/>
                  </a:moveTo>
                  <a:lnTo>
                    <a:pt x="573011" y="0"/>
                  </a:lnTo>
                  <a:lnTo>
                    <a:pt x="573011" y="38100"/>
                  </a:lnTo>
                  <a:lnTo>
                    <a:pt x="611111" y="38100"/>
                  </a:lnTo>
                  <a:lnTo>
                    <a:pt x="611111" y="0"/>
                  </a:lnTo>
                  <a:close/>
                </a:path>
                <a:path w="4650105" h="58420">
                  <a:moveTo>
                    <a:pt x="687311" y="0"/>
                  </a:moveTo>
                  <a:lnTo>
                    <a:pt x="649211" y="0"/>
                  </a:lnTo>
                  <a:lnTo>
                    <a:pt x="649211" y="38100"/>
                  </a:lnTo>
                  <a:lnTo>
                    <a:pt x="687311" y="38100"/>
                  </a:lnTo>
                  <a:lnTo>
                    <a:pt x="687311" y="0"/>
                  </a:lnTo>
                  <a:close/>
                </a:path>
                <a:path w="4650105" h="58420">
                  <a:moveTo>
                    <a:pt x="763511" y="0"/>
                  </a:moveTo>
                  <a:lnTo>
                    <a:pt x="725411" y="0"/>
                  </a:lnTo>
                  <a:lnTo>
                    <a:pt x="725411" y="38100"/>
                  </a:lnTo>
                  <a:lnTo>
                    <a:pt x="763511" y="38100"/>
                  </a:lnTo>
                  <a:lnTo>
                    <a:pt x="763511" y="0"/>
                  </a:lnTo>
                  <a:close/>
                </a:path>
                <a:path w="4650105" h="58420">
                  <a:moveTo>
                    <a:pt x="839711" y="0"/>
                  </a:moveTo>
                  <a:lnTo>
                    <a:pt x="801611" y="0"/>
                  </a:lnTo>
                  <a:lnTo>
                    <a:pt x="801611" y="38100"/>
                  </a:lnTo>
                  <a:lnTo>
                    <a:pt x="839711" y="38100"/>
                  </a:lnTo>
                  <a:lnTo>
                    <a:pt x="839711" y="0"/>
                  </a:lnTo>
                  <a:close/>
                </a:path>
                <a:path w="4650105" h="58420">
                  <a:moveTo>
                    <a:pt x="915911" y="0"/>
                  </a:moveTo>
                  <a:lnTo>
                    <a:pt x="877811" y="0"/>
                  </a:lnTo>
                  <a:lnTo>
                    <a:pt x="877811" y="38100"/>
                  </a:lnTo>
                  <a:lnTo>
                    <a:pt x="915911" y="38100"/>
                  </a:lnTo>
                  <a:lnTo>
                    <a:pt x="915911" y="0"/>
                  </a:lnTo>
                  <a:close/>
                </a:path>
                <a:path w="4650105" h="58420">
                  <a:moveTo>
                    <a:pt x="992111" y="0"/>
                  </a:moveTo>
                  <a:lnTo>
                    <a:pt x="954011" y="0"/>
                  </a:lnTo>
                  <a:lnTo>
                    <a:pt x="954011" y="38100"/>
                  </a:lnTo>
                  <a:lnTo>
                    <a:pt x="992111" y="38100"/>
                  </a:lnTo>
                  <a:lnTo>
                    <a:pt x="992111" y="0"/>
                  </a:lnTo>
                  <a:close/>
                </a:path>
                <a:path w="4650105" h="58420">
                  <a:moveTo>
                    <a:pt x="1068311" y="0"/>
                  </a:moveTo>
                  <a:lnTo>
                    <a:pt x="1030211" y="0"/>
                  </a:lnTo>
                  <a:lnTo>
                    <a:pt x="1030211" y="38100"/>
                  </a:lnTo>
                  <a:lnTo>
                    <a:pt x="1068311" y="38100"/>
                  </a:lnTo>
                  <a:lnTo>
                    <a:pt x="1068311" y="0"/>
                  </a:lnTo>
                  <a:close/>
                </a:path>
                <a:path w="4650105" h="58420">
                  <a:moveTo>
                    <a:pt x="1144511" y="0"/>
                  </a:moveTo>
                  <a:lnTo>
                    <a:pt x="1106411" y="0"/>
                  </a:lnTo>
                  <a:lnTo>
                    <a:pt x="1106411" y="38100"/>
                  </a:lnTo>
                  <a:lnTo>
                    <a:pt x="1144511" y="38100"/>
                  </a:lnTo>
                  <a:lnTo>
                    <a:pt x="1144511" y="0"/>
                  </a:lnTo>
                  <a:close/>
                </a:path>
                <a:path w="4650105" h="58420">
                  <a:moveTo>
                    <a:pt x="1220711" y="0"/>
                  </a:moveTo>
                  <a:lnTo>
                    <a:pt x="1182611" y="0"/>
                  </a:lnTo>
                  <a:lnTo>
                    <a:pt x="1182611" y="38100"/>
                  </a:lnTo>
                  <a:lnTo>
                    <a:pt x="1220711" y="38100"/>
                  </a:lnTo>
                  <a:lnTo>
                    <a:pt x="1220711" y="0"/>
                  </a:lnTo>
                  <a:close/>
                </a:path>
                <a:path w="4650105" h="58420">
                  <a:moveTo>
                    <a:pt x="1296911" y="0"/>
                  </a:moveTo>
                  <a:lnTo>
                    <a:pt x="1258811" y="0"/>
                  </a:lnTo>
                  <a:lnTo>
                    <a:pt x="1258811" y="38100"/>
                  </a:lnTo>
                  <a:lnTo>
                    <a:pt x="1296911" y="38100"/>
                  </a:lnTo>
                  <a:lnTo>
                    <a:pt x="1296911" y="0"/>
                  </a:lnTo>
                  <a:close/>
                </a:path>
                <a:path w="4650105" h="58420">
                  <a:moveTo>
                    <a:pt x="1373111" y="0"/>
                  </a:moveTo>
                  <a:lnTo>
                    <a:pt x="1335011" y="0"/>
                  </a:lnTo>
                  <a:lnTo>
                    <a:pt x="1335011" y="38100"/>
                  </a:lnTo>
                  <a:lnTo>
                    <a:pt x="1373111" y="38100"/>
                  </a:lnTo>
                  <a:lnTo>
                    <a:pt x="1373111" y="0"/>
                  </a:lnTo>
                  <a:close/>
                </a:path>
                <a:path w="4650105" h="58420">
                  <a:moveTo>
                    <a:pt x="1449311" y="0"/>
                  </a:moveTo>
                  <a:lnTo>
                    <a:pt x="1411211" y="0"/>
                  </a:lnTo>
                  <a:lnTo>
                    <a:pt x="1411211" y="38100"/>
                  </a:lnTo>
                  <a:lnTo>
                    <a:pt x="1449311" y="38100"/>
                  </a:lnTo>
                  <a:lnTo>
                    <a:pt x="1449311" y="0"/>
                  </a:lnTo>
                  <a:close/>
                </a:path>
                <a:path w="4650105" h="58420">
                  <a:moveTo>
                    <a:pt x="1525511" y="0"/>
                  </a:moveTo>
                  <a:lnTo>
                    <a:pt x="1487411" y="0"/>
                  </a:lnTo>
                  <a:lnTo>
                    <a:pt x="1487411" y="38100"/>
                  </a:lnTo>
                  <a:lnTo>
                    <a:pt x="1525511" y="38100"/>
                  </a:lnTo>
                  <a:lnTo>
                    <a:pt x="1525511" y="0"/>
                  </a:lnTo>
                  <a:close/>
                </a:path>
                <a:path w="4650105" h="58420">
                  <a:moveTo>
                    <a:pt x="1601711" y="0"/>
                  </a:moveTo>
                  <a:lnTo>
                    <a:pt x="1563611" y="0"/>
                  </a:lnTo>
                  <a:lnTo>
                    <a:pt x="1563611" y="38100"/>
                  </a:lnTo>
                  <a:lnTo>
                    <a:pt x="1601711" y="38100"/>
                  </a:lnTo>
                  <a:lnTo>
                    <a:pt x="1601711" y="0"/>
                  </a:lnTo>
                  <a:close/>
                </a:path>
                <a:path w="4650105" h="58420">
                  <a:moveTo>
                    <a:pt x="1677911" y="0"/>
                  </a:moveTo>
                  <a:lnTo>
                    <a:pt x="1639811" y="0"/>
                  </a:lnTo>
                  <a:lnTo>
                    <a:pt x="1639811" y="38100"/>
                  </a:lnTo>
                  <a:lnTo>
                    <a:pt x="1677911" y="38100"/>
                  </a:lnTo>
                  <a:lnTo>
                    <a:pt x="1677911" y="0"/>
                  </a:lnTo>
                  <a:close/>
                </a:path>
                <a:path w="4650105" h="58420">
                  <a:moveTo>
                    <a:pt x="1754111" y="0"/>
                  </a:moveTo>
                  <a:lnTo>
                    <a:pt x="1716011" y="0"/>
                  </a:lnTo>
                  <a:lnTo>
                    <a:pt x="1716011" y="38100"/>
                  </a:lnTo>
                  <a:lnTo>
                    <a:pt x="1754111" y="38100"/>
                  </a:lnTo>
                  <a:lnTo>
                    <a:pt x="1754111" y="0"/>
                  </a:lnTo>
                  <a:close/>
                </a:path>
                <a:path w="4650105" h="58420">
                  <a:moveTo>
                    <a:pt x="1830311" y="0"/>
                  </a:moveTo>
                  <a:lnTo>
                    <a:pt x="1792211" y="0"/>
                  </a:lnTo>
                  <a:lnTo>
                    <a:pt x="1792211" y="38100"/>
                  </a:lnTo>
                  <a:lnTo>
                    <a:pt x="1830311" y="38100"/>
                  </a:lnTo>
                  <a:lnTo>
                    <a:pt x="1830311" y="0"/>
                  </a:lnTo>
                  <a:close/>
                </a:path>
                <a:path w="4650105" h="58420">
                  <a:moveTo>
                    <a:pt x="1906511" y="0"/>
                  </a:moveTo>
                  <a:lnTo>
                    <a:pt x="1868411" y="0"/>
                  </a:lnTo>
                  <a:lnTo>
                    <a:pt x="1868411" y="38100"/>
                  </a:lnTo>
                  <a:lnTo>
                    <a:pt x="1906511" y="38100"/>
                  </a:lnTo>
                  <a:lnTo>
                    <a:pt x="1906511" y="0"/>
                  </a:lnTo>
                  <a:close/>
                </a:path>
                <a:path w="4650105" h="58420">
                  <a:moveTo>
                    <a:pt x="1982711" y="0"/>
                  </a:moveTo>
                  <a:lnTo>
                    <a:pt x="1944611" y="0"/>
                  </a:lnTo>
                  <a:lnTo>
                    <a:pt x="1944611" y="38100"/>
                  </a:lnTo>
                  <a:lnTo>
                    <a:pt x="1982711" y="38100"/>
                  </a:lnTo>
                  <a:lnTo>
                    <a:pt x="1982711" y="0"/>
                  </a:lnTo>
                  <a:close/>
                </a:path>
                <a:path w="4650105" h="58420">
                  <a:moveTo>
                    <a:pt x="2058911" y="0"/>
                  </a:moveTo>
                  <a:lnTo>
                    <a:pt x="2020811" y="0"/>
                  </a:lnTo>
                  <a:lnTo>
                    <a:pt x="2020811" y="38100"/>
                  </a:lnTo>
                  <a:lnTo>
                    <a:pt x="2058911" y="38100"/>
                  </a:lnTo>
                  <a:lnTo>
                    <a:pt x="2058911" y="0"/>
                  </a:lnTo>
                  <a:close/>
                </a:path>
                <a:path w="4650105" h="58420">
                  <a:moveTo>
                    <a:pt x="2135111" y="0"/>
                  </a:moveTo>
                  <a:lnTo>
                    <a:pt x="2097011" y="0"/>
                  </a:lnTo>
                  <a:lnTo>
                    <a:pt x="2097011" y="38100"/>
                  </a:lnTo>
                  <a:lnTo>
                    <a:pt x="2135111" y="38100"/>
                  </a:lnTo>
                  <a:lnTo>
                    <a:pt x="2135111" y="0"/>
                  </a:lnTo>
                  <a:close/>
                </a:path>
                <a:path w="4650105" h="58420">
                  <a:moveTo>
                    <a:pt x="2211311" y="0"/>
                  </a:moveTo>
                  <a:lnTo>
                    <a:pt x="2173211" y="0"/>
                  </a:lnTo>
                  <a:lnTo>
                    <a:pt x="2173211" y="38100"/>
                  </a:lnTo>
                  <a:lnTo>
                    <a:pt x="2211311" y="38100"/>
                  </a:lnTo>
                  <a:lnTo>
                    <a:pt x="2211311" y="0"/>
                  </a:lnTo>
                  <a:close/>
                </a:path>
                <a:path w="4650105" h="58420">
                  <a:moveTo>
                    <a:pt x="2287511" y="0"/>
                  </a:moveTo>
                  <a:lnTo>
                    <a:pt x="2249411" y="0"/>
                  </a:lnTo>
                  <a:lnTo>
                    <a:pt x="2249411" y="38100"/>
                  </a:lnTo>
                  <a:lnTo>
                    <a:pt x="2287511" y="38100"/>
                  </a:lnTo>
                  <a:lnTo>
                    <a:pt x="2287511" y="0"/>
                  </a:lnTo>
                  <a:close/>
                </a:path>
                <a:path w="4650105" h="58420">
                  <a:moveTo>
                    <a:pt x="2363711" y="0"/>
                  </a:moveTo>
                  <a:lnTo>
                    <a:pt x="2325611" y="0"/>
                  </a:lnTo>
                  <a:lnTo>
                    <a:pt x="2325611" y="38100"/>
                  </a:lnTo>
                  <a:lnTo>
                    <a:pt x="2363711" y="38100"/>
                  </a:lnTo>
                  <a:lnTo>
                    <a:pt x="2363711" y="0"/>
                  </a:lnTo>
                  <a:close/>
                </a:path>
                <a:path w="4650105" h="58420">
                  <a:moveTo>
                    <a:pt x="2439911" y="0"/>
                  </a:moveTo>
                  <a:lnTo>
                    <a:pt x="2401811" y="0"/>
                  </a:lnTo>
                  <a:lnTo>
                    <a:pt x="2401811" y="38100"/>
                  </a:lnTo>
                  <a:lnTo>
                    <a:pt x="2439911" y="38100"/>
                  </a:lnTo>
                  <a:lnTo>
                    <a:pt x="2439911" y="0"/>
                  </a:lnTo>
                  <a:close/>
                </a:path>
                <a:path w="4650105" h="58420">
                  <a:moveTo>
                    <a:pt x="2516111" y="0"/>
                  </a:moveTo>
                  <a:lnTo>
                    <a:pt x="2478011" y="0"/>
                  </a:lnTo>
                  <a:lnTo>
                    <a:pt x="2478011" y="38100"/>
                  </a:lnTo>
                  <a:lnTo>
                    <a:pt x="2516111" y="38100"/>
                  </a:lnTo>
                  <a:lnTo>
                    <a:pt x="2516111" y="0"/>
                  </a:lnTo>
                  <a:close/>
                </a:path>
                <a:path w="4650105" h="58420">
                  <a:moveTo>
                    <a:pt x="2592311" y="0"/>
                  </a:moveTo>
                  <a:lnTo>
                    <a:pt x="2554211" y="0"/>
                  </a:lnTo>
                  <a:lnTo>
                    <a:pt x="2554211" y="38100"/>
                  </a:lnTo>
                  <a:lnTo>
                    <a:pt x="2592311" y="38100"/>
                  </a:lnTo>
                  <a:lnTo>
                    <a:pt x="2592311" y="0"/>
                  </a:lnTo>
                  <a:close/>
                </a:path>
                <a:path w="4650105" h="58420">
                  <a:moveTo>
                    <a:pt x="2668511" y="0"/>
                  </a:moveTo>
                  <a:lnTo>
                    <a:pt x="2630411" y="0"/>
                  </a:lnTo>
                  <a:lnTo>
                    <a:pt x="2630411" y="38100"/>
                  </a:lnTo>
                  <a:lnTo>
                    <a:pt x="2668511" y="38100"/>
                  </a:lnTo>
                  <a:lnTo>
                    <a:pt x="2668511" y="0"/>
                  </a:lnTo>
                  <a:close/>
                </a:path>
                <a:path w="4650105" h="58420">
                  <a:moveTo>
                    <a:pt x="2744711" y="0"/>
                  </a:moveTo>
                  <a:lnTo>
                    <a:pt x="2706611" y="0"/>
                  </a:lnTo>
                  <a:lnTo>
                    <a:pt x="2706611" y="38100"/>
                  </a:lnTo>
                  <a:lnTo>
                    <a:pt x="2744711" y="38100"/>
                  </a:lnTo>
                  <a:lnTo>
                    <a:pt x="2744711" y="0"/>
                  </a:lnTo>
                  <a:close/>
                </a:path>
                <a:path w="4650105" h="58420">
                  <a:moveTo>
                    <a:pt x="2820911" y="0"/>
                  </a:moveTo>
                  <a:lnTo>
                    <a:pt x="2782811" y="0"/>
                  </a:lnTo>
                  <a:lnTo>
                    <a:pt x="2782811" y="38100"/>
                  </a:lnTo>
                  <a:lnTo>
                    <a:pt x="2820911" y="38100"/>
                  </a:lnTo>
                  <a:lnTo>
                    <a:pt x="2820911" y="0"/>
                  </a:lnTo>
                  <a:close/>
                </a:path>
                <a:path w="4650105" h="58420">
                  <a:moveTo>
                    <a:pt x="2897111" y="0"/>
                  </a:moveTo>
                  <a:lnTo>
                    <a:pt x="2859011" y="0"/>
                  </a:lnTo>
                  <a:lnTo>
                    <a:pt x="2859011" y="38100"/>
                  </a:lnTo>
                  <a:lnTo>
                    <a:pt x="2897111" y="38100"/>
                  </a:lnTo>
                  <a:lnTo>
                    <a:pt x="2897111" y="0"/>
                  </a:lnTo>
                  <a:close/>
                </a:path>
                <a:path w="4650105" h="58420">
                  <a:moveTo>
                    <a:pt x="2973311" y="0"/>
                  </a:moveTo>
                  <a:lnTo>
                    <a:pt x="2935211" y="0"/>
                  </a:lnTo>
                  <a:lnTo>
                    <a:pt x="2935211" y="38100"/>
                  </a:lnTo>
                  <a:lnTo>
                    <a:pt x="2973311" y="38100"/>
                  </a:lnTo>
                  <a:lnTo>
                    <a:pt x="2973311" y="0"/>
                  </a:lnTo>
                  <a:close/>
                </a:path>
                <a:path w="4650105" h="58420">
                  <a:moveTo>
                    <a:pt x="3049511" y="0"/>
                  </a:moveTo>
                  <a:lnTo>
                    <a:pt x="3011411" y="0"/>
                  </a:lnTo>
                  <a:lnTo>
                    <a:pt x="3011411" y="38100"/>
                  </a:lnTo>
                  <a:lnTo>
                    <a:pt x="3049511" y="38100"/>
                  </a:lnTo>
                  <a:lnTo>
                    <a:pt x="3049511" y="0"/>
                  </a:lnTo>
                  <a:close/>
                </a:path>
                <a:path w="4650105" h="58420">
                  <a:moveTo>
                    <a:pt x="3125711" y="0"/>
                  </a:moveTo>
                  <a:lnTo>
                    <a:pt x="3087611" y="0"/>
                  </a:lnTo>
                  <a:lnTo>
                    <a:pt x="3087611" y="38100"/>
                  </a:lnTo>
                  <a:lnTo>
                    <a:pt x="3125711" y="38100"/>
                  </a:lnTo>
                  <a:lnTo>
                    <a:pt x="3125711" y="0"/>
                  </a:lnTo>
                  <a:close/>
                </a:path>
                <a:path w="4650105" h="58420">
                  <a:moveTo>
                    <a:pt x="3201911" y="0"/>
                  </a:moveTo>
                  <a:lnTo>
                    <a:pt x="3163811" y="0"/>
                  </a:lnTo>
                  <a:lnTo>
                    <a:pt x="3163811" y="38100"/>
                  </a:lnTo>
                  <a:lnTo>
                    <a:pt x="3201911" y="38100"/>
                  </a:lnTo>
                  <a:lnTo>
                    <a:pt x="3201911" y="0"/>
                  </a:lnTo>
                  <a:close/>
                </a:path>
                <a:path w="4650105" h="58420">
                  <a:moveTo>
                    <a:pt x="3278111" y="0"/>
                  </a:moveTo>
                  <a:lnTo>
                    <a:pt x="3240011" y="0"/>
                  </a:lnTo>
                  <a:lnTo>
                    <a:pt x="3240011" y="38100"/>
                  </a:lnTo>
                  <a:lnTo>
                    <a:pt x="3278111" y="38100"/>
                  </a:lnTo>
                  <a:lnTo>
                    <a:pt x="3278111" y="0"/>
                  </a:lnTo>
                  <a:close/>
                </a:path>
                <a:path w="4650105" h="58420">
                  <a:moveTo>
                    <a:pt x="3354311" y="0"/>
                  </a:moveTo>
                  <a:lnTo>
                    <a:pt x="3316211" y="0"/>
                  </a:lnTo>
                  <a:lnTo>
                    <a:pt x="3316211" y="38100"/>
                  </a:lnTo>
                  <a:lnTo>
                    <a:pt x="3354311" y="38100"/>
                  </a:lnTo>
                  <a:lnTo>
                    <a:pt x="3354311" y="0"/>
                  </a:lnTo>
                  <a:close/>
                </a:path>
                <a:path w="4650105" h="58420">
                  <a:moveTo>
                    <a:pt x="3430511" y="0"/>
                  </a:moveTo>
                  <a:lnTo>
                    <a:pt x="3392411" y="0"/>
                  </a:lnTo>
                  <a:lnTo>
                    <a:pt x="3392411" y="38100"/>
                  </a:lnTo>
                  <a:lnTo>
                    <a:pt x="3430511" y="38100"/>
                  </a:lnTo>
                  <a:lnTo>
                    <a:pt x="3430511" y="0"/>
                  </a:lnTo>
                  <a:close/>
                </a:path>
                <a:path w="4650105" h="58420">
                  <a:moveTo>
                    <a:pt x="3506711" y="0"/>
                  </a:moveTo>
                  <a:lnTo>
                    <a:pt x="3468611" y="0"/>
                  </a:lnTo>
                  <a:lnTo>
                    <a:pt x="3468611" y="38100"/>
                  </a:lnTo>
                  <a:lnTo>
                    <a:pt x="3506711" y="38100"/>
                  </a:lnTo>
                  <a:lnTo>
                    <a:pt x="3506711" y="0"/>
                  </a:lnTo>
                  <a:close/>
                </a:path>
                <a:path w="4650105" h="58420">
                  <a:moveTo>
                    <a:pt x="3582911" y="0"/>
                  </a:moveTo>
                  <a:lnTo>
                    <a:pt x="3544811" y="0"/>
                  </a:lnTo>
                  <a:lnTo>
                    <a:pt x="3544811" y="38100"/>
                  </a:lnTo>
                  <a:lnTo>
                    <a:pt x="3582911" y="38100"/>
                  </a:lnTo>
                  <a:lnTo>
                    <a:pt x="3582911" y="0"/>
                  </a:lnTo>
                  <a:close/>
                </a:path>
                <a:path w="4650105" h="58420">
                  <a:moveTo>
                    <a:pt x="3659111" y="0"/>
                  </a:moveTo>
                  <a:lnTo>
                    <a:pt x="3621011" y="0"/>
                  </a:lnTo>
                  <a:lnTo>
                    <a:pt x="3621011" y="38100"/>
                  </a:lnTo>
                  <a:lnTo>
                    <a:pt x="3659111" y="38100"/>
                  </a:lnTo>
                  <a:lnTo>
                    <a:pt x="3659111" y="0"/>
                  </a:lnTo>
                  <a:close/>
                </a:path>
                <a:path w="4650105" h="58420">
                  <a:moveTo>
                    <a:pt x="3735311" y="0"/>
                  </a:moveTo>
                  <a:lnTo>
                    <a:pt x="3697211" y="0"/>
                  </a:lnTo>
                  <a:lnTo>
                    <a:pt x="3697211" y="38100"/>
                  </a:lnTo>
                  <a:lnTo>
                    <a:pt x="3735311" y="38100"/>
                  </a:lnTo>
                  <a:lnTo>
                    <a:pt x="3735311" y="0"/>
                  </a:lnTo>
                  <a:close/>
                </a:path>
                <a:path w="4650105" h="58420">
                  <a:moveTo>
                    <a:pt x="3811511" y="0"/>
                  </a:moveTo>
                  <a:lnTo>
                    <a:pt x="3773411" y="0"/>
                  </a:lnTo>
                  <a:lnTo>
                    <a:pt x="3773411" y="38100"/>
                  </a:lnTo>
                  <a:lnTo>
                    <a:pt x="3811511" y="38100"/>
                  </a:lnTo>
                  <a:lnTo>
                    <a:pt x="3811511" y="0"/>
                  </a:lnTo>
                  <a:close/>
                </a:path>
                <a:path w="4650105" h="58420">
                  <a:moveTo>
                    <a:pt x="3887711" y="0"/>
                  </a:moveTo>
                  <a:lnTo>
                    <a:pt x="3849611" y="0"/>
                  </a:lnTo>
                  <a:lnTo>
                    <a:pt x="3849611" y="38100"/>
                  </a:lnTo>
                  <a:lnTo>
                    <a:pt x="3887711" y="38100"/>
                  </a:lnTo>
                  <a:lnTo>
                    <a:pt x="3887711" y="0"/>
                  </a:lnTo>
                  <a:close/>
                </a:path>
                <a:path w="4650105" h="58420">
                  <a:moveTo>
                    <a:pt x="3963911" y="0"/>
                  </a:moveTo>
                  <a:lnTo>
                    <a:pt x="3925811" y="0"/>
                  </a:lnTo>
                  <a:lnTo>
                    <a:pt x="3925811" y="38100"/>
                  </a:lnTo>
                  <a:lnTo>
                    <a:pt x="3963911" y="38100"/>
                  </a:lnTo>
                  <a:lnTo>
                    <a:pt x="3963911" y="0"/>
                  </a:lnTo>
                  <a:close/>
                </a:path>
                <a:path w="4650105" h="58420">
                  <a:moveTo>
                    <a:pt x="4040111" y="0"/>
                  </a:moveTo>
                  <a:lnTo>
                    <a:pt x="4002011" y="0"/>
                  </a:lnTo>
                  <a:lnTo>
                    <a:pt x="4002011" y="38100"/>
                  </a:lnTo>
                  <a:lnTo>
                    <a:pt x="4040111" y="38100"/>
                  </a:lnTo>
                  <a:lnTo>
                    <a:pt x="4040111" y="0"/>
                  </a:lnTo>
                  <a:close/>
                </a:path>
                <a:path w="4650105" h="58420">
                  <a:moveTo>
                    <a:pt x="4116311" y="0"/>
                  </a:moveTo>
                  <a:lnTo>
                    <a:pt x="4078211" y="0"/>
                  </a:lnTo>
                  <a:lnTo>
                    <a:pt x="4078211" y="38100"/>
                  </a:lnTo>
                  <a:lnTo>
                    <a:pt x="4116311" y="38100"/>
                  </a:lnTo>
                  <a:lnTo>
                    <a:pt x="4116311" y="0"/>
                  </a:lnTo>
                  <a:close/>
                </a:path>
                <a:path w="4650105" h="58420">
                  <a:moveTo>
                    <a:pt x="4192511" y="0"/>
                  </a:moveTo>
                  <a:lnTo>
                    <a:pt x="4154411" y="0"/>
                  </a:lnTo>
                  <a:lnTo>
                    <a:pt x="4154411" y="38100"/>
                  </a:lnTo>
                  <a:lnTo>
                    <a:pt x="4192511" y="38100"/>
                  </a:lnTo>
                  <a:lnTo>
                    <a:pt x="4192511" y="0"/>
                  </a:lnTo>
                  <a:close/>
                </a:path>
                <a:path w="4650105" h="58420">
                  <a:moveTo>
                    <a:pt x="4268711" y="0"/>
                  </a:moveTo>
                  <a:lnTo>
                    <a:pt x="4230611" y="0"/>
                  </a:lnTo>
                  <a:lnTo>
                    <a:pt x="4230611" y="38100"/>
                  </a:lnTo>
                  <a:lnTo>
                    <a:pt x="4268711" y="38100"/>
                  </a:lnTo>
                  <a:lnTo>
                    <a:pt x="4268711" y="0"/>
                  </a:lnTo>
                  <a:close/>
                </a:path>
                <a:path w="4650105" h="58420">
                  <a:moveTo>
                    <a:pt x="4344911" y="0"/>
                  </a:moveTo>
                  <a:lnTo>
                    <a:pt x="4306811" y="0"/>
                  </a:lnTo>
                  <a:lnTo>
                    <a:pt x="4306811" y="38100"/>
                  </a:lnTo>
                  <a:lnTo>
                    <a:pt x="4344911" y="38100"/>
                  </a:lnTo>
                  <a:lnTo>
                    <a:pt x="4344911" y="0"/>
                  </a:lnTo>
                  <a:close/>
                </a:path>
                <a:path w="4650105" h="58420">
                  <a:moveTo>
                    <a:pt x="4421111" y="0"/>
                  </a:moveTo>
                  <a:lnTo>
                    <a:pt x="4383011" y="0"/>
                  </a:lnTo>
                  <a:lnTo>
                    <a:pt x="4383011" y="38100"/>
                  </a:lnTo>
                  <a:lnTo>
                    <a:pt x="4421111" y="38100"/>
                  </a:lnTo>
                  <a:lnTo>
                    <a:pt x="4421111" y="0"/>
                  </a:lnTo>
                  <a:close/>
                </a:path>
                <a:path w="4650105" h="58420">
                  <a:moveTo>
                    <a:pt x="4497311" y="0"/>
                  </a:moveTo>
                  <a:lnTo>
                    <a:pt x="4459211" y="0"/>
                  </a:lnTo>
                  <a:lnTo>
                    <a:pt x="4459211" y="38100"/>
                  </a:lnTo>
                  <a:lnTo>
                    <a:pt x="4497311" y="38100"/>
                  </a:lnTo>
                  <a:lnTo>
                    <a:pt x="4497311" y="0"/>
                  </a:lnTo>
                  <a:close/>
                </a:path>
                <a:path w="4650105" h="58420">
                  <a:moveTo>
                    <a:pt x="4573511" y="0"/>
                  </a:moveTo>
                  <a:lnTo>
                    <a:pt x="4535411" y="0"/>
                  </a:lnTo>
                  <a:lnTo>
                    <a:pt x="4535411" y="38100"/>
                  </a:lnTo>
                  <a:lnTo>
                    <a:pt x="4573511" y="38100"/>
                  </a:lnTo>
                  <a:lnTo>
                    <a:pt x="4573511" y="0"/>
                  </a:lnTo>
                  <a:close/>
                </a:path>
                <a:path w="4650105" h="58420">
                  <a:moveTo>
                    <a:pt x="4649711" y="48031"/>
                  </a:moveTo>
                  <a:lnTo>
                    <a:pt x="4611611" y="48031"/>
                  </a:lnTo>
                  <a:lnTo>
                    <a:pt x="4611611" y="58242"/>
                  </a:lnTo>
                  <a:lnTo>
                    <a:pt x="4649711" y="58242"/>
                  </a:lnTo>
                  <a:lnTo>
                    <a:pt x="4649711" y="48031"/>
                  </a:lnTo>
                  <a:close/>
                </a:path>
                <a:path w="4650105" h="58420">
                  <a:moveTo>
                    <a:pt x="4649711" y="0"/>
                  </a:moveTo>
                  <a:lnTo>
                    <a:pt x="4611611" y="0"/>
                  </a:lnTo>
                  <a:lnTo>
                    <a:pt x="4611611" y="38100"/>
                  </a:lnTo>
                  <a:lnTo>
                    <a:pt x="4649711" y="38100"/>
                  </a:lnTo>
                  <a:lnTo>
                    <a:pt x="4649711" y="0"/>
                  </a:lnTo>
                  <a:close/>
                </a:path>
              </a:pathLst>
            </a:custGeom>
            <a:solidFill>
              <a:srgbClr val="A0DB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012040" y="6656191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76200" y="114300"/>
                  </a:moveTo>
                  <a:lnTo>
                    <a:pt x="0" y="57150"/>
                  </a:lnTo>
                  <a:lnTo>
                    <a:pt x="76200" y="0"/>
                  </a:lnTo>
                </a:path>
              </a:pathLst>
            </a:custGeom>
            <a:ln w="38100">
              <a:solidFill>
                <a:srgbClr val="A0DB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980084" y="4232437"/>
              <a:ext cx="495300" cy="12065"/>
            </a:xfrm>
            <a:custGeom>
              <a:avLst/>
              <a:gdLst/>
              <a:ahLst/>
              <a:cxnLst/>
              <a:rect l="l" t="t" r="r" b="b"/>
              <a:pathLst>
                <a:path w="495300" h="12064">
                  <a:moveTo>
                    <a:pt x="490929" y="11543"/>
                  </a:moveTo>
                  <a:lnTo>
                    <a:pt x="3885" y="11543"/>
                  </a:lnTo>
                  <a:lnTo>
                    <a:pt x="0" y="8960"/>
                  </a:lnTo>
                  <a:lnTo>
                    <a:pt x="0" y="2583"/>
                  </a:lnTo>
                  <a:lnTo>
                    <a:pt x="3885" y="0"/>
                  </a:lnTo>
                  <a:lnTo>
                    <a:pt x="8677" y="0"/>
                  </a:lnTo>
                  <a:lnTo>
                    <a:pt x="490929" y="0"/>
                  </a:lnTo>
                  <a:lnTo>
                    <a:pt x="494815" y="2583"/>
                  </a:lnTo>
                  <a:lnTo>
                    <a:pt x="494815" y="8960"/>
                  </a:lnTo>
                  <a:lnTo>
                    <a:pt x="490929" y="11543"/>
                  </a:lnTo>
                  <a:close/>
                </a:path>
              </a:pathLst>
            </a:custGeom>
            <a:solidFill>
              <a:srgbClr val="EC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08296" y="4200085"/>
              <a:ext cx="85533" cy="8543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28291" y="2158456"/>
              <a:ext cx="2683276" cy="209549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7720" y="2158471"/>
              <a:ext cx="2781299" cy="209548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340878" y="3284185"/>
              <a:ext cx="1903095" cy="932815"/>
            </a:xfrm>
            <a:custGeom>
              <a:avLst/>
              <a:gdLst/>
              <a:ahLst/>
              <a:cxnLst/>
              <a:rect l="l" t="t" r="r" b="b"/>
              <a:pathLst>
                <a:path w="1903095" h="932814">
                  <a:moveTo>
                    <a:pt x="151063" y="0"/>
                  </a:moveTo>
                  <a:lnTo>
                    <a:pt x="1751438" y="0"/>
                  </a:lnTo>
                  <a:lnTo>
                    <a:pt x="1758854" y="199"/>
                  </a:lnTo>
                  <a:lnTo>
                    <a:pt x="1802272" y="8918"/>
                  </a:lnTo>
                  <a:lnTo>
                    <a:pt x="1841340" y="29846"/>
                  </a:lnTo>
                  <a:lnTo>
                    <a:pt x="1872654" y="61160"/>
                  </a:lnTo>
                  <a:lnTo>
                    <a:pt x="1893583" y="100229"/>
                  </a:lnTo>
                  <a:lnTo>
                    <a:pt x="1902303" y="143647"/>
                  </a:lnTo>
                  <a:lnTo>
                    <a:pt x="1902502" y="151063"/>
                  </a:lnTo>
                  <a:lnTo>
                    <a:pt x="1902502" y="781491"/>
                  </a:lnTo>
                  <a:lnTo>
                    <a:pt x="1895915" y="825302"/>
                  </a:lnTo>
                  <a:lnTo>
                    <a:pt x="1876929" y="865328"/>
                  </a:lnTo>
                  <a:lnTo>
                    <a:pt x="1847173" y="898152"/>
                  </a:lnTo>
                  <a:lnTo>
                    <a:pt x="1809190" y="920956"/>
                  </a:lnTo>
                  <a:lnTo>
                    <a:pt x="1766234" y="931794"/>
                  </a:lnTo>
                  <a:lnTo>
                    <a:pt x="1751438" y="932555"/>
                  </a:lnTo>
                  <a:lnTo>
                    <a:pt x="151063" y="932555"/>
                  </a:lnTo>
                  <a:lnTo>
                    <a:pt x="107252" y="925968"/>
                  </a:lnTo>
                  <a:lnTo>
                    <a:pt x="67223" y="906982"/>
                  </a:lnTo>
                  <a:lnTo>
                    <a:pt x="57244" y="899650"/>
                  </a:lnTo>
                  <a:lnTo>
                    <a:pt x="1751438" y="899650"/>
                  </a:lnTo>
                  <a:lnTo>
                    <a:pt x="1759190" y="899624"/>
                  </a:lnTo>
                  <a:lnTo>
                    <a:pt x="1803755" y="887580"/>
                  </a:lnTo>
                  <a:lnTo>
                    <a:pt x="1840361" y="859453"/>
                  </a:lnTo>
                  <a:lnTo>
                    <a:pt x="1863481" y="819493"/>
                  </a:lnTo>
                  <a:lnTo>
                    <a:pt x="1869573" y="789243"/>
                  </a:lnTo>
                  <a:lnTo>
                    <a:pt x="1869573" y="143312"/>
                  </a:lnTo>
                  <a:lnTo>
                    <a:pt x="1857526" y="98748"/>
                  </a:lnTo>
                  <a:lnTo>
                    <a:pt x="1829399" y="62141"/>
                  </a:lnTo>
                  <a:lnTo>
                    <a:pt x="1789441" y="39022"/>
                  </a:lnTo>
                  <a:lnTo>
                    <a:pt x="57245" y="32904"/>
                  </a:lnTo>
                  <a:lnTo>
                    <a:pt x="61161" y="29846"/>
                  </a:lnTo>
                  <a:lnTo>
                    <a:pt x="100229" y="8918"/>
                  </a:lnTo>
                  <a:lnTo>
                    <a:pt x="143647" y="199"/>
                  </a:lnTo>
                  <a:lnTo>
                    <a:pt x="151063" y="0"/>
                  </a:lnTo>
                  <a:close/>
                </a:path>
                <a:path w="1903095" h="932814">
                  <a:moveTo>
                    <a:pt x="57245" y="32904"/>
                  </a:moveTo>
                  <a:lnTo>
                    <a:pt x="151063" y="32904"/>
                  </a:lnTo>
                  <a:lnTo>
                    <a:pt x="143312" y="32931"/>
                  </a:lnTo>
                  <a:lnTo>
                    <a:pt x="135635" y="33705"/>
                  </a:lnTo>
                  <a:lnTo>
                    <a:pt x="98748" y="44975"/>
                  </a:lnTo>
                  <a:lnTo>
                    <a:pt x="62141" y="73101"/>
                  </a:lnTo>
                  <a:lnTo>
                    <a:pt x="39022" y="113062"/>
                  </a:lnTo>
                  <a:lnTo>
                    <a:pt x="32931" y="143312"/>
                  </a:lnTo>
                  <a:lnTo>
                    <a:pt x="32931" y="789243"/>
                  </a:lnTo>
                  <a:lnTo>
                    <a:pt x="44975" y="833806"/>
                  </a:lnTo>
                  <a:lnTo>
                    <a:pt x="73101" y="870413"/>
                  </a:lnTo>
                  <a:lnTo>
                    <a:pt x="113062" y="893532"/>
                  </a:lnTo>
                  <a:lnTo>
                    <a:pt x="151063" y="899650"/>
                  </a:lnTo>
                  <a:lnTo>
                    <a:pt x="57244" y="899650"/>
                  </a:lnTo>
                  <a:lnTo>
                    <a:pt x="29846" y="871393"/>
                  </a:lnTo>
                  <a:lnTo>
                    <a:pt x="8918" y="832325"/>
                  </a:lnTo>
                  <a:lnTo>
                    <a:pt x="199" y="788907"/>
                  </a:lnTo>
                  <a:lnTo>
                    <a:pt x="0" y="781491"/>
                  </a:lnTo>
                  <a:lnTo>
                    <a:pt x="0" y="151063"/>
                  </a:lnTo>
                  <a:lnTo>
                    <a:pt x="6586" y="107252"/>
                  </a:lnTo>
                  <a:lnTo>
                    <a:pt x="25572" y="67223"/>
                  </a:lnTo>
                  <a:lnTo>
                    <a:pt x="55327" y="34402"/>
                  </a:lnTo>
                  <a:lnTo>
                    <a:pt x="57245" y="32904"/>
                  </a:lnTo>
                  <a:close/>
                </a:path>
              </a:pathLst>
            </a:custGeom>
            <a:solidFill>
              <a:srgbClr val="AA2F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593002" y="4318404"/>
            <a:ext cx="3426460" cy="4826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300" b="1" spc="-85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300" b="1" spc="-85" dirty="0">
                <a:solidFill>
                  <a:srgbClr val="A0DBC2"/>
                </a:solidFill>
                <a:latin typeface="Noto Sans"/>
                <a:cs typeface="Noto Sans"/>
              </a:rPr>
              <a:t>ợ</a:t>
            </a:r>
            <a:r>
              <a:rPr sz="1300" b="1" spc="-85" dirty="0">
                <a:solidFill>
                  <a:srgbClr val="A0DBC2"/>
                </a:solidFill>
                <a:latin typeface="Verdana"/>
                <a:cs typeface="Verdana"/>
              </a:rPr>
              <a:t>i </a:t>
            </a:r>
            <a:r>
              <a:rPr sz="1300" b="1" spc="-120" dirty="0">
                <a:solidFill>
                  <a:srgbClr val="A0DBC2"/>
                </a:solidFill>
                <a:latin typeface="Verdana"/>
                <a:cs typeface="Verdana"/>
              </a:rPr>
              <a:t>nhu</a:t>
            </a:r>
            <a:r>
              <a:rPr sz="1300" b="1" spc="-120" dirty="0">
                <a:solidFill>
                  <a:srgbClr val="A0DBC2"/>
                </a:solidFill>
                <a:latin typeface="Noto Sans"/>
                <a:cs typeface="Noto Sans"/>
              </a:rPr>
              <a:t>ậ</a:t>
            </a:r>
            <a:r>
              <a:rPr sz="1300" b="1" spc="-120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3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300" b="1" spc="-40" dirty="0">
                <a:solidFill>
                  <a:srgbClr val="A0DBC2"/>
                </a:solidFill>
                <a:latin typeface="Verdana"/>
                <a:cs typeface="Verdana"/>
              </a:rPr>
              <a:t>cao</a:t>
            </a:r>
            <a:r>
              <a:rPr sz="13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300" b="1" spc="-135" dirty="0">
                <a:solidFill>
                  <a:srgbClr val="A0DBC2"/>
                </a:solidFill>
                <a:latin typeface="Verdana"/>
                <a:cs typeface="Verdana"/>
              </a:rPr>
              <a:t>nh</a:t>
            </a:r>
            <a:r>
              <a:rPr sz="1300" b="1" spc="-145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300" b="1" spc="-1415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300" b="1" spc="-135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300" b="1" spc="-125" dirty="0">
                <a:solidFill>
                  <a:srgbClr val="A0DBC2"/>
                </a:solidFill>
                <a:latin typeface="Verdana"/>
                <a:cs typeface="Verdana"/>
              </a:rPr>
              <a:t>g</a:t>
            </a:r>
            <a:r>
              <a:rPr sz="13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300" b="1" spc="-114" dirty="0">
                <a:solidFill>
                  <a:srgbClr val="A0DBC2"/>
                </a:solidFill>
                <a:latin typeface="Verdana"/>
                <a:cs typeface="Verdana"/>
              </a:rPr>
              <a:t>ít</a:t>
            </a:r>
            <a:r>
              <a:rPr sz="13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300" b="1" dirty="0">
                <a:solidFill>
                  <a:srgbClr val="A0DBC2"/>
                </a:solidFill>
                <a:latin typeface="Verdana"/>
                <a:cs typeface="Verdana"/>
              </a:rPr>
              <a:t>có</a:t>
            </a:r>
            <a:r>
              <a:rPr sz="13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300" b="1" dirty="0">
                <a:solidFill>
                  <a:srgbClr val="A0DBC2"/>
                </a:solidFill>
                <a:latin typeface="Verdana"/>
                <a:cs typeface="Verdana"/>
              </a:rPr>
              <a:t>s</a:t>
            </a:r>
            <a:r>
              <a:rPr sz="1300" b="1" dirty="0">
                <a:solidFill>
                  <a:srgbClr val="A0DBC2"/>
                </a:solidFill>
                <a:latin typeface="Noto Sans"/>
                <a:cs typeface="Noto Sans"/>
              </a:rPr>
              <a:t>ự</a:t>
            </a:r>
            <a:r>
              <a:rPr sz="1300" b="1" spc="25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300" b="1" spc="-110" dirty="0">
                <a:solidFill>
                  <a:srgbClr val="A0DBC2"/>
                </a:solidFill>
                <a:latin typeface="Verdana"/>
                <a:cs typeface="Verdana"/>
              </a:rPr>
              <a:t>tăng</a:t>
            </a:r>
            <a:r>
              <a:rPr sz="13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300" b="1" spc="-114" dirty="0">
                <a:solidFill>
                  <a:srgbClr val="A0DBC2"/>
                </a:solidFill>
                <a:latin typeface="Verdana"/>
                <a:cs typeface="Verdana"/>
              </a:rPr>
              <a:t>tr</a:t>
            </a:r>
            <a:r>
              <a:rPr sz="1300" b="1" spc="-125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300" b="1" spc="-1395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300" b="1" spc="-114" dirty="0">
                <a:solidFill>
                  <a:srgbClr val="A0DBC2"/>
                </a:solidFill>
                <a:latin typeface="Noto Sans"/>
                <a:cs typeface="Noto Sans"/>
              </a:rPr>
              <a:t>ở</a:t>
            </a:r>
            <a:r>
              <a:rPr sz="1300" b="1" spc="-114" dirty="0">
                <a:solidFill>
                  <a:srgbClr val="A0DBC2"/>
                </a:solidFill>
                <a:latin typeface="Verdana"/>
                <a:cs typeface="Verdana"/>
              </a:rPr>
              <a:t>ng</a:t>
            </a:r>
            <a:r>
              <a:rPr sz="1300" b="1" spc="-105" dirty="0">
                <a:solidFill>
                  <a:srgbClr val="A0DBC2"/>
                </a:solidFill>
                <a:latin typeface="Verdana"/>
                <a:cs typeface="Verdana"/>
              </a:rPr>
              <a:t>.</a:t>
            </a:r>
            <a:endParaRPr sz="1300">
              <a:latin typeface="Verdana"/>
              <a:cs typeface="Verdana"/>
            </a:endParaRPr>
          </a:p>
          <a:p>
            <a:pPr marL="43815" algn="ctr">
              <a:lnSpc>
                <a:spcPct val="100000"/>
              </a:lnSpc>
              <a:spcBef>
                <a:spcPts val="240"/>
              </a:spcBef>
            </a:pPr>
            <a:r>
              <a:rPr sz="1300" b="1" spc="-120" dirty="0">
                <a:solidFill>
                  <a:srgbClr val="A0DBC2"/>
                </a:solidFill>
                <a:latin typeface="Verdana"/>
                <a:cs typeface="Verdana"/>
              </a:rPr>
              <a:t>Doanh</a:t>
            </a:r>
            <a:r>
              <a:rPr sz="1300" b="1" spc="-9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300" b="1" spc="-130" dirty="0">
                <a:solidFill>
                  <a:srgbClr val="A0DBC2"/>
                </a:solidFill>
                <a:latin typeface="Verdana"/>
                <a:cs typeface="Verdana"/>
              </a:rPr>
              <a:t>thu</a:t>
            </a:r>
            <a:r>
              <a:rPr sz="1300" b="1" spc="-9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300" b="1" spc="-70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300" b="1" spc="-70" dirty="0">
                <a:solidFill>
                  <a:srgbClr val="A0DBC2"/>
                </a:solidFill>
                <a:latin typeface="Noto Sans"/>
                <a:cs typeface="Noto Sans"/>
              </a:rPr>
              <a:t>ạ</a:t>
            </a:r>
            <a:r>
              <a:rPr sz="1300" b="1" spc="-70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300" b="1" spc="-9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300" b="1" dirty="0">
                <a:solidFill>
                  <a:srgbClr val="A0DBC2"/>
                </a:solidFill>
                <a:latin typeface="Verdana"/>
                <a:cs typeface="Verdana"/>
              </a:rPr>
              <a:t>có</a:t>
            </a:r>
            <a:r>
              <a:rPr sz="1300" b="1" spc="-9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300" b="1" spc="-135" dirty="0">
                <a:solidFill>
                  <a:srgbClr val="A0DBC2"/>
                </a:solidFill>
                <a:latin typeface="Verdana"/>
                <a:cs typeface="Verdana"/>
              </a:rPr>
              <a:t>xu</a:t>
            </a:r>
            <a:r>
              <a:rPr sz="1300" b="1" spc="-9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300" b="1" spc="-95" dirty="0">
                <a:solidFill>
                  <a:srgbClr val="A0DBC2"/>
                </a:solidFill>
                <a:latin typeface="Verdana"/>
                <a:cs typeface="Verdana"/>
              </a:rPr>
              <a:t>h</a:t>
            </a:r>
            <a:r>
              <a:rPr sz="1300" b="1" spc="-105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300" b="1" spc="-1375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300" b="1" spc="-260" dirty="0">
                <a:solidFill>
                  <a:srgbClr val="A0DBC2"/>
                </a:solidFill>
                <a:latin typeface="Verdana"/>
                <a:cs typeface="Verdana"/>
              </a:rPr>
              <a:t>o</a:t>
            </a:r>
            <a:r>
              <a:rPr sz="1300" b="1" spc="65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300" b="1" spc="-1375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300" b="1" spc="-95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300" b="1" spc="-85" dirty="0">
                <a:solidFill>
                  <a:srgbClr val="A0DBC2"/>
                </a:solidFill>
                <a:latin typeface="Verdana"/>
                <a:cs typeface="Verdana"/>
              </a:rPr>
              <a:t>g</a:t>
            </a:r>
            <a:r>
              <a:rPr sz="1300" b="1" spc="-9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300" b="1" spc="-20" dirty="0">
                <a:solidFill>
                  <a:srgbClr val="A0DBC2"/>
                </a:solidFill>
                <a:latin typeface="Verdana"/>
                <a:cs typeface="Verdana"/>
              </a:rPr>
              <a:t>gi</a:t>
            </a:r>
            <a:r>
              <a:rPr sz="1300" b="1" spc="-20" dirty="0">
                <a:solidFill>
                  <a:srgbClr val="A0DBC2"/>
                </a:solidFill>
                <a:latin typeface="Noto Sans"/>
                <a:cs typeface="Noto Sans"/>
              </a:rPr>
              <a:t>ả</a:t>
            </a:r>
            <a:r>
              <a:rPr sz="1300" b="1" spc="-20" dirty="0">
                <a:solidFill>
                  <a:srgbClr val="A0DBC2"/>
                </a:solidFill>
                <a:latin typeface="Verdana"/>
                <a:cs typeface="Verdana"/>
              </a:rPr>
              <a:t>m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726353" y="4294691"/>
            <a:ext cx="1225550" cy="4826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13664">
              <a:lnSpc>
                <a:spcPct val="100000"/>
              </a:lnSpc>
              <a:spcBef>
                <a:spcPts val="340"/>
              </a:spcBef>
            </a:pPr>
            <a:r>
              <a:rPr sz="1300" b="1" spc="-105" dirty="0">
                <a:solidFill>
                  <a:srgbClr val="FFFFFF"/>
                </a:solidFill>
                <a:latin typeface="Verdana"/>
                <a:cs typeface="Verdana"/>
              </a:rPr>
              <a:t>Tăng</a:t>
            </a:r>
            <a:r>
              <a:rPr sz="13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b="1" spc="-105" dirty="0">
                <a:solidFill>
                  <a:srgbClr val="FFFFFF"/>
                </a:solidFill>
                <a:latin typeface="Verdana"/>
                <a:cs typeface="Verdana"/>
              </a:rPr>
              <a:t>tr</a:t>
            </a:r>
            <a:r>
              <a:rPr sz="1300" b="1" spc="-114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300" b="1" spc="-1385" dirty="0">
                <a:solidFill>
                  <a:srgbClr val="FFFFFF"/>
                </a:solidFill>
                <a:latin typeface="Verdana"/>
                <a:cs typeface="Verdana"/>
              </a:rPr>
              <a:t>̛</a:t>
            </a:r>
            <a:r>
              <a:rPr sz="1300" b="1" spc="-105" dirty="0">
                <a:solidFill>
                  <a:srgbClr val="FFFFFF"/>
                </a:solidFill>
                <a:latin typeface="Noto Sans"/>
                <a:cs typeface="Noto Sans"/>
              </a:rPr>
              <a:t>ở</a:t>
            </a:r>
            <a:r>
              <a:rPr sz="1300" b="1" spc="-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300" b="1" spc="-9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85" dirty="0">
                <a:solidFill>
                  <a:srgbClr val="FFFFFF"/>
                </a:solidFill>
                <a:latin typeface="Noto Sans"/>
                <a:cs typeface="Noto Sans"/>
              </a:rPr>
              <a:t>đ</a:t>
            </a:r>
            <a:r>
              <a:rPr sz="1300" b="1" spc="-85" dirty="0">
                <a:solidFill>
                  <a:srgbClr val="FFFFFF"/>
                </a:solidFill>
                <a:latin typeface="Verdana"/>
                <a:cs typeface="Verdana"/>
              </a:rPr>
              <a:t>ang</a:t>
            </a:r>
            <a:r>
              <a:rPr sz="1300" b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b="1" spc="-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300" b="1" spc="-8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300" b="1" spc="-25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300" b="1" spc="65" dirty="0">
                <a:solidFill>
                  <a:srgbClr val="FFFFFF"/>
                </a:solidFill>
                <a:latin typeface="Verdana"/>
                <a:cs typeface="Verdana"/>
              </a:rPr>
              <a:t>̃</a:t>
            </a:r>
            <a:r>
              <a:rPr sz="1300" b="1" spc="-1360" dirty="0">
                <a:solidFill>
                  <a:srgbClr val="FFFFFF"/>
                </a:solidFill>
                <a:latin typeface="Verdana"/>
                <a:cs typeface="Verdana"/>
              </a:rPr>
              <a:t>̛</a:t>
            </a:r>
            <a:r>
              <a:rPr sz="1300" b="1" spc="-8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300" b="1" spc="-7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3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b="1" spc="-3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300" b="1" spc="-30" dirty="0">
                <a:solidFill>
                  <a:srgbClr val="FFFFFF"/>
                </a:solidFill>
                <a:latin typeface="Noto Sans"/>
                <a:cs typeface="Noto Sans"/>
              </a:rPr>
              <a:t>ạ</a:t>
            </a:r>
            <a:r>
              <a:rPr sz="1300" b="1" spc="-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endParaRPr sz="1300">
              <a:latin typeface="Verdana"/>
              <a:cs typeface="Verdan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42251" y="306049"/>
            <a:ext cx="13441044" cy="8837295"/>
            <a:chOff x="542251" y="306049"/>
            <a:chExt cx="13441044" cy="8837295"/>
          </a:xfrm>
        </p:grpSpPr>
        <p:sp>
          <p:nvSpPr>
            <p:cNvPr id="46" name="object 46"/>
            <p:cNvSpPr/>
            <p:nvPr/>
          </p:nvSpPr>
          <p:spPr>
            <a:xfrm>
              <a:off x="5048432" y="4577178"/>
              <a:ext cx="572770" cy="13970"/>
            </a:xfrm>
            <a:custGeom>
              <a:avLst/>
              <a:gdLst/>
              <a:ahLst/>
              <a:cxnLst/>
              <a:rect l="l" t="t" r="r" b="b"/>
              <a:pathLst>
                <a:path w="572770" h="13970">
                  <a:moveTo>
                    <a:pt x="567907" y="13353"/>
                  </a:moveTo>
                  <a:lnTo>
                    <a:pt x="4494" y="13353"/>
                  </a:lnTo>
                  <a:lnTo>
                    <a:pt x="0" y="10365"/>
                  </a:lnTo>
                  <a:lnTo>
                    <a:pt x="0" y="2988"/>
                  </a:lnTo>
                  <a:lnTo>
                    <a:pt x="4494" y="0"/>
                  </a:lnTo>
                  <a:lnTo>
                    <a:pt x="10037" y="0"/>
                  </a:lnTo>
                  <a:lnTo>
                    <a:pt x="567907" y="0"/>
                  </a:lnTo>
                  <a:lnTo>
                    <a:pt x="572402" y="2988"/>
                  </a:lnTo>
                  <a:lnTo>
                    <a:pt x="572402" y="10365"/>
                  </a:lnTo>
                  <a:lnTo>
                    <a:pt x="567907" y="13353"/>
                  </a:lnTo>
                  <a:close/>
                </a:path>
              </a:pathLst>
            </a:custGeom>
            <a:solidFill>
              <a:srgbClr val="EC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43787" y="4539782"/>
              <a:ext cx="94920" cy="9524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2251" y="5541462"/>
              <a:ext cx="3400440" cy="237170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237766" y="8629222"/>
              <a:ext cx="12065" cy="495300"/>
            </a:xfrm>
            <a:custGeom>
              <a:avLst/>
              <a:gdLst/>
              <a:ahLst/>
              <a:cxnLst/>
              <a:rect l="l" t="t" r="r" b="b"/>
              <a:pathLst>
                <a:path w="12064" h="495300">
                  <a:moveTo>
                    <a:pt x="0" y="490929"/>
                  </a:moveTo>
                  <a:lnTo>
                    <a:pt x="0" y="3885"/>
                  </a:lnTo>
                  <a:lnTo>
                    <a:pt x="2583" y="0"/>
                  </a:lnTo>
                  <a:lnTo>
                    <a:pt x="8960" y="0"/>
                  </a:lnTo>
                  <a:lnTo>
                    <a:pt x="11543" y="3885"/>
                  </a:lnTo>
                  <a:lnTo>
                    <a:pt x="11543" y="8677"/>
                  </a:lnTo>
                  <a:lnTo>
                    <a:pt x="11543" y="490929"/>
                  </a:lnTo>
                  <a:lnTo>
                    <a:pt x="8960" y="494815"/>
                  </a:lnTo>
                  <a:lnTo>
                    <a:pt x="2583" y="494815"/>
                  </a:lnTo>
                  <a:lnTo>
                    <a:pt x="0" y="490929"/>
                  </a:lnTo>
                  <a:close/>
                </a:path>
              </a:pathLst>
            </a:custGeom>
            <a:solidFill>
              <a:srgbClr val="EC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96224" y="9057434"/>
              <a:ext cx="85437" cy="8553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63379" y="306049"/>
              <a:ext cx="4314839" cy="171449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58807" y="2158456"/>
              <a:ext cx="4324349" cy="172402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0275926" y="688072"/>
              <a:ext cx="2152015" cy="3042920"/>
            </a:xfrm>
            <a:custGeom>
              <a:avLst/>
              <a:gdLst/>
              <a:ahLst/>
              <a:cxnLst/>
              <a:rect l="l" t="t" r="r" b="b"/>
              <a:pathLst>
                <a:path w="2152015" h="3042920">
                  <a:moveTo>
                    <a:pt x="1273060" y="2436914"/>
                  </a:moveTo>
                  <a:lnTo>
                    <a:pt x="1262773" y="2398776"/>
                  </a:lnTo>
                  <a:lnTo>
                    <a:pt x="1251051" y="2380437"/>
                  </a:lnTo>
                  <a:lnTo>
                    <a:pt x="1251051" y="2438362"/>
                  </a:lnTo>
                  <a:lnTo>
                    <a:pt x="1251051" y="2870593"/>
                  </a:lnTo>
                  <a:lnTo>
                    <a:pt x="1234770" y="2913583"/>
                  </a:lnTo>
                  <a:lnTo>
                    <a:pt x="1197419" y="2940380"/>
                  </a:lnTo>
                  <a:lnTo>
                    <a:pt x="1171994" y="2944482"/>
                  </a:lnTo>
                  <a:lnTo>
                    <a:pt x="101079" y="2944482"/>
                  </a:lnTo>
                  <a:lnTo>
                    <a:pt x="61518" y="2933966"/>
                  </a:lnTo>
                  <a:lnTo>
                    <a:pt x="32524" y="2904972"/>
                  </a:lnTo>
                  <a:lnTo>
                    <a:pt x="22021" y="2870593"/>
                  </a:lnTo>
                  <a:lnTo>
                    <a:pt x="22021" y="2438362"/>
                  </a:lnTo>
                  <a:lnTo>
                    <a:pt x="38290" y="2395372"/>
                  </a:lnTo>
                  <a:lnTo>
                    <a:pt x="75641" y="2368575"/>
                  </a:lnTo>
                  <a:lnTo>
                    <a:pt x="100787" y="2364486"/>
                  </a:lnTo>
                  <a:lnTo>
                    <a:pt x="1177175" y="2364498"/>
                  </a:lnTo>
                  <a:lnTo>
                    <a:pt x="1220177" y="2380767"/>
                  </a:lnTo>
                  <a:lnTo>
                    <a:pt x="1246974" y="2418118"/>
                  </a:lnTo>
                  <a:lnTo>
                    <a:pt x="1251051" y="2438362"/>
                  </a:lnTo>
                  <a:lnTo>
                    <a:pt x="1251051" y="2380437"/>
                  </a:lnTo>
                  <a:lnTo>
                    <a:pt x="1216761" y="2352764"/>
                  </a:lnTo>
                  <a:lnTo>
                    <a:pt x="1178623" y="2342477"/>
                  </a:lnTo>
                  <a:lnTo>
                    <a:pt x="1171994" y="2342464"/>
                  </a:lnTo>
                  <a:lnTo>
                    <a:pt x="101079" y="2342464"/>
                  </a:lnTo>
                  <a:lnTo>
                    <a:pt x="56299" y="2352764"/>
                  </a:lnTo>
                  <a:lnTo>
                    <a:pt x="24980" y="2376830"/>
                  </a:lnTo>
                  <a:lnTo>
                    <a:pt x="5207" y="2411031"/>
                  </a:lnTo>
                  <a:lnTo>
                    <a:pt x="0" y="2436914"/>
                  </a:lnTo>
                  <a:lnTo>
                    <a:pt x="0" y="2872041"/>
                  </a:lnTo>
                  <a:lnTo>
                    <a:pt x="10299" y="2910179"/>
                  </a:lnTo>
                  <a:lnTo>
                    <a:pt x="34353" y="2941510"/>
                  </a:lnTo>
                  <a:lnTo>
                    <a:pt x="68554" y="2961284"/>
                  </a:lnTo>
                  <a:lnTo>
                    <a:pt x="101079" y="2966491"/>
                  </a:lnTo>
                  <a:lnTo>
                    <a:pt x="1171994" y="2966491"/>
                  </a:lnTo>
                  <a:lnTo>
                    <a:pt x="1216761" y="2956191"/>
                  </a:lnTo>
                  <a:lnTo>
                    <a:pt x="1248092" y="2932125"/>
                  </a:lnTo>
                  <a:lnTo>
                    <a:pt x="1267866" y="2897924"/>
                  </a:lnTo>
                  <a:lnTo>
                    <a:pt x="1273060" y="2872041"/>
                  </a:lnTo>
                  <a:lnTo>
                    <a:pt x="1273060" y="2436914"/>
                  </a:lnTo>
                  <a:close/>
                </a:path>
                <a:path w="2152015" h="3042920">
                  <a:moveTo>
                    <a:pt x="1273213" y="523303"/>
                  </a:moveTo>
                  <a:lnTo>
                    <a:pt x="1263230" y="486295"/>
                  </a:lnTo>
                  <a:lnTo>
                    <a:pt x="1251851" y="468503"/>
                  </a:lnTo>
                  <a:lnTo>
                    <a:pt x="1251851" y="524700"/>
                  </a:lnTo>
                  <a:lnTo>
                    <a:pt x="1251851" y="944054"/>
                  </a:lnTo>
                  <a:lnTo>
                    <a:pt x="1236065" y="985761"/>
                  </a:lnTo>
                  <a:lnTo>
                    <a:pt x="1199832" y="1011758"/>
                  </a:lnTo>
                  <a:lnTo>
                    <a:pt x="1175156" y="1015733"/>
                  </a:lnTo>
                  <a:lnTo>
                    <a:pt x="136169" y="1015733"/>
                  </a:lnTo>
                  <a:lnTo>
                    <a:pt x="97790" y="1005535"/>
                  </a:lnTo>
                  <a:lnTo>
                    <a:pt x="69659" y="977404"/>
                  </a:lnTo>
                  <a:lnTo>
                    <a:pt x="59474" y="944054"/>
                  </a:lnTo>
                  <a:lnTo>
                    <a:pt x="59474" y="524700"/>
                  </a:lnTo>
                  <a:lnTo>
                    <a:pt x="75247" y="482993"/>
                  </a:lnTo>
                  <a:lnTo>
                    <a:pt x="111493" y="456996"/>
                  </a:lnTo>
                  <a:lnTo>
                    <a:pt x="135890" y="453034"/>
                  </a:lnTo>
                  <a:lnTo>
                    <a:pt x="1180185" y="453047"/>
                  </a:lnTo>
                  <a:lnTo>
                    <a:pt x="1221905" y="468820"/>
                  </a:lnTo>
                  <a:lnTo>
                    <a:pt x="1247902" y="505066"/>
                  </a:lnTo>
                  <a:lnTo>
                    <a:pt x="1251851" y="524700"/>
                  </a:lnTo>
                  <a:lnTo>
                    <a:pt x="1251851" y="468503"/>
                  </a:lnTo>
                  <a:lnTo>
                    <a:pt x="1218590" y="441655"/>
                  </a:lnTo>
                  <a:lnTo>
                    <a:pt x="1181595" y="431673"/>
                  </a:lnTo>
                  <a:lnTo>
                    <a:pt x="1175156" y="431660"/>
                  </a:lnTo>
                  <a:lnTo>
                    <a:pt x="136169" y="431660"/>
                  </a:lnTo>
                  <a:lnTo>
                    <a:pt x="92722" y="441655"/>
                  </a:lnTo>
                  <a:lnTo>
                    <a:pt x="62331" y="465010"/>
                  </a:lnTo>
                  <a:lnTo>
                    <a:pt x="43154" y="498182"/>
                  </a:lnTo>
                  <a:lnTo>
                    <a:pt x="38112" y="523303"/>
                  </a:lnTo>
                  <a:lnTo>
                    <a:pt x="38112" y="945451"/>
                  </a:lnTo>
                  <a:lnTo>
                    <a:pt x="48094" y="982459"/>
                  </a:lnTo>
                  <a:lnTo>
                    <a:pt x="71437" y="1012850"/>
                  </a:lnTo>
                  <a:lnTo>
                    <a:pt x="104609" y="1032040"/>
                  </a:lnTo>
                  <a:lnTo>
                    <a:pt x="136169" y="1037094"/>
                  </a:lnTo>
                  <a:lnTo>
                    <a:pt x="1175156" y="1037094"/>
                  </a:lnTo>
                  <a:lnTo>
                    <a:pt x="1218590" y="1027099"/>
                  </a:lnTo>
                  <a:lnTo>
                    <a:pt x="1248981" y="1003744"/>
                  </a:lnTo>
                  <a:lnTo>
                    <a:pt x="1268171" y="970572"/>
                  </a:lnTo>
                  <a:lnTo>
                    <a:pt x="1273213" y="945451"/>
                  </a:lnTo>
                  <a:lnTo>
                    <a:pt x="1273213" y="523303"/>
                  </a:lnTo>
                  <a:close/>
                </a:path>
                <a:path w="2152015" h="3042920">
                  <a:moveTo>
                    <a:pt x="2080501" y="98056"/>
                  </a:moveTo>
                  <a:lnTo>
                    <a:pt x="2070493" y="54622"/>
                  </a:lnTo>
                  <a:lnTo>
                    <a:pt x="2059139" y="36842"/>
                  </a:lnTo>
                  <a:lnTo>
                    <a:pt x="2059139" y="98056"/>
                  </a:lnTo>
                  <a:lnTo>
                    <a:pt x="2059139" y="1137056"/>
                  </a:lnTo>
                  <a:lnTo>
                    <a:pt x="2048929" y="1175435"/>
                  </a:lnTo>
                  <a:lnTo>
                    <a:pt x="2020811" y="1203553"/>
                  </a:lnTo>
                  <a:lnTo>
                    <a:pt x="1987461" y="1213751"/>
                  </a:lnTo>
                  <a:lnTo>
                    <a:pt x="1568107" y="1213751"/>
                  </a:lnTo>
                  <a:lnTo>
                    <a:pt x="1526400" y="1197965"/>
                  </a:lnTo>
                  <a:lnTo>
                    <a:pt x="1500403" y="1161719"/>
                  </a:lnTo>
                  <a:lnTo>
                    <a:pt x="1496428" y="1137335"/>
                  </a:lnTo>
                  <a:lnTo>
                    <a:pt x="1496428" y="1137056"/>
                  </a:lnTo>
                  <a:lnTo>
                    <a:pt x="1496441" y="93027"/>
                  </a:lnTo>
                  <a:lnTo>
                    <a:pt x="1512227" y="51308"/>
                  </a:lnTo>
                  <a:lnTo>
                    <a:pt x="1548472" y="25311"/>
                  </a:lnTo>
                  <a:lnTo>
                    <a:pt x="1568107" y="21361"/>
                  </a:lnTo>
                  <a:lnTo>
                    <a:pt x="1987461" y="21361"/>
                  </a:lnTo>
                  <a:lnTo>
                    <a:pt x="2029167" y="37147"/>
                  </a:lnTo>
                  <a:lnTo>
                    <a:pt x="2055164" y="73380"/>
                  </a:lnTo>
                  <a:lnTo>
                    <a:pt x="2059139" y="98056"/>
                  </a:lnTo>
                  <a:lnTo>
                    <a:pt x="2059139" y="36842"/>
                  </a:lnTo>
                  <a:lnTo>
                    <a:pt x="2025865" y="9982"/>
                  </a:lnTo>
                  <a:lnTo>
                    <a:pt x="1988858" y="0"/>
                  </a:lnTo>
                  <a:lnTo>
                    <a:pt x="1566697" y="0"/>
                  </a:lnTo>
                  <a:lnTo>
                    <a:pt x="1529702" y="9982"/>
                  </a:lnTo>
                  <a:lnTo>
                    <a:pt x="1499311" y="33324"/>
                  </a:lnTo>
                  <a:lnTo>
                    <a:pt x="1480121" y="66509"/>
                  </a:lnTo>
                  <a:lnTo>
                    <a:pt x="1475066" y="98056"/>
                  </a:lnTo>
                  <a:lnTo>
                    <a:pt x="1475066" y="1137056"/>
                  </a:lnTo>
                  <a:lnTo>
                    <a:pt x="1485061" y="1180490"/>
                  </a:lnTo>
                  <a:lnTo>
                    <a:pt x="1496428" y="1198270"/>
                  </a:lnTo>
                  <a:lnTo>
                    <a:pt x="1499311" y="1201775"/>
                  </a:lnTo>
                  <a:lnTo>
                    <a:pt x="1529702" y="1225130"/>
                  </a:lnTo>
                  <a:lnTo>
                    <a:pt x="1566697" y="1235113"/>
                  </a:lnTo>
                  <a:lnTo>
                    <a:pt x="1988858" y="1235113"/>
                  </a:lnTo>
                  <a:lnTo>
                    <a:pt x="2025865" y="1225130"/>
                  </a:lnTo>
                  <a:lnTo>
                    <a:pt x="2056257" y="1201775"/>
                  </a:lnTo>
                  <a:lnTo>
                    <a:pt x="2059139" y="1198270"/>
                  </a:lnTo>
                  <a:lnTo>
                    <a:pt x="2060321" y="1196835"/>
                  </a:lnTo>
                  <a:lnTo>
                    <a:pt x="2077300" y="1162481"/>
                  </a:lnTo>
                  <a:lnTo>
                    <a:pt x="2080501" y="1137056"/>
                  </a:lnTo>
                  <a:lnTo>
                    <a:pt x="2080501" y="98056"/>
                  </a:lnTo>
                  <a:close/>
                </a:path>
                <a:path w="2152015" h="3042920">
                  <a:moveTo>
                    <a:pt x="2151888" y="1905254"/>
                  </a:moveTo>
                  <a:lnTo>
                    <a:pt x="2141880" y="1861820"/>
                  </a:lnTo>
                  <a:lnTo>
                    <a:pt x="2130526" y="1844052"/>
                  </a:lnTo>
                  <a:lnTo>
                    <a:pt x="2130526" y="1905254"/>
                  </a:lnTo>
                  <a:lnTo>
                    <a:pt x="2130526" y="2944253"/>
                  </a:lnTo>
                  <a:lnTo>
                    <a:pt x="2120315" y="2982633"/>
                  </a:lnTo>
                  <a:lnTo>
                    <a:pt x="2092185" y="3010751"/>
                  </a:lnTo>
                  <a:lnTo>
                    <a:pt x="2058847" y="3020936"/>
                  </a:lnTo>
                  <a:lnTo>
                    <a:pt x="1639493" y="3020936"/>
                  </a:lnTo>
                  <a:lnTo>
                    <a:pt x="1597774" y="3005163"/>
                  </a:lnTo>
                  <a:lnTo>
                    <a:pt x="1571777" y="2968917"/>
                  </a:lnTo>
                  <a:lnTo>
                    <a:pt x="1567815" y="2944533"/>
                  </a:lnTo>
                  <a:lnTo>
                    <a:pt x="1567815" y="2944253"/>
                  </a:lnTo>
                  <a:lnTo>
                    <a:pt x="1567827" y="1900224"/>
                  </a:lnTo>
                  <a:lnTo>
                    <a:pt x="1583613" y="1858505"/>
                  </a:lnTo>
                  <a:lnTo>
                    <a:pt x="1619846" y="1832508"/>
                  </a:lnTo>
                  <a:lnTo>
                    <a:pt x="1639493" y="1828558"/>
                  </a:lnTo>
                  <a:lnTo>
                    <a:pt x="2058847" y="1828558"/>
                  </a:lnTo>
                  <a:lnTo>
                    <a:pt x="2100554" y="1844344"/>
                  </a:lnTo>
                  <a:lnTo>
                    <a:pt x="2126551" y="1880577"/>
                  </a:lnTo>
                  <a:lnTo>
                    <a:pt x="2130526" y="1905254"/>
                  </a:lnTo>
                  <a:lnTo>
                    <a:pt x="2130526" y="1844052"/>
                  </a:lnTo>
                  <a:lnTo>
                    <a:pt x="2097239" y="1817179"/>
                  </a:lnTo>
                  <a:lnTo>
                    <a:pt x="2060244" y="1807197"/>
                  </a:lnTo>
                  <a:lnTo>
                    <a:pt x="1638084" y="1807197"/>
                  </a:lnTo>
                  <a:lnTo>
                    <a:pt x="1601089" y="1817179"/>
                  </a:lnTo>
                  <a:lnTo>
                    <a:pt x="1570697" y="1840522"/>
                  </a:lnTo>
                  <a:lnTo>
                    <a:pt x="1551508" y="1873707"/>
                  </a:lnTo>
                  <a:lnTo>
                    <a:pt x="1546453" y="1905254"/>
                  </a:lnTo>
                  <a:lnTo>
                    <a:pt x="1546453" y="2944253"/>
                  </a:lnTo>
                  <a:lnTo>
                    <a:pt x="1556448" y="2987687"/>
                  </a:lnTo>
                  <a:lnTo>
                    <a:pt x="1579791" y="3018078"/>
                  </a:lnTo>
                  <a:lnTo>
                    <a:pt x="1612976" y="3037255"/>
                  </a:lnTo>
                  <a:lnTo>
                    <a:pt x="1638084" y="3042297"/>
                  </a:lnTo>
                  <a:lnTo>
                    <a:pt x="2060244" y="3042297"/>
                  </a:lnTo>
                  <a:lnTo>
                    <a:pt x="2097239" y="3032315"/>
                  </a:lnTo>
                  <a:lnTo>
                    <a:pt x="2127631" y="3008973"/>
                  </a:lnTo>
                  <a:lnTo>
                    <a:pt x="2146820" y="2975800"/>
                  </a:lnTo>
                  <a:lnTo>
                    <a:pt x="2151888" y="2944253"/>
                  </a:lnTo>
                  <a:lnTo>
                    <a:pt x="2151888" y="1905254"/>
                  </a:lnTo>
                  <a:close/>
                </a:path>
              </a:pathLst>
            </a:custGeom>
            <a:solidFill>
              <a:srgbClr val="AA2F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202529" y="7984204"/>
            <a:ext cx="2073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 marR="31115" indent="-179070">
              <a:lnSpc>
                <a:spcPct val="115399"/>
              </a:lnSpc>
              <a:spcBef>
                <a:spcPts val="100"/>
              </a:spcBef>
            </a:pPr>
            <a:r>
              <a:rPr sz="1300" b="1" spc="-130" dirty="0">
                <a:solidFill>
                  <a:srgbClr val="A0DBC2"/>
                </a:solidFill>
                <a:latin typeface="Verdana"/>
                <a:cs typeface="Verdana"/>
              </a:rPr>
              <a:t>KH</a:t>
            </a:r>
            <a:r>
              <a:rPr sz="13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300" b="1" spc="-210" dirty="0">
                <a:solidFill>
                  <a:srgbClr val="A0DBC2"/>
                </a:solidFill>
                <a:latin typeface="Verdana"/>
                <a:cs typeface="Verdana"/>
              </a:rPr>
              <a:t>phâ</a:t>
            </a:r>
            <a:r>
              <a:rPr sz="1950" b="1" spc="-315" baseline="12820" dirty="0">
                <a:solidFill>
                  <a:srgbClr val="A0DBC2"/>
                </a:solidFill>
                <a:latin typeface="Verdana"/>
                <a:cs typeface="Verdana"/>
              </a:rPr>
              <a:t>̀</a:t>
            </a:r>
            <a:r>
              <a:rPr sz="1950" b="1" spc="-217" baseline="1282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300" b="1" spc="-145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3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300" b="1" spc="-65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300" b="1" spc="-240" dirty="0">
                <a:solidFill>
                  <a:srgbClr val="A0DBC2"/>
                </a:solidFill>
                <a:latin typeface="Verdana"/>
                <a:cs typeface="Verdana"/>
              </a:rPr>
              <a:t>o</a:t>
            </a:r>
            <a:r>
              <a:rPr sz="1300" b="1" spc="85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300" b="1" spc="-1355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300" b="1" spc="-65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3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300" b="1" spc="-75" dirty="0">
                <a:solidFill>
                  <a:srgbClr val="A0DBC2"/>
                </a:solidFill>
                <a:latin typeface="Verdana"/>
                <a:cs typeface="Verdana"/>
              </a:rPr>
              <a:t>thu</a:t>
            </a:r>
            <a:r>
              <a:rPr sz="1300" b="1" spc="-75" dirty="0">
                <a:solidFill>
                  <a:srgbClr val="A0DBC2"/>
                </a:solidFill>
                <a:latin typeface="Noto Sans"/>
                <a:cs typeface="Noto Sans"/>
              </a:rPr>
              <a:t>ộ</a:t>
            </a:r>
            <a:r>
              <a:rPr sz="1300" b="1" spc="-75" dirty="0">
                <a:solidFill>
                  <a:srgbClr val="A0DBC2"/>
                </a:solidFill>
                <a:latin typeface="Verdana"/>
                <a:cs typeface="Verdana"/>
              </a:rPr>
              <a:t>c</a:t>
            </a:r>
            <a:r>
              <a:rPr sz="13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300" b="1" spc="-130" dirty="0">
                <a:solidFill>
                  <a:srgbClr val="A0DBC2"/>
                </a:solidFill>
                <a:latin typeface="Verdana"/>
                <a:cs typeface="Verdana"/>
              </a:rPr>
              <a:t>nhóm </a:t>
            </a:r>
            <a:r>
              <a:rPr sz="1300" b="1" spc="-100" dirty="0">
                <a:solidFill>
                  <a:srgbClr val="A0DBC2"/>
                </a:solidFill>
                <a:latin typeface="Verdana"/>
                <a:cs typeface="Verdana"/>
              </a:rPr>
              <a:t>Champions</a:t>
            </a:r>
            <a:r>
              <a:rPr sz="1300" b="1" spc="-6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300" b="1" spc="-125" dirty="0">
                <a:solidFill>
                  <a:srgbClr val="A0DBC2"/>
                </a:solidFill>
                <a:latin typeface="Verdana"/>
                <a:cs typeface="Verdana"/>
              </a:rPr>
              <a:t>và</a:t>
            </a:r>
            <a:r>
              <a:rPr sz="1300" b="1" spc="-6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300" b="1" spc="-10" dirty="0">
                <a:solidFill>
                  <a:srgbClr val="A0DBC2"/>
                </a:solidFill>
                <a:latin typeface="Verdana"/>
                <a:cs typeface="Verdana"/>
              </a:rPr>
              <a:t>Loyal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142700" y="9238426"/>
            <a:ext cx="219265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" marR="30480" algn="ctr">
              <a:lnSpc>
                <a:spcPct val="115399"/>
              </a:lnSpc>
              <a:spcBef>
                <a:spcPts val="100"/>
              </a:spcBef>
            </a:pPr>
            <a:r>
              <a:rPr sz="1300" b="1" spc="-65" dirty="0">
                <a:solidFill>
                  <a:srgbClr val="FFFFFF"/>
                </a:solidFill>
                <a:latin typeface="Verdana"/>
                <a:cs typeface="Verdana"/>
              </a:rPr>
              <a:t>Gi</a:t>
            </a:r>
            <a:r>
              <a:rPr sz="1300" b="1" spc="-65" dirty="0">
                <a:solidFill>
                  <a:srgbClr val="FFFFFF"/>
                </a:solidFill>
                <a:latin typeface="Noto Sans"/>
                <a:cs typeface="Noto Sans"/>
              </a:rPr>
              <a:t>ả</a:t>
            </a:r>
            <a:r>
              <a:rPr sz="1300" b="1" spc="-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3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b="1" spc="-100" dirty="0">
                <a:solidFill>
                  <a:srgbClr val="FFFFFF"/>
                </a:solidFill>
                <a:latin typeface="Verdana"/>
                <a:cs typeface="Verdana"/>
              </a:rPr>
              <a:t>thích</a:t>
            </a:r>
            <a:r>
              <a:rPr sz="13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b="1" spc="-90" dirty="0">
                <a:solidFill>
                  <a:srgbClr val="FFFFFF"/>
                </a:solidFill>
                <a:latin typeface="Verdana"/>
                <a:cs typeface="Verdana"/>
              </a:rPr>
              <a:t>lí</a:t>
            </a:r>
            <a:r>
              <a:rPr sz="13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b="1" spc="-75" dirty="0">
                <a:solidFill>
                  <a:srgbClr val="FFFFFF"/>
                </a:solidFill>
                <a:latin typeface="Verdana"/>
                <a:cs typeface="Verdana"/>
              </a:rPr>
              <a:t>do</a:t>
            </a:r>
            <a:r>
              <a:rPr sz="13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b="1" spc="-135" dirty="0">
                <a:solidFill>
                  <a:srgbClr val="FFFFFF"/>
                </a:solidFill>
                <a:latin typeface="Verdana"/>
                <a:cs typeface="Verdana"/>
              </a:rPr>
              <a:t>vì</a:t>
            </a:r>
            <a:r>
              <a:rPr sz="13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b="1" spc="-65" dirty="0">
                <a:solidFill>
                  <a:srgbClr val="FFFFFF"/>
                </a:solidFill>
                <a:latin typeface="Verdana"/>
                <a:cs typeface="Verdana"/>
              </a:rPr>
              <a:t>sao</a:t>
            </a:r>
            <a:r>
              <a:rPr sz="1300" b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b="1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300" b="1" spc="-70" dirty="0">
                <a:solidFill>
                  <a:srgbClr val="FFFFFF"/>
                </a:solidFill>
                <a:latin typeface="Noto Sans"/>
                <a:cs typeface="Noto Sans"/>
              </a:rPr>
              <a:t>ạ</a:t>
            </a:r>
            <a:r>
              <a:rPr sz="1300" b="1" spc="-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3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b="1" spc="-45" dirty="0">
                <a:solidFill>
                  <a:srgbClr val="FFFFFF"/>
                </a:solidFill>
                <a:latin typeface="Verdana"/>
                <a:cs typeface="Verdana"/>
              </a:rPr>
              <a:t>là </a:t>
            </a:r>
            <a:r>
              <a:rPr sz="1300" b="1" spc="-130" dirty="0">
                <a:solidFill>
                  <a:srgbClr val="FFFFFF"/>
                </a:solidFill>
                <a:latin typeface="Verdana"/>
                <a:cs typeface="Verdana"/>
              </a:rPr>
              <a:t>ngành</a:t>
            </a:r>
            <a:r>
              <a:rPr sz="13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b="1" spc="-165" dirty="0">
                <a:solidFill>
                  <a:srgbClr val="FFFFFF"/>
                </a:solidFill>
                <a:latin typeface="Verdana"/>
                <a:cs typeface="Verdana"/>
              </a:rPr>
              <a:t>mũi</a:t>
            </a:r>
            <a:r>
              <a:rPr sz="1300" b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b="1" spc="-110" dirty="0">
                <a:solidFill>
                  <a:srgbClr val="FFFFFF"/>
                </a:solidFill>
                <a:latin typeface="Verdana"/>
                <a:cs typeface="Verdana"/>
              </a:rPr>
              <a:t>nh</a:t>
            </a:r>
            <a:r>
              <a:rPr sz="1300" b="1" spc="-110" dirty="0">
                <a:solidFill>
                  <a:srgbClr val="FFFFFF"/>
                </a:solidFill>
                <a:latin typeface="Noto Sans"/>
                <a:cs typeface="Noto Sans"/>
              </a:rPr>
              <a:t>ọ</a:t>
            </a:r>
            <a:r>
              <a:rPr sz="1300" b="1" spc="-1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300" b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b="1" spc="-125" dirty="0">
                <a:solidFill>
                  <a:srgbClr val="FFFFFF"/>
                </a:solidFill>
                <a:latin typeface="Verdana"/>
                <a:cs typeface="Verdana"/>
              </a:rPr>
              <a:t>và</a:t>
            </a:r>
            <a:r>
              <a:rPr sz="13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Noto Sans"/>
                <a:cs typeface="Noto Sans"/>
              </a:rPr>
              <a:t>đ</a:t>
            </a:r>
            <a:r>
              <a:rPr sz="1300" b="1" spc="-20" dirty="0">
                <a:solidFill>
                  <a:srgbClr val="FFFFFF"/>
                </a:solidFill>
                <a:latin typeface="Verdana"/>
                <a:cs typeface="Verdana"/>
              </a:rPr>
              <a:t>óng </a:t>
            </a:r>
            <a:r>
              <a:rPr sz="1300" b="1" spc="-75" dirty="0">
                <a:solidFill>
                  <a:srgbClr val="FFFFFF"/>
                </a:solidFill>
                <a:latin typeface="Verdana"/>
                <a:cs typeface="Verdana"/>
              </a:rPr>
              <a:t>góp</a:t>
            </a:r>
            <a:r>
              <a:rPr sz="13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b="1" spc="-200" dirty="0">
                <a:solidFill>
                  <a:srgbClr val="FFFFFF"/>
                </a:solidFill>
                <a:latin typeface="Verdana"/>
                <a:cs typeface="Verdana"/>
              </a:rPr>
              <a:t>nhiê</a:t>
            </a:r>
            <a:r>
              <a:rPr sz="1950" b="1" spc="-300" baseline="12820" dirty="0">
                <a:solidFill>
                  <a:srgbClr val="FFFFFF"/>
                </a:solidFill>
                <a:latin typeface="Verdana"/>
                <a:cs typeface="Verdana"/>
              </a:rPr>
              <a:t>̀</a:t>
            </a:r>
            <a:r>
              <a:rPr sz="1950" b="1" spc="-150" baseline="128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b="1" spc="-5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4520189" y="3567438"/>
            <a:ext cx="64833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spc="-80" dirty="0">
                <a:solidFill>
                  <a:srgbClr val="A0DBC2"/>
                </a:solidFill>
                <a:latin typeface="Verdana"/>
                <a:cs typeface="Verdana"/>
              </a:rPr>
              <a:t>2020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4546084" y="5770288"/>
            <a:ext cx="59690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spc="-175" dirty="0">
                <a:solidFill>
                  <a:srgbClr val="A0DBC2"/>
                </a:solidFill>
                <a:latin typeface="Verdana"/>
                <a:cs typeface="Verdana"/>
              </a:rPr>
              <a:t>2021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4522820" y="7973596"/>
            <a:ext cx="64325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spc="-90" dirty="0">
                <a:solidFill>
                  <a:srgbClr val="A0DBC2"/>
                </a:solidFill>
                <a:latin typeface="Verdana"/>
                <a:cs typeface="Verdana"/>
              </a:rPr>
              <a:t>2022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5481627" y="9229735"/>
            <a:ext cx="2463165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 algn="ctr">
              <a:lnSpc>
                <a:spcPct val="116300"/>
              </a:lnSpc>
              <a:spcBef>
                <a:spcPts val="95"/>
              </a:spcBef>
            </a:pPr>
            <a:r>
              <a:rPr sz="1200" b="1" spc="-30" dirty="0">
                <a:solidFill>
                  <a:srgbClr val="A0DBC2"/>
                </a:solidFill>
                <a:latin typeface="Verdana"/>
                <a:cs typeface="Verdana"/>
              </a:rPr>
              <a:t>So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v</a:t>
            </a:r>
            <a:r>
              <a:rPr sz="1200" b="1" spc="-225" dirty="0">
                <a:solidFill>
                  <a:srgbClr val="A0DBC2"/>
                </a:solidFill>
                <a:latin typeface="Verdana"/>
                <a:cs typeface="Verdana"/>
              </a:rPr>
              <a:t>o</a:t>
            </a:r>
            <a:r>
              <a:rPr sz="1200" b="1" spc="80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1250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60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45" dirty="0">
                <a:solidFill>
                  <a:srgbClr val="A0DBC2"/>
                </a:solidFill>
                <a:latin typeface="Noto Sans"/>
                <a:cs typeface="Noto Sans"/>
              </a:rPr>
              <a:t>đ</a:t>
            </a:r>
            <a:r>
              <a:rPr sz="1200" b="1" spc="-45" dirty="0">
                <a:solidFill>
                  <a:srgbClr val="A0DBC2"/>
                </a:solidFill>
                <a:latin typeface="Verdana"/>
                <a:cs typeface="Verdana"/>
              </a:rPr>
              <a:t>à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tăng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A0DBC2"/>
                </a:solidFill>
                <a:latin typeface="Verdana"/>
                <a:cs typeface="Verdana"/>
              </a:rPr>
              <a:t>tr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200" b="1" spc="-1275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90" dirty="0">
                <a:solidFill>
                  <a:srgbClr val="A0DBC2"/>
                </a:solidFill>
                <a:latin typeface="Noto Sans"/>
                <a:cs typeface="Noto Sans"/>
              </a:rPr>
              <a:t>ở</a:t>
            </a:r>
            <a:r>
              <a:rPr sz="1200" b="1" spc="-95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g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c</a:t>
            </a:r>
            <a:r>
              <a:rPr sz="1200" b="1" spc="-20" dirty="0">
                <a:solidFill>
                  <a:srgbClr val="A0DBC2"/>
                </a:solidFill>
                <a:latin typeface="Noto Sans"/>
                <a:cs typeface="Noto Sans"/>
              </a:rPr>
              <a:t>ủ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a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200" b="1" spc="-25" dirty="0">
                <a:solidFill>
                  <a:srgbClr val="A0DBC2"/>
                </a:solidFill>
                <a:latin typeface="Noto Sans"/>
                <a:cs typeface="Noto Sans"/>
              </a:rPr>
              <a:t>ợ</a:t>
            </a:r>
            <a:r>
              <a:rPr sz="1200" b="1" spc="-25" dirty="0">
                <a:solidFill>
                  <a:srgbClr val="A0DBC2"/>
                </a:solidFill>
                <a:latin typeface="Verdana"/>
                <a:cs typeface="Verdana"/>
              </a:rPr>
              <a:t>i 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nhu</a:t>
            </a:r>
            <a:r>
              <a:rPr sz="1200" b="1" spc="-105" dirty="0">
                <a:solidFill>
                  <a:srgbClr val="A0DBC2"/>
                </a:solidFill>
                <a:latin typeface="Noto Sans"/>
                <a:cs typeface="Noto Sans"/>
              </a:rPr>
              <a:t>ậ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hàng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35" dirty="0">
                <a:solidFill>
                  <a:srgbClr val="A0DBC2"/>
                </a:solidFill>
                <a:latin typeface="Verdana"/>
                <a:cs typeface="Verdana"/>
              </a:rPr>
              <a:t>năm,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65" dirty="0">
                <a:solidFill>
                  <a:srgbClr val="A0DBC2"/>
                </a:solidFill>
                <a:latin typeface="Noto Sans"/>
                <a:cs typeface="Noto Sans"/>
              </a:rPr>
              <a:t>đ</a:t>
            </a:r>
            <a:r>
              <a:rPr sz="1200" b="1" spc="-65" dirty="0">
                <a:solidFill>
                  <a:srgbClr val="A0DBC2"/>
                </a:solidFill>
                <a:latin typeface="Verdana"/>
                <a:cs typeface="Verdana"/>
              </a:rPr>
              <a:t>óng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65" dirty="0">
                <a:solidFill>
                  <a:srgbClr val="A0DBC2"/>
                </a:solidFill>
                <a:latin typeface="Verdana"/>
                <a:cs typeface="Verdana"/>
              </a:rPr>
              <a:t>góp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A0DBC2"/>
                </a:solidFill>
                <a:latin typeface="Verdana"/>
                <a:cs typeface="Verdana"/>
              </a:rPr>
              <a:t>c</a:t>
            </a:r>
            <a:r>
              <a:rPr sz="1200" b="1" spc="-25" dirty="0">
                <a:solidFill>
                  <a:srgbClr val="A0DBC2"/>
                </a:solidFill>
                <a:latin typeface="Noto Sans"/>
                <a:cs typeface="Noto Sans"/>
              </a:rPr>
              <a:t>ủ</a:t>
            </a:r>
            <a:r>
              <a:rPr sz="1200" b="1" spc="-25" dirty="0">
                <a:solidFill>
                  <a:srgbClr val="A0DBC2"/>
                </a:solidFill>
                <a:latin typeface="Verdana"/>
                <a:cs typeface="Verdana"/>
              </a:rPr>
              <a:t>a 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Agriculture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200" b="1" spc="-55" dirty="0">
                <a:solidFill>
                  <a:srgbClr val="A0DBC2"/>
                </a:solidFill>
                <a:latin typeface="Noto Sans"/>
                <a:cs typeface="Noto Sans"/>
              </a:rPr>
              <a:t>ạ</a:t>
            </a:r>
            <a:r>
              <a:rPr sz="1200" b="1" spc="-55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75" dirty="0">
                <a:solidFill>
                  <a:srgbClr val="A0DBC2"/>
                </a:solidFill>
                <a:latin typeface="Noto Sans"/>
                <a:cs typeface="Noto Sans"/>
              </a:rPr>
              <a:t>đ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ang</a:t>
            </a:r>
            <a:r>
              <a:rPr sz="1200" b="1" spc="-6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A0DBC2"/>
                </a:solidFill>
                <a:latin typeface="Verdana"/>
                <a:cs typeface="Verdana"/>
              </a:rPr>
              <a:t>gi</a:t>
            </a:r>
            <a:r>
              <a:rPr sz="1200" b="1" spc="-95" dirty="0">
                <a:solidFill>
                  <a:srgbClr val="A0DBC2"/>
                </a:solidFill>
                <a:latin typeface="Noto Sans"/>
                <a:cs typeface="Noto Sans"/>
              </a:rPr>
              <a:t>ả</a:t>
            </a:r>
            <a:r>
              <a:rPr sz="1200" b="1" spc="-95" dirty="0">
                <a:solidFill>
                  <a:srgbClr val="A0DBC2"/>
                </a:solidFill>
                <a:latin typeface="Verdana"/>
                <a:cs typeface="Verdana"/>
              </a:rPr>
              <a:t>m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15" dirty="0">
                <a:solidFill>
                  <a:srgbClr val="A0DBC2"/>
                </a:solidFill>
                <a:latin typeface="Verdana"/>
                <a:cs typeface="Verdana"/>
              </a:rPr>
              <a:t>dâ</a:t>
            </a:r>
            <a:r>
              <a:rPr sz="1800" b="1" spc="-322" baseline="13888" dirty="0">
                <a:solidFill>
                  <a:srgbClr val="A0DBC2"/>
                </a:solidFill>
                <a:latin typeface="Verdana"/>
                <a:cs typeface="Verdana"/>
              </a:rPr>
              <a:t>̀</a:t>
            </a:r>
            <a:r>
              <a:rPr sz="1800" b="1" spc="-187" baseline="13888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410289" y="9645253"/>
            <a:ext cx="146748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-105" dirty="0">
                <a:solidFill>
                  <a:srgbClr val="8BCDAF"/>
                </a:solidFill>
                <a:latin typeface="Verdana"/>
                <a:cs typeface="Verdana"/>
              </a:rPr>
              <a:t>AGRICULTURE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958063" y="1000546"/>
            <a:ext cx="59690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spc="-175" dirty="0">
                <a:solidFill>
                  <a:srgbClr val="A0DBC2"/>
                </a:solidFill>
                <a:latin typeface="Verdana"/>
                <a:cs typeface="Verdana"/>
              </a:rPr>
              <a:t>2021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934800" y="2725455"/>
            <a:ext cx="64325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spc="-90" dirty="0">
                <a:solidFill>
                  <a:srgbClr val="A0DBC2"/>
                </a:solidFill>
                <a:latin typeface="Verdana"/>
                <a:cs typeface="Verdana"/>
              </a:rPr>
              <a:t>2022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873046" y="3922557"/>
            <a:ext cx="1556385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6300"/>
              </a:lnSpc>
              <a:spcBef>
                <a:spcPts val="95"/>
              </a:spcBef>
            </a:pP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Có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Xu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h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200" b="1" spc="-1270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85" dirty="0">
                <a:solidFill>
                  <a:srgbClr val="A0DBC2"/>
                </a:solidFill>
                <a:latin typeface="Noto Sans"/>
                <a:cs typeface="Noto Sans"/>
              </a:rPr>
              <a:t>ở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g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gi</a:t>
            </a:r>
            <a:r>
              <a:rPr sz="1200" b="1" spc="-20" dirty="0">
                <a:solidFill>
                  <a:srgbClr val="A0DBC2"/>
                </a:solidFill>
                <a:latin typeface="Noto Sans"/>
                <a:cs typeface="Noto Sans"/>
              </a:rPr>
              <a:t>ả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m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Donh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55" dirty="0">
                <a:solidFill>
                  <a:srgbClr val="A0DBC2"/>
                </a:solidFill>
                <a:latin typeface="Verdana"/>
                <a:cs typeface="Verdana"/>
              </a:rPr>
              <a:t>thu/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200" b="1" spc="-75" dirty="0">
                <a:solidFill>
                  <a:srgbClr val="A0DBC2"/>
                </a:solidFill>
                <a:latin typeface="Noto Sans"/>
                <a:cs typeface="Noto Sans"/>
              </a:rPr>
              <a:t>ợ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A0DBC2"/>
                </a:solidFill>
                <a:latin typeface="Verdana"/>
                <a:cs typeface="Verdana"/>
              </a:rPr>
              <a:t>nhu</a:t>
            </a:r>
            <a:r>
              <a:rPr sz="1200" b="1" spc="-95" dirty="0">
                <a:solidFill>
                  <a:srgbClr val="A0DBC2"/>
                </a:solidFill>
                <a:latin typeface="Noto Sans"/>
                <a:cs typeface="Noto Sans"/>
              </a:rPr>
              <a:t>ậ</a:t>
            </a:r>
            <a:r>
              <a:rPr sz="1200" b="1" spc="-95" dirty="0">
                <a:solidFill>
                  <a:srgbClr val="A0DBC2"/>
                </a:solidFill>
                <a:latin typeface="Verdana"/>
                <a:cs typeface="Verdana"/>
              </a:rPr>
              <a:t>n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trong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kỳ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Hè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và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A0DBC2"/>
                </a:solidFill>
                <a:latin typeface="Verdana"/>
                <a:cs typeface="Verdana"/>
              </a:rPr>
              <a:t>Thu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2119076" y="3922557"/>
            <a:ext cx="1750060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465" marR="30480" algn="ctr">
              <a:lnSpc>
                <a:spcPct val="116300"/>
              </a:lnSpc>
              <a:spcBef>
                <a:spcPts val="95"/>
              </a:spcBef>
            </a:pPr>
            <a:r>
              <a:rPr sz="1200" b="1" spc="-40" dirty="0">
                <a:solidFill>
                  <a:srgbClr val="FFFFFF"/>
                </a:solidFill>
                <a:latin typeface="Verdana"/>
                <a:cs typeface="Verdana"/>
              </a:rPr>
              <a:t>Góp</a:t>
            </a:r>
            <a:r>
              <a:rPr sz="12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-190" dirty="0">
                <a:solidFill>
                  <a:srgbClr val="FFFFFF"/>
                </a:solidFill>
                <a:latin typeface="Verdana"/>
                <a:cs typeface="Verdana"/>
              </a:rPr>
              <a:t>phâ</a:t>
            </a:r>
            <a:r>
              <a:rPr sz="1800" b="1" spc="-284" baseline="13888" dirty="0">
                <a:solidFill>
                  <a:srgbClr val="FFFFFF"/>
                </a:solidFill>
                <a:latin typeface="Verdana"/>
                <a:cs typeface="Verdana"/>
              </a:rPr>
              <a:t>̀</a:t>
            </a:r>
            <a:r>
              <a:rPr sz="1800" b="1" spc="-202" baseline="1388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-1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200" b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200" b="1" spc="-50" dirty="0">
                <a:solidFill>
                  <a:srgbClr val="FFFFFF"/>
                </a:solidFill>
                <a:latin typeface="Noto Sans"/>
                <a:cs typeface="Noto Sans"/>
              </a:rPr>
              <a:t>ạ</a:t>
            </a:r>
            <a:r>
              <a:rPr sz="1200" b="1" spc="-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200" b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-120" dirty="0">
                <a:solidFill>
                  <a:srgbClr val="FFFFFF"/>
                </a:solidFill>
                <a:latin typeface="Verdana"/>
                <a:cs typeface="Verdana"/>
              </a:rPr>
              <a:t>mô</a:t>
            </a:r>
            <a:r>
              <a:rPr sz="1200" b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FFFFFF"/>
                </a:solidFill>
                <a:latin typeface="Verdana"/>
                <a:cs typeface="Verdana"/>
              </a:rPr>
              <a:t>hình </a:t>
            </a:r>
            <a:r>
              <a:rPr sz="1200" b="1" spc="-95" dirty="0">
                <a:solidFill>
                  <a:srgbClr val="FFFFFF"/>
                </a:solidFill>
                <a:latin typeface="Verdana"/>
                <a:cs typeface="Verdana"/>
              </a:rPr>
              <a:t>gi</a:t>
            </a:r>
            <a:r>
              <a:rPr sz="1200" b="1" spc="-95" dirty="0">
                <a:solidFill>
                  <a:srgbClr val="FFFFFF"/>
                </a:solidFill>
                <a:latin typeface="Noto Sans"/>
                <a:cs typeface="Noto Sans"/>
              </a:rPr>
              <a:t>ả</a:t>
            </a:r>
            <a:r>
              <a:rPr sz="1200" b="1" spc="-9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200" b="1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FFFFFF"/>
                </a:solidFill>
                <a:latin typeface="Verdana"/>
                <a:cs typeface="Verdana"/>
              </a:rPr>
              <a:t>trong</a:t>
            </a:r>
            <a:r>
              <a:rPr sz="1200" b="1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-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200" b="1" spc="-75" dirty="0">
                <a:solidFill>
                  <a:srgbClr val="FFFFFF"/>
                </a:solidFill>
                <a:latin typeface="Noto Sans"/>
                <a:cs typeface="Noto Sans"/>
              </a:rPr>
              <a:t>ổ</a:t>
            </a:r>
            <a:r>
              <a:rPr sz="1200" b="1" spc="-75" dirty="0">
                <a:solidFill>
                  <a:srgbClr val="FFFFFF"/>
                </a:solidFill>
                <a:latin typeface="Verdana"/>
                <a:cs typeface="Verdana"/>
              </a:rPr>
              <a:t>ng</a:t>
            </a:r>
            <a:r>
              <a:rPr sz="1200" b="1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200" b="1" spc="-25" dirty="0">
                <a:solidFill>
                  <a:srgbClr val="FFFFFF"/>
                </a:solidFill>
                <a:latin typeface="Noto Sans"/>
                <a:cs typeface="Noto Sans"/>
              </a:rPr>
              <a:t>ợ</a:t>
            </a:r>
            <a:r>
              <a:rPr sz="1200" b="1" spc="-25" dirty="0">
                <a:solidFill>
                  <a:srgbClr val="FFFFFF"/>
                </a:solidFill>
                <a:latin typeface="Verdana"/>
                <a:cs typeface="Verdana"/>
              </a:rPr>
              <a:t>i </a:t>
            </a:r>
            <a:r>
              <a:rPr sz="1200" b="1" spc="-10" dirty="0">
                <a:solidFill>
                  <a:srgbClr val="FFFFFF"/>
                </a:solidFill>
                <a:latin typeface="Verdana"/>
                <a:cs typeface="Verdana"/>
              </a:rPr>
              <a:t>nhu</a:t>
            </a:r>
            <a:r>
              <a:rPr sz="1200" b="1" spc="-10" dirty="0">
                <a:solidFill>
                  <a:srgbClr val="FFFFFF"/>
                </a:solidFill>
                <a:latin typeface="Noto Sans"/>
                <a:cs typeface="Noto Sans"/>
              </a:rPr>
              <a:t>ậ</a:t>
            </a:r>
            <a:r>
              <a:rPr sz="1200" b="1" spc="-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9392473" y="4200084"/>
            <a:ext cx="2752090" cy="696595"/>
            <a:chOff x="9392473" y="4200084"/>
            <a:chExt cx="2752090" cy="696595"/>
          </a:xfrm>
        </p:grpSpPr>
        <p:sp>
          <p:nvSpPr>
            <p:cNvPr id="66" name="object 66"/>
            <p:cNvSpPr/>
            <p:nvPr/>
          </p:nvSpPr>
          <p:spPr>
            <a:xfrm>
              <a:off x="11554236" y="4237508"/>
              <a:ext cx="572770" cy="13970"/>
            </a:xfrm>
            <a:custGeom>
              <a:avLst/>
              <a:gdLst/>
              <a:ahLst/>
              <a:cxnLst/>
              <a:rect l="l" t="t" r="r" b="b"/>
              <a:pathLst>
                <a:path w="572770" h="13970">
                  <a:moveTo>
                    <a:pt x="567907" y="13353"/>
                  </a:moveTo>
                  <a:lnTo>
                    <a:pt x="4494" y="13353"/>
                  </a:lnTo>
                  <a:lnTo>
                    <a:pt x="0" y="10365"/>
                  </a:lnTo>
                  <a:lnTo>
                    <a:pt x="0" y="2988"/>
                  </a:lnTo>
                  <a:lnTo>
                    <a:pt x="4494" y="0"/>
                  </a:lnTo>
                  <a:lnTo>
                    <a:pt x="10037" y="0"/>
                  </a:lnTo>
                  <a:lnTo>
                    <a:pt x="567907" y="0"/>
                  </a:lnTo>
                  <a:lnTo>
                    <a:pt x="572402" y="2988"/>
                  </a:lnTo>
                  <a:lnTo>
                    <a:pt x="572402" y="10365"/>
                  </a:lnTo>
                  <a:lnTo>
                    <a:pt x="567907" y="13353"/>
                  </a:lnTo>
                  <a:close/>
                </a:path>
              </a:pathLst>
            </a:custGeom>
            <a:solidFill>
              <a:srgbClr val="EC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49591" y="4200084"/>
              <a:ext cx="94920" cy="9524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9392463" y="4318901"/>
              <a:ext cx="361950" cy="577850"/>
            </a:xfrm>
            <a:custGeom>
              <a:avLst/>
              <a:gdLst/>
              <a:ahLst/>
              <a:cxnLst/>
              <a:rect l="l" t="t" r="r" b="b"/>
              <a:pathLst>
                <a:path w="361950" h="577850">
                  <a:moveTo>
                    <a:pt x="52171" y="544601"/>
                  </a:moveTo>
                  <a:lnTo>
                    <a:pt x="19342" y="525259"/>
                  </a:lnTo>
                  <a:lnTo>
                    <a:pt x="0" y="558088"/>
                  </a:lnTo>
                  <a:lnTo>
                    <a:pt x="32829" y="577418"/>
                  </a:lnTo>
                  <a:lnTo>
                    <a:pt x="52171" y="544601"/>
                  </a:lnTo>
                  <a:close/>
                </a:path>
                <a:path w="361950" h="577850">
                  <a:moveTo>
                    <a:pt x="90843" y="478942"/>
                  </a:moveTo>
                  <a:lnTo>
                    <a:pt x="58013" y="459600"/>
                  </a:lnTo>
                  <a:lnTo>
                    <a:pt x="38671" y="492429"/>
                  </a:lnTo>
                  <a:lnTo>
                    <a:pt x="71501" y="511771"/>
                  </a:lnTo>
                  <a:lnTo>
                    <a:pt x="90843" y="478942"/>
                  </a:lnTo>
                  <a:close/>
                </a:path>
                <a:path w="361950" h="577850">
                  <a:moveTo>
                    <a:pt x="129514" y="413283"/>
                  </a:moveTo>
                  <a:lnTo>
                    <a:pt x="96685" y="393941"/>
                  </a:lnTo>
                  <a:lnTo>
                    <a:pt x="77355" y="426770"/>
                  </a:lnTo>
                  <a:lnTo>
                    <a:pt x="110172" y="446112"/>
                  </a:lnTo>
                  <a:lnTo>
                    <a:pt x="129514" y="413283"/>
                  </a:lnTo>
                  <a:close/>
                </a:path>
                <a:path w="361950" h="577850">
                  <a:moveTo>
                    <a:pt x="168186" y="347624"/>
                  </a:moveTo>
                  <a:lnTo>
                    <a:pt x="135356" y="328282"/>
                  </a:lnTo>
                  <a:lnTo>
                    <a:pt x="116027" y="361111"/>
                  </a:lnTo>
                  <a:lnTo>
                    <a:pt x="148856" y="380453"/>
                  </a:lnTo>
                  <a:lnTo>
                    <a:pt x="168186" y="347624"/>
                  </a:lnTo>
                  <a:close/>
                </a:path>
                <a:path w="361950" h="577850">
                  <a:moveTo>
                    <a:pt x="206857" y="281965"/>
                  </a:moveTo>
                  <a:lnTo>
                    <a:pt x="174028" y="262636"/>
                  </a:lnTo>
                  <a:lnTo>
                    <a:pt x="154698" y="295465"/>
                  </a:lnTo>
                  <a:lnTo>
                    <a:pt x="187528" y="314794"/>
                  </a:lnTo>
                  <a:lnTo>
                    <a:pt x="206857" y="281965"/>
                  </a:lnTo>
                  <a:close/>
                </a:path>
                <a:path w="361950" h="577850">
                  <a:moveTo>
                    <a:pt x="245529" y="216306"/>
                  </a:moveTo>
                  <a:lnTo>
                    <a:pt x="212699" y="196977"/>
                  </a:lnTo>
                  <a:lnTo>
                    <a:pt x="193370" y="229806"/>
                  </a:lnTo>
                  <a:lnTo>
                    <a:pt x="226199" y="249135"/>
                  </a:lnTo>
                  <a:lnTo>
                    <a:pt x="245529" y="216306"/>
                  </a:lnTo>
                  <a:close/>
                </a:path>
                <a:path w="361950" h="577850">
                  <a:moveTo>
                    <a:pt x="284213" y="150647"/>
                  </a:moveTo>
                  <a:lnTo>
                    <a:pt x="251383" y="131318"/>
                  </a:lnTo>
                  <a:lnTo>
                    <a:pt x="232041" y="164147"/>
                  </a:lnTo>
                  <a:lnTo>
                    <a:pt x="264871" y="183476"/>
                  </a:lnTo>
                  <a:lnTo>
                    <a:pt x="284213" y="150647"/>
                  </a:lnTo>
                  <a:close/>
                </a:path>
                <a:path w="361950" h="577850">
                  <a:moveTo>
                    <a:pt x="322884" y="85001"/>
                  </a:moveTo>
                  <a:lnTo>
                    <a:pt x="290055" y="65659"/>
                  </a:lnTo>
                  <a:lnTo>
                    <a:pt x="270713" y="98488"/>
                  </a:lnTo>
                  <a:lnTo>
                    <a:pt x="303542" y="117830"/>
                  </a:lnTo>
                  <a:lnTo>
                    <a:pt x="322884" y="85001"/>
                  </a:lnTo>
                  <a:close/>
                </a:path>
                <a:path w="361950" h="577850">
                  <a:moveTo>
                    <a:pt x="361556" y="19342"/>
                  </a:moveTo>
                  <a:lnTo>
                    <a:pt x="328726" y="0"/>
                  </a:lnTo>
                  <a:lnTo>
                    <a:pt x="309384" y="32829"/>
                  </a:lnTo>
                  <a:lnTo>
                    <a:pt x="342214" y="52171"/>
                  </a:lnTo>
                  <a:lnTo>
                    <a:pt x="361556" y="19342"/>
                  </a:lnTo>
                  <a:close/>
                </a:path>
              </a:pathLst>
            </a:custGeom>
            <a:solidFill>
              <a:srgbClr val="A0DB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665348" y="4301985"/>
              <a:ext cx="99060" cy="95250"/>
            </a:xfrm>
            <a:custGeom>
              <a:avLst/>
              <a:gdLst/>
              <a:ahLst/>
              <a:cxnLst/>
              <a:rect l="l" t="t" r="r" b="b"/>
              <a:pathLst>
                <a:path w="99059" h="95250">
                  <a:moveTo>
                    <a:pt x="0" y="36652"/>
                  </a:moveTo>
                  <a:lnTo>
                    <a:pt x="87915" y="0"/>
                  </a:lnTo>
                  <a:lnTo>
                    <a:pt x="98485" y="94661"/>
                  </a:lnTo>
                </a:path>
              </a:pathLst>
            </a:custGeom>
            <a:ln w="38100">
              <a:solidFill>
                <a:srgbClr val="A0DB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56796" y="0"/>
              <a:ext cx="2031201" cy="18322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482696" y="8731897"/>
              <a:ext cx="1768475" cy="1555115"/>
            </a:xfrm>
            <a:custGeom>
              <a:avLst/>
              <a:gdLst/>
              <a:ahLst/>
              <a:cxnLst/>
              <a:rect l="l" t="t" r="r" b="b"/>
              <a:pathLst>
                <a:path w="1768475" h="1555115">
                  <a:moveTo>
                    <a:pt x="70281" y="1540789"/>
                  </a:moveTo>
                  <a:lnTo>
                    <a:pt x="50901" y="1507845"/>
                  </a:lnTo>
                  <a:lnTo>
                    <a:pt x="37909" y="1504289"/>
                  </a:lnTo>
                  <a:lnTo>
                    <a:pt x="33375" y="1504530"/>
                  </a:lnTo>
                  <a:lnTo>
                    <a:pt x="28930" y="1504416"/>
                  </a:lnTo>
                  <a:lnTo>
                    <a:pt x="0" y="1533321"/>
                  </a:lnTo>
                  <a:lnTo>
                    <a:pt x="127" y="1537766"/>
                  </a:lnTo>
                  <a:lnTo>
                    <a:pt x="520" y="1542313"/>
                  </a:lnTo>
                  <a:lnTo>
                    <a:pt x="1765" y="1546618"/>
                  </a:lnTo>
                  <a:lnTo>
                    <a:pt x="5943" y="1554746"/>
                  </a:lnTo>
                  <a:lnTo>
                    <a:pt x="6235" y="1555102"/>
                  </a:lnTo>
                  <a:lnTo>
                    <a:pt x="65125" y="1555102"/>
                  </a:lnTo>
                  <a:lnTo>
                    <a:pt x="66306" y="1553286"/>
                  </a:lnTo>
                  <a:lnTo>
                    <a:pt x="69545" y="1545056"/>
                  </a:lnTo>
                  <a:lnTo>
                    <a:pt x="70281" y="1540789"/>
                  </a:lnTo>
                  <a:close/>
                </a:path>
                <a:path w="1768475" h="1555115">
                  <a:moveTo>
                    <a:pt x="576097" y="818756"/>
                  </a:moveTo>
                  <a:lnTo>
                    <a:pt x="548589" y="782815"/>
                  </a:lnTo>
                  <a:lnTo>
                    <a:pt x="544220" y="782154"/>
                  </a:lnTo>
                  <a:lnTo>
                    <a:pt x="539711" y="782320"/>
                  </a:lnTo>
                  <a:lnTo>
                    <a:pt x="539013" y="782320"/>
                  </a:lnTo>
                  <a:lnTo>
                    <a:pt x="506399" y="806831"/>
                  </a:lnTo>
                  <a:lnTo>
                    <a:pt x="505637" y="811110"/>
                  </a:lnTo>
                  <a:lnTo>
                    <a:pt x="505764" y="815555"/>
                  </a:lnTo>
                  <a:lnTo>
                    <a:pt x="533857" y="847102"/>
                  </a:lnTo>
                  <a:lnTo>
                    <a:pt x="538302" y="847686"/>
                  </a:lnTo>
                  <a:lnTo>
                    <a:pt x="542861" y="847394"/>
                  </a:lnTo>
                  <a:lnTo>
                    <a:pt x="547293" y="847534"/>
                  </a:lnTo>
                  <a:lnTo>
                    <a:pt x="575348" y="823036"/>
                  </a:lnTo>
                  <a:lnTo>
                    <a:pt x="576097" y="818756"/>
                  </a:lnTo>
                  <a:close/>
                </a:path>
                <a:path w="1768475" h="1555115">
                  <a:moveTo>
                    <a:pt x="978725" y="1281569"/>
                  </a:moveTo>
                  <a:lnTo>
                    <a:pt x="959383" y="1248067"/>
                  </a:lnTo>
                  <a:lnTo>
                    <a:pt x="948334" y="1244790"/>
                  </a:lnTo>
                  <a:lnTo>
                    <a:pt x="946175" y="1244498"/>
                  </a:lnTo>
                  <a:lnTo>
                    <a:pt x="941565" y="1244790"/>
                  </a:lnTo>
                  <a:lnTo>
                    <a:pt x="937133" y="1244688"/>
                  </a:lnTo>
                  <a:lnTo>
                    <a:pt x="932865" y="1245476"/>
                  </a:lnTo>
                  <a:lnTo>
                    <a:pt x="908367" y="1273594"/>
                  </a:lnTo>
                  <a:lnTo>
                    <a:pt x="908494" y="1278026"/>
                  </a:lnTo>
                  <a:lnTo>
                    <a:pt x="936307" y="1309497"/>
                  </a:lnTo>
                  <a:lnTo>
                    <a:pt x="940714" y="1310106"/>
                  </a:lnTo>
                  <a:lnTo>
                    <a:pt x="945248" y="1309865"/>
                  </a:lnTo>
                  <a:lnTo>
                    <a:pt x="949655" y="1310005"/>
                  </a:lnTo>
                  <a:lnTo>
                    <a:pt x="977900" y="1285811"/>
                  </a:lnTo>
                  <a:lnTo>
                    <a:pt x="978725" y="1281569"/>
                  </a:lnTo>
                  <a:close/>
                </a:path>
                <a:path w="1768475" h="1555115">
                  <a:moveTo>
                    <a:pt x="1198092" y="753706"/>
                  </a:moveTo>
                  <a:lnTo>
                    <a:pt x="1178547" y="720610"/>
                  </a:lnTo>
                  <a:lnTo>
                    <a:pt x="1167676" y="717435"/>
                  </a:lnTo>
                  <a:lnTo>
                    <a:pt x="1165428" y="717143"/>
                  </a:lnTo>
                  <a:lnTo>
                    <a:pt x="1160868" y="717435"/>
                  </a:lnTo>
                  <a:lnTo>
                    <a:pt x="1156436" y="717308"/>
                  </a:lnTo>
                  <a:lnTo>
                    <a:pt x="1152156" y="718070"/>
                  </a:lnTo>
                  <a:lnTo>
                    <a:pt x="1127645" y="746226"/>
                  </a:lnTo>
                  <a:lnTo>
                    <a:pt x="1127798" y="750671"/>
                  </a:lnTo>
                  <a:lnTo>
                    <a:pt x="1155750" y="782167"/>
                  </a:lnTo>
                  <a:lnTo>
                    <a:pt x="1160170" y="782764"/>
                  </a:lnTo>
                  <a:lnTo>
                    <a:pt x="1164717" y="782497"/>
                  </a:lnTo>
                  <a:lnTo>
                    <a:pt x="1169162" y="782624"/>
                  </a:lnTo>
                  <a:lnTo>
                    <a:pt x="1169860" y="782497"/>
                  </a:lnTo>
                  <a:lnTo>
                    <a:pt x="1173454" y="781862"/>
                  </a:lnTo>
                  <a:lnTo>
                    <a:pt x="1181722" y="778573"/>
                  </a:lnTo>
                  <a:lnTo>
                    <a:pt x="1185354" y="776173"/>
                  </a:lnTo>
                  <a:lnTo>
                    <a:pt x="1191653" y="769886"/>
                  </a:lnTo>
                  <a:lnTo>
                    <a:pt x="1194041" y="766254"/>
                  </a:lnTo>
                  <a:lnTo>
                    <a:pt x="1197330" y="757999"/>
                  </a:lnTo>
                  <a:lnTo>
                    <a:pt x="1198092" y="753706"/>
                  </a:lnTo>
                  <a:close/>
                </a:path>
                <a:path w="1768475" h="1555115">
                  <a:moveTo>
                    <a:pt x="1266012" y="36576"/>
                  </a:moveTo>
                  <a:lnTo>
                    <a:pt x="1246454" y="3479"/>
                  </a:lnTo>
                  <a:lnTo>
                    <a:pt x="1233335" y="0"/>
                  </a:lnTo>
                  <a:lnTo>
                    <a:pt x="1228775" y="292"/>
                  </a:lnTo>
                  <a:lnTo>
                    <a:pt x="1224330" y="139"/>
                  </a:lnTo>
                  <a:lnTo>
                    <a:pt x="1195527" y="29083"/>
                  </a:lnTo>
                  <a:lnTo>
                    <a:pt x="1195705" y="33528"/>
                  </a:lnTo>
                  <a:lnTo>
                    <a:pt x="1223657" y="65036"/>
                  </a:lnTo>
                  <a:lnTo>
                    <a:pt x="1228090" y="65633"/>
                  </a:lnTo>
                  <a:lnTo>
                    <a:pt x="1232636" y="65366"/>
                  </a:lnTo>
                  <a:lnTo>
                    <a:pt x="1237081" y="65481"/>
                  </a:lnTo>
                  <a:lnTo>
                    <a:pt x="1265250" y="40855"/>
                  </a:lnTo>
                  <a:lnTo>
                    <a:pt x="1266012" y="36576"/>
                  </a:lnTo>
                  <a:close/>
                </a:path>
                <a:path w="1768475" h="1555115">
                  <a:moveTo>
                    <a:pt x="1367345" y="1084973"/>
                  </a:moveTo>
                  <a:lnTo>
                    <a:pt x="1347939" y="1051814"/>
                  </a:lnTo>
                  <a:lnTo>
                    <a:pt x="1334846" y="1048270"/>
                  </a:lnTo>
                  <a:lnTo>
                    <a:pt x="1330286" y="1048537"/>
                  </a:lnTo>
                  <a:lnTo>
                    <a:pt x="1325841" y="1048423"/>
                  </a:lnTo>
                  <a:lnTo>
                    <a:pt x="1296911" y="1077328"/>
                  </a:lnTo>
                  <a:lnTo>
                    <a:pt x="1297038" y="1081773"/>
                  </a:lnTo>
                  <a:lnTo>
                    <a:pt x="1325143" y="1113320"/>
                  </a:lnTo>
                  <a:lnTo>
                    <a:pt x="1329588" y="1113904"/>
                  </a:lnTo>
                  <a:lnTo>
                    <a:pt x="1334147" y="1113612"/>
                  </a:lnTo>
                  <a:lnTo>
                    <a:pt x="1338567" y="1113726"/>
                  </a:lnTo>
                  <a:lnTo>
                    <a:pt x="1366583" y="1089240"/>
                  </a:lnTo>
                  <a:lnTo>
                    <a:pt x="1367345" y="1084973"/>
                  </a:lnTo>
                  <a:close/>
                </a:path>
                <a:path w="1768475" h="1555115">
                  <a:moveTo>
                    <a:pt x="1768144" y="1547266"/>
                  </a:moveTo>
                  <a:lnTo>
                    <a:pt x="1748891" y="1514373"/>
                  </a:lnTo>
                  <a:lnTo>
                    <a:pt x="1735963" y="1510792"/>
                  </a:lnTo>
                  <a:lnTo>
                    <a:pt x="1731441" y="1511007"/>
                  </a:lnTo>
                  <a:lnTo>
                    <a:pt x="1726971" y="1510842"/>
                  </a:lnTo>
                  <a:lnTo>
                    <a:pt x="1697710" y="1539773"/>
                  </a:lnTo>
                  <a:lnTo>
                    <a:pt x="1697837" y="1544243"/>
                  </a:lnTo>
                  <a:lnTo>
                    <a:pt x="1698244" y="1548790"/>
                  </a:lnTo>
                  <a:lnTo>
                    <a:pt x="1699488" y="1553095"/>
                  </a:lnTo>
                  <a:lnTo>
                    <a:pt x="1700517" y="1555102"/>
                  </a:lnTo>
                  <a:lnTo>
                    <a:pt x="1765973" y="1555102"/>
                  </a:lnTo>
                  <a:lnTo>
                    <a:pt x="1767395" y="1551546"/>
                  </a:lnTo>
                  <a:lnTo>
                    <a:pt x="1768144" y="1547266"/>
                  </a:lnTo>
                  <a:close/>
                </a:path>
              </a:pathLst>
            </a:custGeom>
            <a:solidFill>
              <a:srgbClr val="F4D313">
                <a:alpha val="2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53237" y="8889415"/>
              <a:ext cx="1346835" cy="1397635"/>
            </a:xfrm>
            <a:custGeom>
              <a:avLst/>
              <a:gdLst/>
              <a:ahLst/>
              <a:cxnLst/>
              <a:rect l="l" t="t" r="r" b="b"/>
              <a:pathLst>
                <a:path w="1346834" h="1397634">
                  <a:moveTo>
                    <a:pt x="524164" y="827174"/>
                  </a:moveTo>
                  <a:lnTo>
                    <a:pt x="515611" y="827174"/>
                  </a:lnTo>
                  <a:lnTo>
                    <a:pt x="520126" y="826973"/>
                  </a:lnTo>
                  <a:lnTo>
                    <a:pt x="524164" y="827174"/>
                  </a:lnTo>
                  <a:close/>
                </a:path>
                <a:path w="1346834" h="1397634">
                  <a:moveTo>
                    <a:pt x="518796" y="958034"/>
                  </a:moveTo>
                  <a:lnTo>
                    <a:pt x="480506" y="946121"/>
                  </a:lnTo>
                  <a:lnTo>
                    <a:pt x="454601" y="915530"/>
                  </a:lnTo>
                  <a:lnTo>
                    <a:pt x="448794" y="889404"/>
                  </a:lnTo>
                  <a:lnTo>
                    <a:pt x="449109" y="885024"/>
                  </a:lnTo>
                  <a:lnTo>
                    <a:pt x="464742" y="849221"/>
                  </a:lnTo>
                  <a:lnTo>
                    <a:pt x="498114" y="828881"/>
                  </a:lnTo>
                  <a:lnTo>
                    <a:pt x="511197" y="827041"/>
                  </a:lnTo>
                  <a:lnTo>
                    <a:pt x="515611" y="827174"/>
                  </a:lnTo>
                  <a:lnTo>
                    <a:pt x="524164" y="827174"/>
                  </a:lnTo>
                  <a:lnTo>
                    <a:pt x="562088" y="841485"/>
                  </a:lnTo>
                  <a:lnTo>
                    <a:pt x="586022" y="873641"/>
                  </a:lnTo>
                  <a:lnTo>
                    <a:pt x="590128" y="895603"/>
                  </a:lnTo>
                  <a:lnTo>
                    <a:pt x="589813" y="899983"/>
                  </a:lnTo>
                  <a:lnTo>
                    <a:pt x="574180" y="935785"/>
                  </a:lnTo>
                  <a:lnTo>
                    <a:pt x="540809" y="956126"/>
                  </a:lnTo>
                  <a:lnTo>
                    <a:pt x="529576" y="957833"/>
                  </a:lnTo>
                  <a:lnTo>
                    <a:pt x="523312" y="957833"/>
                  </a:lnTo>
                  <a:lnTo>
                    <a:pt x="518796" y="958034"/>
                  </a:lnTo>
                  <a:close/>
                </a:path>
                <a:path w="1346834" h="1397634">
                  <a:moveTo>
                    <a:pt x="527726" y="957966"/>
                  </a:moveTo>
                  <a:lnTo>
                    <a:pt x="523312" y="957833"/>
                  </a:lnTo>
                  <a:lnTo>
                    <a:pt x="529576" y="957833"/>
                  </a:lnTo>
                  <a:lnTo>
                    <a:pt x="527726" y="957966"/>
                  </a:lnTo>
                  <a:close/>
                </a:path>
                <a:path w="1346834" h="1397634">
                  <a:moveTo>
                    <a:pt x="187241" y="294392"/>
                  </a:moveTo>
                  <a:lnTo>
                    <a:pt x="176592" y="294392"/>
                  </a:lnTo>
                  <a:lnTo>
                    <a:pt x="182193" y="294140"/>
                  </a:lnTo>
                  <a:lnTo>
                    <a:pt x="187241" y="294392"/>
                  </a:lnTo>
                  <a:close/>
                </a:path>
                <a:path w="1346834" h="1397634">
                  <a:moveTo>
                    <a:pt x="180609" y="456777"/>
                  </a:moveTo>
                  <a:lnTo>
                    <a:pt x="142788" y="447529"/>
                  </a:lnTo>
                  <a:lnTo>
                    <a:pt x="109133" y="418546"/>
                  </a:lnTo>
                  <a:lnTo>
                    <a:pt x="94396" y="382532"/>
                  </a:lnTo>
                  <a:lnTo>
                    <a:pt x="93649" y="371479"/>
                  </a:lnTo>
                  <a:lnTo>
                    <a:pt x="94046" y="366048"/>
                  </a:lnTo>
                  <a:lnTo>
                    <a:pt x="110041" y="325894"/>
                  </a:lnTo>
                  <a:lnTo>
                    <a:pt x="149649" y="297969"/>
                  </a:lnTo>
                  <a:lnTo>
                    <a:pt x="171117" y="294222"/>
                  </a:lnTo>
                  <a:lnTo>
                    <a:pt x="176592" y="294392"/>
                  </a:lnTo>
                  <a:lnTo>
                    <a:pt x="187241" y="294392"/>
                  </a:lnTo>
                  <a:lnTo>
                    <a:pt x="229685" y="308913"/>
                  </a:lnTo>
                  <a:lnTo>
                    <a:pt x="256611" y="336934"/>
                  </a:lnTo>
                  <a:lnTo>
                    <a:pt x="268829" y="373802"/>
                  </a:lnTo>
                  <a:lnTo>
                    <a:pt x="268999" y="379273"/>
                  </a:lnTo>
                  <a:lnTo>
                    <a:pt x="268612" y="384704"/>
                  </a:lnTo>
                  <a:lnTo>
                    <a:pt x="252702" y="424894"/>
                  </a:lnTo>
                  <a:lnTo>
                    <a:pt x="213154" y="452901"/>
                  </a:lnTo>
                  <a:lnTo>
                    <a:pt x="193848" y="456535"/>
                  </a:lnTo>
                  <a:lnTo>
                    <a:pt x="186218" y="456535"/>
                  </a:lnTo>
                  <a:lnTo>
                    <a:pt x="180609" y="456777"/>
                  </a:lnTo>
                  <a:close/>
                </a:path>
                <a:path w="1346834" h="1397634">
                  <a:moveTo>
                    <a:pt x="191693" y="456693"/>
                  </a:moveTo>
                  <a:lnTo>
                    <a:pt x="186218" y="456535"/>
                  </a:lnTo>
                  <a:lnTo>
                    <a:pt x="193848" y="456535"/>
                  </a:lnTo>
                  <a:lnTo>
                    <a:pt x="191693" y="456693"/>
                  </a:lnTo>
                  <a:close/>
                </a:path>
                <a:path w="1346834" h="1397634">
                  <a:moveTo>
                    <a:pt x="99263" y="1082370"/>
                  </a:moveTo>
                  <a:lnTo>
                    <a:pt x="86805" y="1082370"/>
                  </a:lnTo>
                  <a:lnTo>
                    <a:pt x="92695" y="1082045"/>
                  </a:lnTo>
                  <a:lnTo>
                    <a:pt x="98562" y="1082276"/>
                  </a:lnTo>
                  <a:lnTo>
                    <a:pt x="99263" y="1082370"/>
                  </a:lnTo>
                  <a:close/>
                </a:path>
                <a:path w="1346834" h="1397634">
                  <a:moveTo>
                    <a:pt x="91246" y="1252649"/>
                  </a:moveTo>
                  <a:lnTo>
                    <a:pt x="51549" y="1243002"/>
                  </a:lnTo>
                  <a:lnTo>
                    <a:pt x="16224" y="1212606"/>
                  </a:lnTo>
                  <a:lnTo>
                    <a:pt x="782" y="1174808"/>
                  </a:lnTo>
                  <a:lnTo>
                    <a:pt x="0" y="1163220"/>
                  </a:lnTo>
                  <a:lnTo>
                    <a:pt x="413" y="1157532"/>
                  </a:lnTo>
                  <a:lnTo>
                    <a:pt x="17129" y="1115451"/>
                  </a:lnTo>
                  <a:lnTo>
                    <a:pt x="47922" y="1090386"/>
                  </a:lnTo>
                  <a:lnTo>
                    <a:pt x="81072" y="1082201"/>
                  </a:lnTo>
                  <a:lnTo>
                    <a:pt x="86805" y="1082370"/>
                  </a:lnTo>
                  <a:lnTo>
                    <a:pt x="99263" y="1082370"/>
                  </a:lnTo>
                  <a:lnTo>
                    <a:pt x="142806" y="1097077"/>
                  </a:lnTo>
                  <a:lnTo>
                    <a:pt x="171420" y="1126271"/>
                  </a:lnTo>
                  <a:lnTo>
                    <a:pt x="184643" y="1164929"/>
                  </a:lnTo>
                  <a:lnTo>
                    <a:pt x="184878" y="1170734"/>
                  </a:lnTo>
                  <a:lnTo>
                    <a:pt x="184514" y="1176501"/>
                  </a:lnTo>
                  <a:lnTo>
                    <a:pt x="167811" y="1219218"/>
                  </a:lnTo>
                  <a:lnTo>
                    <a:pt x="136582" y="1244568"/>
                  </a:lnTo>
                  <a:lnTo>
                    <a:pt x="106658" y="1252385"/>
                  </a:lnTo>
                  <a:lnTo>
                    <a:pt x="97132" y="1252385"/>
                  </a:lnTo>
                  <a:lnTo>
                    <a:pt x="91246" y="1252649"/>
                  </a:lnTo>
                  <a:close/>
                </a:path>
                <a:path w="1346834" h="1397634">
                  <a:moveTo>
                    <a:pt x="102941" y="1252619"/>
                  </a:moveTo>
                  <a:lnTo>
                    <a:pt x="97132" y="1252385"/>
                  </a:lnTo>
                  <a:lnTo>
                    <a:pt x="106658" y="1252385"/>
                  </a:lnTo>
                  <a:lnTo>
                    <a:pt x="102941" y="1252619"/>
                  </a:lnTo>
                  <a:close/>
                </a:path>
                <a:path w="1346834" h="1397634">
                  <a:moveTo>
                    <a:pt x="878067" y="1337042"/>
                  </a:moveTo>
                  <a:lnTo>
                    <a:pt x="867231" y="1337042"/>
                  </a:lnTo>
                  <a:lnTo>
                    <a:pt x="873093" y="1336788"/>
                  </a:lnTo>
                  <a:lnTo>
                    <a:pt x="878067" y="1337042"/>
                  </a:lnTo>
                  <a:close/>
                </a:path>
                <a:path w="1346834" h="1397634">
                  <a:moveTo>
                    <a:pt x="958716" y="1397583"/>
                  </a:moveTo>
                  <a:lnTo>
                    <a:pt x="783903" y="1397583"/>
                  </a:lnTo>
                  <a:lnTo>
                    <a:pt x="784549" y="1395303"/>
                  </a:lnTo>
                  <a:lnTo>
                    <a:pt x="809388" y="1357550"/>
                  </a:lnTo>
                  <a:lnTo>
                    <a:pt x="844548" y="1339267"/>
                  </a:lnTo>
                  <a:lnTo>
                    <a:pt x="861508" y="1336872"/>
                  </a:lnTo>
                  <a:lnTo>
                    <a:pt x="867231" y="1337042"/>
                  </a:lnTo>
                  <a:lnTo>
                    <a:pt x="878067" y="1337042"/>
                  </a:lnTo>
                  <a:lnTo>
                    <a:pt x="922780" y="1352277"/>
                  </a:lnTo>
                  <a:lnTo>
                    <a:pt x="950979" y="1381573"/>
                  </a:lnTo>
                  <a:lnTo>
                    <a:pt x="958647" y="1397357"/>
                  </a:lnTo>
                  <a:lnTo>
                    <a:pt x="958716" y="1397583"/>
                  </a:lnTo>
                  <a:close/>
                </a:path>
                <a:path w="1346834" h="1397634">
                  <a:moveTo>
                    <a:pt x="1230214" y="498864"/>
                  </a:moveTo>
                  <a:lnTo>
                    <a:pt x="1221302" y="498864"/>
                  </a:lnTo>
                  <a:lnTo>
                    <a:pt x="1225949" y="498656"/>
                  </a:lnTo>
                  <a:lnTo>
                    <a:pt x="1230214" y="498864"/>
                  </a:lnTo>
                  <a:close/>
                </a:path>
                <a:path w="1346834" h="1397634">
                  <a:moveTo>
                    <a:pt x="1224842" y="634449"/>
                  </a:moveTo>
                  <a:lnTo>
                    <a:pt x="1185123" y="622053"/>
                  </a:lnTo>
                  <a:lnTo>
                    <a:pt x="1158243" y="590308"/>
                  </a:lnTo>
                  <a:lnTo>
                    <a:pt x="1152222" y="563221"/>
                  </a:lnTo>
                  <a:lnTo>
                    <a:pt x="1152563" y="558698"/>
                  </a:lnTo>
                  <a:lnTo>
                    <a:pt x="1168779" y="521737"/>
                  </a:lnTo>
                  <a:lnTo>
                    <a:pt x="1203232" y="500685"/>
                  </a:lnTo>
                  <a:lnTo>
                    <a:pt x="1216741" y="498743"/>
                  </a:lnTo>
                  <a:lnTo>
                    <a:pt x="1221302" y="498864"/>
                  </a:lnTo>
                  <a:lnTo>
                    <a:pt x="1230214" y="498864"/>
                  </a:lnTo>
                  <a:lnTo>
                    <a:pt x="1269195" y="513425"/>
                  </a:lnTo>
                  <a:lnTo>
                    <a:pt x="1294150" y="546279"/>
                  </a:lnTo>
                  <a:lnTo>
                    <a:pt x="1298667" y="568880"/>
                  </a:lnTo>
                  <a:lnTo>
                    <a:pt x="1298380" y="573446"/>
                  </a:lnTo>
                  <a:lnTo>
                    <a:pt x="1282392" y="610902"/>
                  </a:lnTo>
                  <a:lnTo>
                    <a:pt x="1247756" y="632352"/>
                  </a:lnTo>
                  <a:lnTo>
                    <a:pt x="1235548" y="634246"/>
                  </a:lnTo>
                  <a:lnTo>
                    <a:pt x="1229528" y="634246"/>
                  </a:lnTo>
                  <a:lnTo>
                    <a:pt x="1224842" y="634449"/>
                  </a:lnTo>
                  <a:close/>
                </a:path>
                <a:path w="1346834" h="1397634">
                  <a:moveTo>
                    <a:pt x="1234131" y="634356"/>
                  </a:moveTo>
                  <a:lnTo>
                    <a:pt x="1229528" y="634246"/>
                  </a:lnTo>
                  <a:lnTo>
                    <a:pt x="1235548" y="634246"/>
                  </a:lnTo>
                  <a:lnTo>
                    <a:pt x="1234131" y="634356"/>
                  </a:lnTo>
                  <a:close/>
                </a:path>
                <a:path w="1346834" h="1397634">
                  <a:moveTo>
                    <a:pt x="1286111" y="190"/>
                  </a:moveTo>
                  <a:lnTo>
                    <a:pt x="1278009" y="190"/>
                  </a:lnTo>
                  <a:lnTo>
                    <a:pt x="1282134" y="0"/>
                  </a:lnTo>
                  <a:lnTo>
                    <a:pt x="1286111" y="190"/>
                  </a:lnTo>
                  <a:close/>
                </a:path>
                <a:path w="1346834" h="1397634">
                  <a:moveTo>
                    <a:pt x="1281226" y="119492"/>
                  </a:moveTo>
                  <a:lnTo>
                    <a:pt x="1242805" y="106224"/>
                  </a:lnTo>
                  <a:lnTo>
                    <a:pt x="1218514" y="68861"/>
                  </a:lnTo>
                  <a:lnTo>
                    <a:pt x="1217180" y="56702"/>
                  </a:lnTo>
                  <a:lnTo>
                    <a:pt x="1217488" y="52727"/>
                  </a:lnTo>
                  <a:lnTo>
                    <a:pt x="1237486" y="14594"/>
                  </a:lnTo>
                  <a:lnTo>
                    <a:pt x="1273999" y="82"/>
                  </a:lnTo>
                  <a:lnTo>
                    <a:pt x="1278009" y="190"/>
                  </a:lnTo>
                  <a:lnTo>
                    <a:pt x="1286242" y="196"/>
                  </a:lnTo>
                  <a:lnTo>
                    <a:pt x="1326800" y="18510"/>
                  </a:lnTo>
                  <a:lnTo>
                    <a:pt x="1345809" y="54334"/>
                  </a:lnTo>
                  <a:lnTo>
                    <a:pt x="1346389" y="62466"/>
                  </a:lnTo>
                  <a:lnTo>
                    <a:pt x="1346102" y="66466"/>
                  </a:lnTo>
                  <a:lnTo>
                    <a:pt x="1326116" y="104866"/>
                  </a:lnTo>
                  <a:lnTo>
                    <a:pt x="1291077" y="119305"/>
                  </a:lnTo>
                  <a:lnTo>
                    <a:pt x="1285360" y="119305"/>
                  </a:lnTo>
                  <a:lnTo>
                    <a:pt x="1281226" y="119492"/>
                  </a:lnTo>
                  <a:close/>
                </a:path>
                <a:path w="1346834" h="1397634">
                  <a:moveTo>
                    <a:pt x="1289392" y="119426"/>
                  </a:moveTo>
                  <a:lnTo>
                    <a:pt x="1285360" y="119305"/>
                  </a:lnTo>
                  <a:lnTo>
                    <a:pt x="1291077" y="119305"/>
                  </a:lnTo>
                  <a:lnTo>
                    <a:pt x="1289392" y="119426"/>
                  </a:lnTo>
                  <a:close/>
                </a:path>
              </a:pathLst>
            </a:custGeom>
            <a:solidFill>
              <a:srgbClr val="F98E2D">
                <a:alpha val="2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09"/>
              <a:ext cx="1885315" cy="20192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4" y="9605526"/>
              <a:ext cx="613338" cy="6814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4" y="8548744"/>
              <a:ext cx="1465464" cy="161964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80" dirty="0"/>
              <a:t> </a:t>
            </a:r>
            <a:r>
              <a:rPr spc="520" dirty="0"/>
              <a:t>FIELD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17798415" cy="8096884"/>
            <a:chOff x="0" y="0"/>
            <a:chExt cx="17798415" cy="8096884"/>
          </a:xfrm>
        </p:grpSpPr>
        <p:sp>
          <p:nvSpPr>
            <p:cNvPr id="12" name="object 12"/>
            <p:cNvSpPr/>
            <p:nvPr/>
          </p:nvSpPr>
          <p:spPr>
            <a:xfrm>
              <a:off x="1828239" y="1327202"/>
              <a:ext cx="2489200" cy="0"/>
            </a:xfrm>
            <a:custGeom>
              <a:avLst/>
              <a:gdLst/>
              <a:ahLst/>
              <a:cxnLst/>
              <a:rect l="l" t="t" r="r" b="b"/>
              <a:pathLst>
                <a:path w="2489200">
                  <a:moveTo>
                    <a:pt x="0" y="0"/>
                  </a:moveTo>
                  <a:lnTo>
                    <a:pt x="2488739" y="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2350135" cy="1705610"/>
            </a:xfrm>
            <a:custGeom>
              <a:avLst/>
              <a:gdLst/>
              <a:ahLst/>
              <a:cxnLst/>
              <a:rect l="l" t="t" r="r" b="b"/>
              <a:pathLst>
                <a:path w="2350135" h="1705610">
                  <a:moveTo>
                    <a:pt x="2349538" y="222275"/>
                  </a:moveTo>
                  <a:lnTo>
                    <a:pt x="236829" y="222275"/>
                  </a:lnTo>
                  <a:lnTo>
                    <a:pt x="236829" y="0"/>
                  </a:lnTo>
                  <a:lnTo>
                    <a:pt x="198729" y="0"/>
                  </a:lnTo>
                  <a:lnTo>
                    <a:pt x="198729" y="222275"/>
                  </a:lnTo>
                  <a:lnTo>
                    <a:pt x="0" y="222275"/>
                  </a:lnTo>
                  <a:lnTo>
                    <a:pt x="0" y="260375"/>
                  </a:lnTo>
                  <a:lnTo>
                    <a:pt x="198729" y="260375"/>
                  </a:lnTo>
                  <a:lnTo>
                    <a:pt x="198729" y="1705025"/>
                  </a:lnTo>
                  <a:lnTo>
                    <a:pt x="236829" y="1705025"/>
                  </a:lnTo>
                  <a:lnTo>
                    <a:pt x="236829" y="260375"/>
                  </a:lnTo>
                  <a:lnTo>
                    <a:pt x="2349538" y="260375"/>
                  </a:lnTo>
                  <a:lnTo>
                    <a:pt x="2349538" y="222275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05838" y="6454109"/>
              <a:ext cx="4686935" cy="0"/>
            </a:xfrm>
            <a:custGeom>
              <a:avLst/>
              <a:gdLst/>
              <a:ahLst/>
              <a:cxnLst/>
              <a:rect l="l" t="t" r="r" b="b"/>
              <a:pathLst>
                <a:path w="4686935">
                  <a:moveTo>
                    <a:pt x="0" y="0"/>
                  </a:moveTo>
                  <a:lnTo>
                    <a:pt x="4686408" y="0"/>
                  </a:lnTo>
                </a:path>
              </a:pathLst>
            </a:custGeom>
            <a:ln w="56935">
              <a:solidFill>
                <a:srgbClr val="A0DBC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749497" y="6387712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0" y="0"/>
                  </a:moveTo>
                  <a:lnTo>
                    <a:pt x="76428" y="56843"/>
                  </a:lnTo>
                  <a:lnTo>
                    <a:pt x="459" y="114298"/>
                  </a:lnTo>
                </a:path>
              </a:pathLst>
            </a:custGeom>
            <a:ln w="38099">
              <a:solidFill>
                <a:srgbClr val="A0DB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1888" y="3881719"/>
              <a:ext cx="4933949" cy="19811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1888" y="6115324"/>
              <a:ext cx="4933949" cy="19811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44961" y="5062118"/>
              <a:ext cx="3952889" cy="276224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458746" y="4308576"/>
              <a:ext cx="1388745" cy="2155190"/>
            </a:xfrm>
            <a:custGeom>
              <a:avLst/>
              <a:gdLst/>
              <a:ahLst/>
              <a:cxnLst/>
              <a:rect l="l" t="t" r="r" b="b"/>
              <a:pathLst>
                <a:path w="1388745" h="2155190">
                  <a:moveTo>
                    <a:pt x="666203" y="2116823"/>
                  </a:moveTo>
                  <a:lnTo>
                    <a:pt x="628103" y="2116823"/>
                  </a:lnTo>
                  <a:lnTo>
                    <a:pt x="628103" y="2154923"/>
                  </a:lnTo>
                  <a:lnTo>
                    <a:pt x="666203" y="2154923"/>
                  </a:lnTo>
                  <a:lnTo>
                    <a:pt x="666203" y="2116823"/>
                  </a:lnTo>
                  <a:close/>
                </a:path>
                <a:path w="1388745" h="2155190">
                  <a:moveTo>
                    <a:pt x="666203" y="2040623"/>
                  </a:moveTo>
                  <a:lnTo>
                    <a:pt x="628103" y="2040623"/>
                  </a:lnTo>
                  <a:lnTo>
                    <a:pt x="628103" y="2078723"/>
                  </a:lnTo>
                  <a:lnTo>
                    <a:pt x="666203" y="2078723"/>
                  </a:lnTo>
                  <a:lnTo>
                    <a:pt x="666203" y="2040623"/>
                  </a:lnTo>
                  <a:close/>
                </a:path>
                <a:path w="1388745" h="2155190">
                  <a:moveTo>
                    <a:pt x="666203" y="1964423"/>
                  </a:moveTo>
                  <a:lnTo>
                    <a:pt x="628103" y="1964423"/>
                  </a:lnTo>
                  <a:lnTo>
                    <a:pt x="628103" y="2002523"/>
                  </a:lnTo>
                  <a:lnTo>
                    <a:pt x="666203" y="2002523"/>
                  </a:lnTo>
                  <a:lnTo>
                    <a:pt x="666203" y="1964423"/>
                  </a:lnTo>
                  <a:close/>
                </a:path>
                <a:path w="1388745" h="2155190">
                  <a:moveTo>
                    <a:pt x="666203" y="1888223"/>
                  </a:moveTo>
                  <a:lnTo>
                    <a:pt x="628103" y="1888223"/>
                  </a:lnTo>
                  <a:lnTo>
                    <a:pt x="628103" y="1926323"/>
                  </a:lnTo>
                  <a:lnTo>
                    <a:pt x="666203" y="1926323"/>
                  </a:lnTo>
                  <a:lnTo>
                    <a:pt x="666203" y="1888223"/>
                  </a:lnTo>
                  <a:close/>
                </a:path>
                <a:path w="1388745" h="2155190">
                  <a:moveTo>
                    <a:pt x="666203" y="1812023"/>
                  </a:moveTo>
                  <a:lnTo>
                    <a:pt x="628103" y="1812023"/>
                  </a:lnTo>
                  <a:lnTo>
                    <a:pt x="628103" y="1850123"/>
                  </a:lnTo>
                  <a:lnTo>
                    <a:pt x="666203" y="1850123"/>
                  </a:lnTo>
                  <a:lnTo>
                    <a:pt x="666203" y="1812023"/>
                  </a:lnTo>
                  <a:close/>
                </a:path>
                <a:path w="1388745" h="2155190">
                  <a:moveTo>
                    <a:pt x="666203" y="1735823"/>
                  </a:moveTo>
                  <a:lnTo>
                    <a:pt x="628103" y="1735823"/>
                  </a:lnTo>
                  <a:lnTo>
                    <a:pt x="628103" y="1773923"/>
                  </a:lnTo>
                  <a:lnTo>
                    <a:pt x="666203" y="1773923"/>
                  </a:lnTo>
                  <a:lnTo>
                    <a:pt x="666203" y="1735823"/>
                  </a:lnTo>
                  <a:close/>
                </a:path>
                <a:path w="1388745" h="2155190">
                  <a:moveTo>
                    <a:pt x="666203" y="1669567"/>
                  </a:moveTo>
                  <a:lnTo>
                    <a:pt x="628103" y="1669567"/>
                  </a:lnTo>
                  <a:lnTo>
                    <a:pt x="628103" y="1697723"/>
                  </a:lnTo>
                  <a:lnTo>
                    <a:pt x="666203" y="1697723"/>
                  </a:lnTo>
                  <a:lnTo>
                    <a:pt x="666203" y="1669567"/>
                  </a:lnTo>
                  <a:close/>
                </a:path>
                <a:path w="1388745" h="2155190">
                  <a:moveTo>
                    <a:pt x="1388211" y="457200"/>
                  </a:moveTo>
                  <a:lnTo>
                    <a:pt x="1386497" y="457200"/>
                  </a:lnTo>
                  <a:lnTo>
                    <a:pt x="1381391" y="444500"/>
                  </a:lnTo>
                  <a:lnTo>
                    <a:pt x="1357287" y="419100"/>
                  </a:lnTo>
                  <a:lnTo>
                    <a:pt x="1333182" y="393700"/>
                  </a:lnTo>
                  <a:lnTo>
                    <a:pt x="1332001" y="392607"/>
                  </a:lnTo>
                  <a:lnTo>
                    <a:pt x="1332001" y="457200"/>
                  </a:lnTo>
                  <a:lnTo>
                    <a:pt x="1134452" y="660400"/>
                  </a:lnTo>
                  <a:lnTo>
                    <a:pt x="1097064" y="622300"/>
                  </a:lnTo>
                  <a:lnTo>
                    <a:pt x="1094701" y="609600"/>
                  </a:lnTo>
                  <a:lnTo>
                    <a:pt x="1107884" y="546100"/>
                  </a:lnTo>
                  <a:lnTo>
                    <a:pt x="1109345" y="546100"/>
                  </a:lnTo>
                  <a:lnTo>
                    <a:pt x="1106982" y="533400"/>
                  </a:lnTo>
                  <a:lnTo>
                    <a:pt x="1101432" y="533400"/>
                  </a:lnTo>
                  <a:lnTo>
                    <a:pt x="1052042" y="482600"/>
                  </a:lnTo>
                  <a:lnTo>
                    <a:pt x="1047496" y="469900"/>
                  </a:lnTo>
                  <a:lnTo>
                    <a:pt x="1023759" y="469900"/>
                  </a:lnTo>
                  <a:lnTo>
                    <a:pt x="969822" y="533400"/>
                  </a:lnTo>
                  <a:lnTo>
                    <a:pt x="903973" y="467372"/>
                  </a:lnTo>
                  <a:lnTo>
                    <a:pt x="903973" y="533400"/>
                  </a:lnTo>
                  <a:lnTo>
                    <a:pt x="187883" y="1244600"/>
                  </a:lnTo>
                  <a:lnTo>
                    <a:pt x="164858" y="1257300"/>
                  </a:lnTo>
                  <a:lnTo>
                    <a:pt x="138569" y="1270000"/>
                  </a:lnTo>
                  <a:lnTo>
                    <a:pt x="112242" y="1257300"/>
                  </a:lnTo>
                  <a:lnTo>
                    <a:pt x="89115" y="1244600"/>
                  </a:lnTo>
                  <a:lnTo>
                    <a:pt x="73812" y="1219200"/>
                  </a:lnTo>
                  <a:lnTo>
                    <a:pt x="68719" y="1193800"/>
                  </a:lnTo>
                  <a:lnTo>
                    <a:pt x="73812" y="1168400"/>
                  </a:lnTo>
                  <a:lnTo>
                    <a:pt x="89115" y="1143000"/>
                  </a:lnTo>
                  <a:lnTo>
                    <a:pt x="587743" y="647700"/>
                  </a:lnTo>
                  <a:lnTo>
                    <a:pt x="728383" y="508000"/>
                  </a:lnTo>
                  <a:lnTo>
                    <a:pt x="805103" y="431800"/>
                  </a:lnTo>
                  <a:lnTo>
                    <a:pt x="903973" y="533400"/>
                  </a:lnTo>
                  <a:lnTo>
                    <a:pt x="903973" y="467372"/>
                  </a:lnTo>
                  <a:lnTo>
                    <a:pt x="868514" y="431800"/>
                  </a:lnTo>
                  <a:lnTo>
                    <a:pt x="805192" y="368300"/>
                  </a:lnTo>
                  <a:lnTo>
                    <a:pt x="845489" y="317500"/>
                  </a:lnTo>
                  <a:lnTo>
                    <a:pt x="862711" y="304800"/>
                  </a:lnTo>
                  <a:lnTo>
                    <a:pt x="874077" y="279400"/>
                  </a:lnTo>
                  <a:lnTo>
                    <a:pt x="879284" y="254000"/>
                  </a:lnTo>
                  <a:lnTo>
                    <a:pt x="878039" y="228600"/>
                  </a:lnTo>
                  <a:lnTo>
                    <a:pt x="870458" y="190500"/>
                  </a:lnTo>
                  <a:lnTo>
                    <a:pt x="857097" y="177800"/>
                  </a:lnTo>
                  <a:lnTo>
                    <a:pt x="838479" y="152400"/>
                  </a:lnTo>
                  <a:lnTo>
                    <a:pt x="815200" y="139700"/>
                  </a:lnTo>
                  <a:lnTo>
                    <a:pt x="630377" y="50800"/>
                  </a:lnTo>
                  <a:lnTo>
                    <a:pt x="631647" y="38100"/>
                  </a:lnTo>
                  <a:lnTo>
                    <a:pt x="961910" y="114300"/>
                  </a:lnTo>
                  <a:lnTo>
                    <a:pt x="991666" y="114300"/>
                  </a:lnTo>
                  <a:lnTo>
                    <a:pt x="1019695" y="127000"/>
                  </a:lnTo>
                  <a:lnTo>
                    <a:pt x="1045591" y="152400"/>
                  </a:lnTo>
                  <a:lnTo>
                    <a:pt x="1068959" y="165100"/>
                  </a:lnTo>
                  <a:lnTo>
                    <a:pt x="1200302" y="292100"/>
                  </a:lnTo>
                  <a:lnTo>
                    <a:pt x="1146454" y="355600"/>
                  </a:lnTo>
                  <a:lnTo>
                    <a:pt x="1144092" y="355600"/>
                  </a:lnTo>
                  <a:lnTo>
                    <a:pt x="1144092" y="368300"/>
                  </a:lnTo>
                  <a:lnTo>
                    <a:pt x="1146454" y="381000"/>
                  </a:lnTo>
                  <a:lnTo>
                    <a:pt x="1200200" y="431800"/>
                  </a:lnTo>
                  <a:lnTo>
                    <a:pt x="1221308" y="431800"/>
                  </a:lnTo>
                  <a:lnTo>
                    <a:pt x="1279156" y="419100"/>
                  </a:lnTo>
                  <a:lnTo>
                    <a:pt x="1294714" y="419100"/>
                  </a:lnTo>
                  <a:lnTo>
                    <a:pt x="1300251" y="431800"/>
                  </a:lnTo>
                  <a:lnTo>
                    <a:pt x="1332001" y="457200"/>
                  </a:lnTo>
                  <a:lnTo>
                    <a:pt x="1332001" y="392607"/>
                  </a:lnTo>
                  <a:lnTo>
                    <a:pt x="1319568" y="381000"/>
                  </a:lnTo>
                  <a:lnTo>
                    <a:pt x="1270063" y="381000"/>
                  </a:lnTo>
                  <a:lnTo>
                    <a:pt x="1224394" y="393700"/>
                  </a:lnTo>
                  <a:lnTo>
                    <a:pt x="1200200" y="368300"/>
                  </a:lnTo>
                  <a:lnTo>
                    <a:pt x="1254048" y="304800"/>
                  </a:lnTo>
                  <a:lnTo>
                    <a:pt x="1256499" y="304800"/>
                  </a:lnTo>
                  <a:lnTo>
                    <a:pt x="1256499" y="292100"/>
                  </a:lnTo>
                  <a:lnTo>
                    <a:pt x="1254048" y="292100"/>
                  </a:lnTo>
                  <a:lnTo>
                    <a:pt x="1101979" y="139700"/>
                  </a:lnTo>
                  <a:lnTo>
                    <a:pt x="1073353" y="114300"/>
                  </a:lnTo>
                  <a:lnTo>
                    <a:pt x="1041679" y="88900"/>
                  </a:lnTo>
                  <a:lnTo>
                    <a:pt x="971092" y="63500"/>
                  </a:lnTo>
                  <a:lnTo>
                    <a:pt x="834085" y="38100"/>
                  </a:lnTo>
                  <a:lnTo>
                    <a:pt x="628561" y="0"/>
                  </a:lnTo>
                  <a:lnTo>
                    <a:pt x="613003" y="0"/>
                  </a:lnTo>
                  <a:lnTo>
                    <a:pt x="569353" y="38100"/>
                  </a:lnTo>
                  <a:lnTo>
                    <a:pt x="566889" y="50800"/>
                  </a:lnTo>
                  <a:lnTo>
                    <a:pt x="569252" y="63500"/>
                  </a:lnTo>
                  <a:lnTo>
                    <a:pt x="573989" y="63500"/>
                  </a:lnTo>
                  <a:lnTo>
                    <a:pt x="580631" y="76200"/>
                  </a:lnTo>
                  <a:lnTo>
                    <a:pt x="794372" y="177800"/>
                  </a:lnTo>
                  <a:lnTo>
                    <a:pt x="827532" y="215900"/>
                  </a:lnTo>
                  <a:lnTo>
                    <a:pt x="832853" y="241300"/>
                  </a:lnTo>
                  <a:lnTo>
                    <a:pt x="829741" y="266700"/>
                  </a:lnTo>
                  <a:lnTo>
                    <a:pt x="822921" y="279400"/>
                  </a:lnTo>
                  <a:lnTo>
                    <a:pt x="812558" y="292100"/>
                  </a:lnTo>
                  <a:lnTo>
                    <a:pt x="751344" y="355600"/>
                  </a:lnTo>
                  <a:lnTo>
                    <a:pt x="748893" y="355600"/>
                  </a:lnTo>
                  <a:lnTo>
                    <a:pt x="748893" y="368300"/>
                  </a:lnTo>
                  <a:lnTo>
                    <a:pt x="751344" y="381000"/>
                  </a:lnTo>
                  <a:lnTo>
                    <a:pt x="755713" y="381000"/>
                  </a:lnTo>
                  <a:lnTo>
                    <a:pt x="772172" y="393700"/>
                  </a:lnTo>
                  <a:lnTo>
                    <a:pt x="654939" y="508000"/>
                  </a:lnTo>
                  <a:lnTo>
                    <a:pt x="622007" y="476313"/>
                  </a:lnTo>
                  <a:lnTo>
                    <a:pt x="622007" y="546100"/>
                  </a:lnTo>
                  <a:lnTo>
                    <a:pt x="523138" y="647700"/>
                  </a:lnTo>
                  <a:lnTo>
                    <a:pt x="351790" y="469900"/>
                  </a:lnTo>
                  <a:lnTo>
                    <a:pt x="334162" y="457200"/>
                  </a:lnTo>
                  <a:lnTo>
                    <a:pt x="314248" y="444500"/>
                  </a:lnTo>
                  <a:lnTo>
                    <a:pt x="212483" y="444500"/>
                  </a:lnTo>
                  <a:lnTo>
                    <a:pt x="171729" y="431800"/>
                  </a:lnTo>
                  <a:lnTo>
                    <a:pt x="134099" y="419100"/>
                  </a:lnTo>
                  <a:lnTo>
                    <a:pt x="100939" y="393700"/>
                  </a:lnTo>
                  <a:lnTo>
                    <a:pt x="70942" y="342900"/>
                  </a:lnTo>
                  <a:lnTo>
                    <a:pt x="52628" y="304800"/>
                  </a:lnTo>
                  <a:lnTo>
                    <a:pt x="46431" y="254000"/>
                  </a:lnTo>
                  <a:lnTo>
                    <a:pt x="52819" y="203200"/>
                  </a:lnTo>
                  <a:lnTo>
                    <a:pt x="159867" y="317500"/>
                  </a:lnTo>
                  <a:lnTo>
                    <a:pt x="279793" y="317500"/>
                  </a:lnTo>
                  <a:lnTo>
                    <a:pt x="287197" y="304800"/>
                  </a:lnTo>
                  <a:lnTo>
                    <a:pt x="292201" y="304800"/>
                  </a:lnTo>
                  <a:lnTo>
                    <a:pt x="294030" y="292100"/>
                  </a:lnTo>
                  <a:lnTo>
                    <a:pt x="294030" y="266700"/>
                  </a:lnTo>
                  <a:lnTo>
                    <a:pt x="294030" y="190500"/>
                  </a:lnTo>
                  <a:lnTo>
                    <a:pt x="291579" y="177800"/>
                  </a:lnTo>
                  <a:lnTo>
                    <a:pt x="184518" y="76200"/>
                  </a:lnTo>
                  <a:lnTo>
                    <a:pt x="280327" y="76200"/>
                  </a:lnTo>
                  <a:lnTo>
                    <a:pt x="325069" y="88900"/>
                  </a:lnTo>
                  <a:lnTo>
                    <a:pt x="390715" y="152400"/>
                  </a:lnTo>
                  <a:lnTo>
                    <a:pt x="408686" y="190500"/>
                  </a:lnTo>
                  <a:lnTo>
                    <a:pt x="417817" y="241300"/>
                  </a:lnTo>
                  <a:lnTo>
                    <a:pt x="417639" y="279400"/>
                  </a:lnTo>
                  <a:lnTo>
                    <a:pt x="417334" y="304800"/>
                  </a:lnTo>
                  <a:lnTo>
                    <a:pt x="422910" y="330200"/>
                  </a:lnTo>
                  <a:lnTo>
                    <a:pt x="434086" y="355600"/>
                  </a:lnTo>
                  <a:lnTo>
                    <a:pt x="450557" y="381000"/>
                  </a:lnTo>
                  <a:lnTo>
                    <a:pt x="622007" y="546100"/>
                  </a:lnTo>
                  <a:lnTo>
                    <a:pt x="622007" y="476313"/>
                  </a:lnTo>
                  <a:lnTo>
                    <a:pt x="483400" y="342900"/>
                  </a:lnTo>
                  <a:lnTo>
                    <a:pt x="473583" y="330200"/>
                  </a:lnTo>
                  <a:lnTo>
                    <a:pt x="466928" y="317500"/>
                  </a:lnTo>
                  <a:lnTo>
                    <a:pt x="463626" y="304800"/>
                  </a:lnTo>
                  <a:lnTo>
                    <a:pt x="463842" y="279400"/>
                  </a:lnTo>
                  <a:lnTo>
                    <a:pt x="464096" y="228600"/>
                  </a:lnTo>
                  <a:lnTo>
                    <a:pt x="452704" y="177800"/>
                  </a:lnTo>
                  <a:lnTo>
                    <a:pt x="430250" y="127000"/>
                  </a:lnTo>
                  <a:lnTo>
                    <a:pt x="397357" y="88900"/>
                  </a:lnTo>
                  <a:lnTo>
                    <a:pt x="359664" y="63500"/>
                  </a:lnTo>
                  <a:lnTo>
                    <a:pt x="317360" y="38100"/>
                  </a:lnTo>
                  <a:lnTo>
                    <a:pt x="271970" y="25400"/>
                  </a:lnTo>
                  <a:lnTo>
                    <a:pt x="177977" y="25400"/>
                  </a:lnTo>
                  <a:lnTo>
                    <a:pt x="132410" y="50800"/>
                  </a:lnTo>
                  <a:lnTo>
                    <a:pt x="120764" y="50800"/>
                  </a:lnTo>
                  <a:lnTo>
                    <a:pt x="118211" y="76200"/>
                  </a:lnTo>
                  <a:lnTo>
                    <a:pt x="120675" y="76200"/>
                  </a:lnTo>
                  <a:lnTo>
                    <a:pt x="125945" y="88900"/>
                  </a:lnTo>
                  <a:lnTo>
                    <a:pt x="247459" y="203200"/>
                  </a:lnTo>
                  <a:lnTo>
                    <a:pt x="247459" y="266700"/>
                  </a:lnTo>
                  <a:lnTo>
                    <a:pt x="181610" y="266700"/>
                  </a:lnTo>
                  <a:lnTo>
                    <a:pt x="114147" y="203200"/>
                  </a:lnTo>
                  <a:lnTo>
                    <a:pt x="60185" y="152400"/>
                  </a:lnTo>
                  <a:lnTo>
                    <a:pt x="54825" y="139700"/>
                  </a:lnTo>
                  <a:lnTo>
                    <a:pt x="32359" y="139700"/>
                  </a:lnTo>
                  <a:lnTo>
                    <a:pt x="25984" y="152400"/>
                  </a:lnTo>
                  <a:lnTo>
                    <a:pt x="22720" y="152400"/>
                  </a:lnTo>
                  <a:lnTo>
                    <a:pt x="6413" y="203200"/>
                  </a:lnTo>
                  <a:lnTo>
                    <a:pt x="0" y="254000"/>
                  </a:lnTo>
                  <a:lnTo>
                    <a:pt x="3200" y="292100"/>
                  </a:lnTo>
                  <a:lnTo>
                    <a:pt x="15786" y="342900"/>
                  </a:lnTo>
                  <a:lnTo>
                    <a:pt x="37465" y="381000"/>
                  </a:lnTo>
                  <a:lnTo>
                    <a:pt x="68008" y="419100"/>
                  </a:lnTo>
                  <a:lnTo>
                    <a:pt x="109512" y="457200"/>
                  </a:lnTo>
                  <a:lnTo>
                    <a:pt x="156540" y="482600"/>
                  </a:lnTo>
                  <a:lnTo>
                    <a:pt x="276834" y="482600"/>
                  </a:lnTo>
                  <a:lnTo>
                    <a:pt x="292290" y="495300"/>
                  </a:lnTo>
                  <a:lnTo>
                    <a:pt x="306438" y="495300"/>
                  </a:lnTo>
                  <a:lnTo>
                    <a:pt x="318770" y="508000"/>
                  </a:lnTo>
                  <a:lnTo>
                    <a:pt x="490220" y="673100"/>
                  </a:lnTo>
                  <a:lnTo>
                    <a:pt x="56095" y="1117600"/>
                  </a:lnTo>
                  <a:lnTo>
                    <a:pt x="30657" y="1155700"/>
                  </a:lnTo>
                  <a:lnTo>
                    <a:pt x="22174" y="1193800"/>
                  </a:lnTo>
                  <a:lnTo>
                    <a:pt x="30670" y="1244600"/>
                  </a:lnTo>
                  <a:lnTo>
                    <a:pt x="56184" y="1282700"/>
                  </a:lnTo>
                  <a:lnTo>
                    <a:pt x="74460" y="1295400"/>
                  </a:lnTo>
                  <a:lnTo>
                    <a:pt x="94729" y="1308100"/>
                  </a:lnTo>
                  <a:lnTo>
                    <a:pt x="182435" y="1308100"/>
                  </a:lnTo>
                  <a:lnTo>
                    <a:pt x="202641" y="1295400"/>
                  </a:lnTo>
                  <a:lnTo>
                    <a:pt x="220814" y="1282700"/>
                  </a:lnTo>
                  <a:lnTo>
                    <a:pt x="233210" y="1270000"/>
                  </a:lnTo>
                  <a:lnTo>
                    <a:pt x="654939" y="838200"/>
                  </a:lnTo>
                  <a:lnTo>
                    <a:pt x="849757" y="1041400"/>
                  </a:lnTo>
                  <a:lnTo>
                    <a:pt x="859574" y="1054100"/>
                  </a:lnTo>
                  <a:lnTo>
                    <a:pt x="866216" y="1066800"/>
                  </a:lnTo>
                  <a:lnTo>
                    <a:pt x="869530" y="1079500"/>
                  </a:lnTo>
                  <a:lnTo>
                    <a:pt x="869315" y="1092200"/>
                  </a:lnTo>
                  <a:lnTo>
                    <a:pt x="869048" y="1155700"/>
                  </a:lnTo>
                  <a:lnTo>
                    <a:pt x="880427" y="1206500"/>
                  </a:lnTo>
                  <a:lnTo>
                    <a:pt x="902868" y="1244600"/>
                  </a:lnTo>
                  <a:lnTo>
                    <a:pt x="935799" y="1282700"/>
                  </a:lnTo>
                  <a:lnTo>
                    <a:pt x="971829" y="1320800"/>
                  </a:lnTo>
                  <a:lnTo>
                    <a:pt x="1012177" y="1333500"/>
                  </a:lnTo>
                  <a:lnTo>
                    <a:pt x="1055497" y="1358900"/>
                  </a:lnTo>
                  <a:lnTo>
                    <a:pt x="1125969" y="1358900"/>
                  </a:lnTo>
                  <a:lnTo>
                    <a:pt x="1151382" y="1346200"/>
                  </a:lnTo>
                  <a:lnTo>
                    <a:pt x="1176426" y="1346200"/>
                  </a:lnTo>
                  <a:lnTo>
                    <a:pt x="1200848" y="1333500"/>
                  </a:lnTo>
                  <a:lnTo>
                    <a:pt x="1207579" y="1333500"/>
                  </a:lnTo>
                  <a:lnTo>
                    <a:pt x="1212392" y="1320800"/>
                  </a:lnTo>
                  <a:lnTo>
                    <a:pt x="1214945" y="1308100"/>
                  </a:lnTo>
                  <a:lnTo>
                    <a:pt x="1212481" y="1308100"/>
                  </a:lnTo>
                  <a:lnTo>
                    <a:pt x="1207211" y="1295400"/>
                  </a:lnTo>
                  <a:lnTo>
                    <a:pt x="1085697" y="1181100"/>
                  </a:lnTo>
                  <a:lnTo>
                    <a:pt x="1085697" y="1104900"/>
                  </a:lnTo>
                  <a:lnTo>
                    <a:pt x="1151547" y="1104900"/>
                  </a:lnTo>
                  <a:lnTo>
                    <a:pt x="1272971" y="1231900"/>
                  </a:lnTo>
                  <a:lnTo>
                    <a:pt x="1278331" y="1231900"/>
                  </a:lnTo>
                  <a:lnTo>
                    <a:pt x="1285976" y="1244600"/>
                  </a:lnTo>
                  <a:lnTo>
                    <a:pt x="1293342" y="1231900"/>
                  </a:lnTo>
                  <a:lnTo>
                    <a:pt x="1307172" y="1231900"/>
                  </a:lnTo>
                  <a:lnTo>
                    <a:pt x="1310436" y="1219200"/>
                  </a:lnTo>
                  <a:lnTo>
                    <a:pt x="1326743" y="1181100"/>
                  </a:lnTo>
                  <a:lnTo>
                    <a:pt x="1328343" y="1168400"/>
                  </a:lnTo>
                  <a:lnTo>
                    <a:pt x="1333157" y="1130300"/>
                  </a:lnTo>
                  <a:lnTo>
                    <a:pt x="1329956" y="1079500"/>
                  </a:lnTo>
                  <a:lnTo>
                    <a:pt x="1317371" y="1041400"/>
                  </a:lnTo>
                  <a:lnTo>
                    <a:pt x="1295692" y="1003300"/>
                  </a:lnTo>
                  <a:lnTo>
                    <a:pt x="1286725" y="992124"/>
                  </a:lnTo>
                  <a:lnTo>
                    <a:pt x="1286725" y="1130300"/>
                  </a:lnTo>
                  <a:lnTo>
                    <a:pt x="1280337" y="1168400"/>
                  </a:lnTo>
                  <a:lnTo>
                    <a:pt x="1213434" y="1104900"/>
                  </a:lnTo>
                  <a:lnTo>
                    <a:pt x="1173276" y="1066800"/>
                  </a:lnTo>
                  <a:lnTo>
                    <a:pt x="1045959" y="1066800"/>
                  </a:lnTo>
                  <a:lnTo>
                    <a:pt x="1040955" y="1079500"/>
                  </a:lnTo>
                  <a:lnTo>
                    <a:pt x="1039126" y="1092200"/>
                  </a:lnTo>
                  <a:lnTo>
                    <a:pt x="1039126" y="1193800"/>
                  </a:lnTo>
                  <a:lnTo>
                    <a:pt x="1041577" y="1193800"/>
                  </a:lnTo>
                  <a:lnTo>
                    <a:pt x="1148638" y="1308100"/>
                  </a:lnTo>
                  <a:lnTo>
                    <a:pt x="1052817" y="1308100"/>
                  </a:lnTo>
                  <a:lnTo>
                    <a:pt x="1008037" y="1282700"/>
                  </a:lnTo>
                  <a:lnTo>
                    <a:pt x="968730" y="1257300"/>
                  </a:lnTo>
                  <a:lnTo>
                    <a:pt x="942403" y="1219200"/>
                  </a:lnTo>
                  <a:lnTo>
                    <a:pt x="924471" y="1181100"/>
                  </a:lnTo>
                  <a:lnTo>
                    <a:pt x="915377" y="1143000"/>
                  </a:lnTo>
                  <a:lnTo>
                    <a:pt x="915606" y="1104900"/>
                  </a:lnTo>
                  <a:lnTo>
                    <a:pt x="915847" y="1079500"/>
                  </a:lnTo>
                  <a:lnTo>
                    <a:pt x="910221" y="1054100"/>
                  </a:lnTo>
                  <a:lnTo>
                    <a:pt x="899033" y="1028700"/>
                  </a:lnTo>
                  <a:lnTo>
                    <a:pt x="882599" y="1003300"/>
                  </a:lnTo>
                  <a:lnTo>
                    <a:pt x="713828" y="838200"/>
                  </a:lnTo>
                  <a:lnTo>
                    <a:pt x="687857" y="812800"/>
                  </a:lnTo>
                  <a:lnTo>
                    <a:pt x="786726" y="711200"/>
                  </a:lnTo>
                  <a:lnTo>
                    <a:pt x="981367" y="901700"/>
                  </a:lnTo>
                  <a:lnTo>
                    <a:pt x="1001991" y="927100"/>
                  </a:lnTo>
                  <a:lnTo>
                    <a:pt x="1025601" y="939800"/>
                  </a:lnTo>
                  <a:lnTo>
                    <a:pt x="1120622" y="939800"/>
                  </a:lnTo>
                  <a:lnTo>
                    <a:pt x="1161351" y="952500"/>
                  </a:lnTo>
                  <a:lnTo>
                    <a:pt x="1199007" y="965200"/>
                  </a:lnTo>
                  <a:lnTo>
                    <a:pt x="1232217" y="990600"/>
                  </a:lnTo>
                  <a:lnTo>
                    <a:pt x="1262214" y="1028700"/>
                  </a:lnTo>
                  <a:lnTo>
                    <a:pt x="1280528" y="1079500"/>
                  </a:lnTo>
                  <a:lnTo>
                    <a:pt x="1286725" y="1130300"/>
                  </a:lnTo>
                  <a:lnTo>
                    <a:pt x="1286725" y="992124"/>
                  </a:lnTo>
                  <a:lnTo>
                    <a:pt x="1265148" y="965200"/>
                  </a:lnTo>
                  <a:lnTo>
                    <a:pt x="1223683" y="927100"/>
                  </a:lnTo>
                  <a:lnTo>
                    <a:pt x="1176642" y="901700"/>
                  </a:lnTo>
                  <a:lnTo>
                    <a:pt x="1125728" y="889000"/>
                  </a:lnTo>
                  <a:lnTo>
                    <a:pt x="1026756" y="889000"/>
                  </a:lnTo>
                  <a:lnTo>
                    <a:pt x="1014387" y="876300"/>
                  </a:lnTo>
                  <a:lnTo>
                    <a:pt x="856170" y="711200"/>
                  </a:lnTo>
                  <a:lnTo>
                    <a:pt x="819658" y="673100"/>
                  </a:lnTo>
                  <a:lnTo>
                    <a:pt x="936891" y="558800"/>
                  </a:lnTo>
                  <a:lnTo>
                    <a:pt x="953262" y="571500"/>
                  </a:lnTo>
                  <a:lnTo>
                    <a:pt x="960970" y="584200"/>
                  </a:lnTo>
                  <a:lnTo>
                    <a:pt x="978484" y="584200"/>
                  </a:lnTo>
                  <a:lnTo>
                    <a:pt x="986193" y="571500"/>
                  </a:lnTo>
                  <a:lnTo>
                    <a:pt x="1002652" y="558800"/>
                  </a:lnTo>
                  <a:lnTo>
                    <a:pt x="1035583" y="533400"/>
                  </a:lnTo>
                  <a:lnTo>
                    <a:pt x="1059776" y="558800"/>
                  </a:lnTo>
                  <a:lnTo>
                    <a:pt x="1050582" y="596900"/>
                  </a:lnTo>
                  <a:lnTo>
                    <a:pt x="1049286" y="609600"/>
                  </a:lnTo>
                  <a:lnTo>
                    <a:pt x="1052195" y="635000"/>
                  </a:lnTo>
                  <a:lnTo>
                    <a:pt x="1059065" y="647700"/>
                  </a:lnTo>
                  <a:lnTo>
                    <a:pt x="1069682" y="660400"/>
                  </a:lnTo>
                  <a:lnTo>
                    <a:pt x="1122527" y="711200"/>
                  </a:lnTo>
                  <a:lnTo>
                    <a:pt x="1146276" y="711200"/>
                  </a:lnTo>
                  <a:lnTo>
                    <a:pt x="1198524" y="660400"/>
                  </a:lnTo>
                  <a:lnTo>
                    <a:pt x="1381391" y="482600"/>
                  </a:lnTo>
                  <a:lnTo>
                    <a:pt x="1386497" y="469900"/>
                  </a:lnTo>
                  <a:lnTo>
                    <a:pt x="1388211" y="457200"/>
                  </a:lnTo>
                  <a:close/>
                </a:path>
              </a:pathLst>
            </a:custGeom>
            <a:solidFill>
              <a:srgbClr val="A0DB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36127" y="155600"/>
              <a:ext cx="7315199" cy="27336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260167" y="5719246"/>
            <a:ext cx="1691639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-80" dirty="0">
                <a:solidFill>
                  <a:srgbClr val="8BCDAF"/>
                </a:solidFill>
                <a:latin typeface="Verdana"/>
                <a:cs typeface="Verdana"/>
              </a:rPr>
              <a:t>CONSTRUCTION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24368" y="8170494"/>
            <a:ext cx="2526665" cy="450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5315" marR="5080" indent="-603250">
              <a:lnSpc>
                <a:spcPct val="116300"/>
              </a:lnSpc>
              <a:spcBef>
                <a:spcPts val="95"/>
              </a:spcBef>
            </a:pP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Có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4" dirty="0">
                <a:solidFill>
                  <a:srgbClr val="A0DBC2"/>
                </a:solidFill>
                <a:latin typeface="Verdana"/>
                <a:cs typeface="Verdana"/>
              </a:rPr>
              <a:t>xu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h</a:t>
            </a:r>
            <a:r>
              <a:rPr sz="1200" b="1" spc="-95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200" b="1" spc="-1265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240" dirty="0">
                <a:solidFill>
                  <a:srgbClr val="A0DBC2"/>
                </a:solidFill>
                <a:latin typeface="Verdana"/>
                <a:cs typeface="Verdana"/>
              </a:rPr>
              <a:t>o</a:t>
            </a:r>
            <a:r>
              <a:rPr sz="1200" b="1" spc="65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1265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g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gi</a:t>
            </a:r>
            <a:r>
              <a:rPr sz="1200" b="1" spc="-100" dirty="0">
                <a:solidFill>
                  <a:srgbClr val="A0DBC2"/>
                </a:solidFill>
                <a:latin typeface="Noto Sans"/>
                <a:cs typeface="Noto Sans"/>
              </a:rPr>
              <a:t>ả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m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ho</a:t>
            </a:r>
            <a:r>
              <a:rPr sz="1200" b="1" spc="-70" dirty="0">
                <a:solidFill>
                  <a:srgbClr val="A0DBC2"/>
                </a:solidFill>
                <a:latin typeface="Noto Sans"/>
                <a:cs typeface="Noto Sans"/>
              </a:rPr>
              <a:t>ạ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A0DBC2"/>
                </a:solidFill>
                <a:latin typeface="Noto Sans"/>
                <a:cs typeface="Noto Sans"/>
              </a:rPr>
              <a:t>đọ</a:t>
            </a:r>
            <a:r>
              <a:rPr sz="1200" b="1" spc="-50" dirty="0">
                <a:solidFill>
                  <a:srgbClr val="A0DBC2"/>
                </a:solidFill>
                <a:latin typeface="Verdana"/>
                <a:cs typeface="Verdana"/>
              </a:rPr>
              <a:t>ng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40" dirty="0">
                <a:solidFill>
                  <a:srgbClr val="A0DBC2"/>
                </a:solidFill>
                <a:latin typeface="Verdana"/>
                <a:cs typeface="Verdana"/>
              </a:rPr>
              <a:t>vào 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chu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 kỳ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Hè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và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A0DBC2"/>
                </a:solidFill>
                <a:latin typeface="Verdana"/>
                <a:cs typeface="Verdana"/>
              </a:rPr>
              <a:t>Thu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1802" y="6943189"/>
            <a:ext cx="64325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spc="-90" dirty="0">
                <a:solidFill>
                  <a:srgbClr val="A0DBC2"/>
                </a:solidFill>
                <a:latin typeface="Verdana"/>
                <a:cs typeface="Verdana"/>
              </a:rPr>
              <a:t>2022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3722" y="4706048"/>
            <a:ext cx="59690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spc="-175" dirty="0">
                <a:solidFill>
                  <a:srgbClr val="A0DBC2"/>
                </a:solidFill>
                <a:latin typeface="Verdana"/>
                <a:cs typeface="Verdana"/>
              </a:rPr>
              <a:t>2021</a:t>
            </a:r>
            <a:endParaRPr sz="185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210136" y="2892300"/>
            <a:ext cx="9860280" cy="4839970"/>
            <a:chOff x="2210136" y="2892300"/>
            <a:chExt cx="9860280" cy="4839970"/>
          </a:xfrm>
        </p:grpSpPr>
        <p:sp>
          <p:nvSpPr>
            <p:cNvPr id="26" name="object 26"/>
            <p:cNvSpPr/>
            <p:nvPr/>
          </p:nvSpPr>
          <p:spPr>
            <a:xfrm>
              <a:off x="9067800" y="3823639"/>
              <a:ext cx="38100" cy="485775"/>
            </a:xfrm>
            <a:custGeom>
              <a:avLst/>
              <a:gdLst/>
              <a:ahLst/>
              <a:cxnLst/>
              <a:rect l="l" t="t" r="r" b="b"/>
              <a:pathLst>
                <a:path w="38100" h="485775">
                  <a:moveTo>
                    <a:pt x="38100" y="447255"/>
                  </a:moveTo>
                  <a:lnTo>
                    <a:pt x="0" y="447255"/>
                  </a:lnTo>
                  <a:lnTo>
                    <a:pt x="0" y="485355"/>
                  </a:lnTo>
                  <a:lnTo>
                    <a:pt x="38100" y="485355"/>
                  </a:lnTo>
                  <a:lnTo>
                    <a:pt x="38100" y="447255"/>
                  </a:lnTo>
                  <a:close/>
                </a:path>
                <a:path w="38100" h="485775">
                  <a:moveTo>
                    <a:pt x="38100" y="371055"/>
                  </a:moveTo>
                  <a:lnTo>
                    <a:pt x="0" y="371055"/>
                  </a:lnTo>
                  <a:lnTo>
                    <a:pt x="0" y="409155"/>
                  </a:lnTo>
                  <a:lnTo>
                    <a:pt x="38100" y="409155"/>
                  </a:lnTo>
                  <a:lnTo>
                    <a:pt x="38100" y="371055"/>
                  </a:lnTo>
                  <a:close/>
                </a:path>
                <a:path w="38100" h="485775">
                  <a:moveTo>
                    <a:pt x="38100" y="294855"/>
                  </a:moveTo>
                  <a:lnTo>
                    <a:pt x="0" y="294855"/>
                  </a:lnTo>
                  <a:lnTo>
                    <a:pt x="0" y="332955"/>
                  </a:lnTo>
                  <a:lnTo>
                    <a:pt x="38100" y="332955"/>
                  </a:lnTo>
                  <a:lnTo>
                    <a:pt x="38100" y="294855"/>
                  </a:lnTo>
                  <a:close/>
                </a:path>
                <a:path w="38100" h="485775">
                  <a:moveTo>
                    <a:pt x="38100" y="218655"/>
                  </a:moveTo>
                  <a:lnTo>
                    <a:pt x="0" y="218655"/>
                  </a:lnTo>
                  <a:lnTo>
                    <a:pt x="0" y="256755"/>
                  </a:lnTo>
                  <a:lnTo>
                    <a:pt x="38100" y="256755"/>
                  </a:lnTo>
                  <a:lnTo>
                    <a:pt x="38100" y="218655"/>
                  </a:lnTo>
                  <a:close/>
                </a:path>
                <a:path w="38100" h="485775">
                  <a:moveTo>
                    <a:pt x="38100" y="142455"/>
                  </a:moveTo>
                  <a:lnTo>
                    <a:pt x="0" y="142455"/>
                  </a:lnTo>
                  <a:lnTo>
                    <a:pt x="0" y="180555"/>
                  </a:lnTo>
                  <a:lnTo>
                    <a:pt x="38100" y="180555"/>
                  </a:lnTo>
                  <a:lnTo>
                    <a:pt x="38100" y="142455"/>
                  </a:lnTo>
                  <a:close/>
                </a:path>
                <a:path w="38100" h="485775">
                  <a:moveTo>
                    <a:pt x="38100" y="66255"/>
                  </a:moveTo>
                  <a:lnTo>
                    <a:pt x="0" y="66255"/>
                  </a:lnTo>
                  <a:lnTo>
                    <a:pt x="0" y="104355"/>
                  </a:lnTo>
                  <a:lnTo>
                    <a:pt x="38100" y="104355"/>
                  </a:lnTo>
                  <a:lnTo>
                    <a:pt x="38100" y="66255"/>
                  </a:lnTo>
                  <a:close/>
                </a:path>
                <a:path w="38100" h="485775">
                  <a:moveTo>
                    <a:pt x="38100" y="0"/>
                  </a:moveTo>
                  <a:lnTo>
                    <a:pt x="0" y="0"/>
                  </a:lnTo>
                  <a:lnTo>
                    <a:pt x="0" y="28155"/>
                  </a:lnTo>
                  <a:lnTo>
                    <a:pt x="38100" y="28155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A0DB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086789" y="3842674"/>
              <a:ext cx="2857500" cy="0"/>
            </a:xfrm>
            <a:custGeom>
              <a:avLst/>
              <a:gdLst/>
              <a:ahLst/>
              <a:cxnLst/>
              <a:rect l="l" t="t" r="r" b="b"/>
              <a:pathLst>
                <a:path w="2857500">
                  <a:moveTo>
                    <a:pt x="0" y="0"/>
                  </a:moveTo>
                  <a:lnTo>
                    <a:pt x="2857500" y="0"/>
                  </a:lnTo>
                </a:path>
              </a:pathLst>
            </a:custGeom>
            <a:ln w="38100">
              <a:solidFill>
                <a:srgbClr val="A0DBC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974703" y="3081629"/>
              <a:ext cx="38100" cy="800100"/>
            </a:xfrm>
            <a:custGeom>
              <a:avLst/>
              <a:gdLst/>
              <a:ahLst/>
              <a:cxnLst/>
              <a:rect l="l" t="t" r="r" b="b"/>
              <a:pathLst>
                <a:path w="38100" h="800100">
                  <a:moveTo>
                    <a:pt x="38100" y="762000"/>
                  </a:moveTo>
                  <a:lnTo>
                    <a:pt x="19075" y="762000"/>
                  </a:lnTo>
                  <a:lnTo>
                    <a:pt x="19075" y="741997"/>
                  </a:lnTo>
                  <a:lnTo>
                    <a:pt x="7683" y="741997"/>
                  </a:lnTo>
                  <a:lnTo>
                    <a:pt x="7683" y="762000"/>
                  </a:lnTo>
                  <a:lnTo>
                    <a:pt x="0" y="762000"/>
                  </a:lnTo>
                  <a:lnTo>
                    <a:pt x="0" y="800100"/>
                  </a:lnTo>
                  <a:lnTo>
                    <a:pt x="38100" y="800100"/>
                  </a:lnTo>
                  <a:lnTo>
                    <a:pt x="38100" y="762000"/>
                  </a:lnTo>
                  <a:close/>
                </a:path>
                <a:path w="38100" h="800100">
                  <a:moveTo>
                    <a:pt x="38100" y="685800"/>
                  </a:moveTo>
                  <a:lnTo>
                    <a:pt x="0" y="685800"/>
                  </a:lnTo>
                  <a:lnTo>
                    <a:pt x="0" y="723900"/>
                  </a:lnTo>
                  <a:lnTo>
                    <a:pt x="38100" y="723900"/>
                  </a:lnTo>
                  <a:lnTo>
                    <a:pt x="38100" y="685800"/>
                  </a:lnTo>
                  <a:close/>
                </a:path>
                <a:path w="38100" h="800100">
                  <a:moveTo>
                    <a:pt x="38100" y="609600"/>
                  </a:moveTo>
                  <a:lnTo>
                    <a:pt x="0" y="609600"/>
                  </a:lnTo>
                  <a:lnTo>
                    <a:pt x="0" y="647700"/>
                  </a:lnTo>
                  <a:lnTo>
                    <a:pt x="38100" y="647700"/>
                  </a:lnTo>
                  <a:lnTo>
                    <a:pt x="38100" y="609600"/>
                  </a:lnTo>
                  <a:close/>
                </a:path>
                <a:path w="38100" h="800100">
                  <a:moveTo>
                    <a:pt x="38100" y="533400"/>
                  </a:moveTo>
                  <a:lnTo>
                    <a:pt x="0" y="533400"/>
                  </a:lnTo>
                  <a:lnTo>
                    <a:pt x="0" y="571500"/>
                  </a:lnTo>
                  <a:lnTo>
                    <a:pt x="38100" y="571500"/>
                  </a:lnTo>
                  <a:lnTo>
                    <a:pt x="38100" y="533400"/>
                  </a:lnTo>
                  <a:close/>
                </a:path>
                <a:path w="38100" h="800100">
                  <a:moveTo>
                    <a:pt x="38100" y="457200"/>
                  </a:moveTo>
                  <a:lnTo>
                    <a:pt x="0" y="457200"/>
                  </a:lnTo>
                  <a:lnTo>
                    <a:pt x="0" y="495300"/>
                  </a:lnTo>
                  <a:lnTo>
                    <a:pt x="38100" y="495300"/>
                  </a:lnTo>
                  <a:lnTo>
                    <a:pt x="38100" y="457200"/>
                  </a:lnTo>
                  <a:close/>
                </a:path>
                <a:path w="38100" h="800100">
                  <a:moveTo>
                    <a:pt x="38100" y="381000"/>
                  </a:moveTo>
                  <a:lnTo>
                    <a:pt x="0" y="381000"/>
                  </a:lnTo>
                  <a:lnTo>
                    <a:pt x="0" y="419100"/>
                  </a:lnTo>
                  <a:lnTo>
                    <a:pt x="38100" y="419100"/>
                  </a:lnTo>
                  <a:lnTo>
                    <a:pt x="38100" y="381000"/>
                  </a:lnTo>
                  <a:close/>
                </a:path>
                <a:path w="38100" h="800100">
                  <a:moveTo>
                    <a:pt x="38100" y="304800"/>
                  </a:moveTo>
                  <a:lnTo>
                    <a:pt x="0" y="304800"/>
                  </a:lnTo>
                  <a:lnTo>
                    <a:pt x="0" y="342900"/>
                  </a:lnTo>
                  <a:lnTo>
                    <a:pt x="38100" y="342900"/>
                  </a:lnTo>
                  <a:lnTo>
                    <a:pt x="38100" y="304800"/>
                  </a:lnTo>
                  <a:close/>
                </a:path>
                <a:path w="38100" h="800100">
                  <a:moveTo>
                    <a:pt x="38100" y="228600"/>
                  </a:moveTo>
                  <a:lnTo>
                    <a:pt x="0" y="228600"/>
                  </a:lnTo>
                  <a:lnTo>
                    <a:pt x="0" y="266700"/>
                  </a:lnTo>
                  <a:lnTo>
                    <a:pt x="38100" y="266700"/>
                  </a:lnTo>
                  <a:lnTo>
                    <a:pt x="38100" y="228600"/>
                  </a:lnTo>
                  <a:close/>
                </a:path>
                <a:path w="38100" h="800100">
                  <a:moveTo>
                    <a:pt x="38100" y="152400"/>
                  </a:moveTo>
                  <a:lnTo>
                    <a:pt x="0" y="152400"/>
                  </a:lnTo>
                  <a:lnTo>
                    <a:pt x="0" y="190500"/>
                  </a:lnTo>
                  <a:lnTo>
                    <a:pt x="38100" y="190500"/>
                  </a:lnTo>
                  <a:lnTo>
                    <a:pt x="38100" y="152400"/>
                  </a:lnTo>
                  <a:close/>
                </a:path>
                <a:path w="38100" h="800100">
                  <a:moveTo>
                    <a:pt x="38100" y="76200"/>
                  </a:moveTo>
                  <a:lnTo>
                    <a:pt x="0" y="7620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76200"/>
                  </a:lnTo>
                  <a:close/>
                </a:path>
                <a:path w="38100" h="800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A0DB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17558" y="2892300"/>
              <a:ext cx="152400" cy="15121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615001" y="4991221"/>
              <a:ext cx="822960" cy="1434465"/>
            </a:xfrm>
            <a:custGeom>
              <a:avLst/>
              <a:gdLst/>
              <a:ahLst/>
              <a:cxnLst/>
              <a:rect l="l" t="t" r="r" b="b"/>
              <a:pathLst>
                <a:path w="822959" h="1434464">
                  <a:moveTo>
                    <a:pt x="22799" y="0"/>
                  </a:moveTo>
                  <a:lnTo>
                    <a:pt x="822899" y="0"/>
                  </a:lnTo>
                </a:path>
                <a:path w="822959" h="1434464">
                  <a:moveTo>
                    <a:pt x="0" y="24444"/>
                  </a:moveTo>
                  <a:lnTo>
                    <a:pt x="0" y="1434144"/>
                  </a:lnTo>
                </a:path>
              </a:pathLst>
            </a:custGeom>
            <a:ln w="38100">
              <a:solidFill>
                <a:srgbClr val="A0DBC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210130" y="4546828"/>
              <a:ext cx="2419985" cy="3185795"/>
            </a:xfrm>
            <a:custGeom>
              <a:avLst/>
              <a:gdLst/>
              <a:ahLst/>
              <a:cxnLst/>
              <a:rect l="l" t="t" r="r" b="b"/>
              <a:pathLst>
                <a:path w="2419985" h="3185795">
                  <a:moveTo>
                    <a:pt x="538429" y="2234882"/>
                  </a:moveTo>
                  <a:lnTo>
                    <a:pt x="527558" y="2193937"/>
                  </a:lnTo>
                  <a:lnTo>
                    <a:pt x="520598" y="2183815"/>
                  </a:lnTo>
                  <a:lnTo>
                    <a:pt x="520598" y="2234882"/>
                  </a:lnTo>
                  <a:lnTo>
                    <a:pt x="520598" y="3101733"/>
                  </a:lnTo>
                  <a:lnTo>
                    <a:pt x="507415" y="3140735"/>
                  </a:lnTo>
                  <a:lnTo>
                    <a:pt x="473189" y="3163646"/>
                  </a:lnTo>
                  <a:lnTo>
                    <a:pt x="460794" y="3165716"/>
                  </a:lnTo>
                  <a:lnTo>
                    <a:pt x="109753" y="3165602"/>
                  </a:lnTo>
                  <a:lnTo>
                    <a:pt x="72898" y="3149892"/>
                  </a:lnTo>
                  <a:lnTo>
                    <a:pt x="51562" y="3110090"/>
                  </a:lnTo>
                  <a:lnTo>
                    <a:pt x="51130" y="3101975"/>
                  </a:lnTo>
                  <a:lnTo>
                    <a:pt x="51130" y="3101733"/>
                  </a:lnTo>
                  <a:lnTo>
                    <a:pt x="51142" y="2230678"/>
                  </a:lnTo>
                  <a:lnTo>
                    <a:pt x="66967" y="2192655"/>
                  </a:lnTo>
                  <a:lnTo>
                    <a:pt x="106768" y="2171319"/>
                  </a:lnTo>
                  <a:lnTo>
                    <a:pt x="460794" y="2170887"/>
                  </a:lnTo>
                  <a:lnTo>
                    <a:pt x="464959" y="2171319"/>
                  </a:lnTo>
                  <a:lnTo>
                    <a:pt x="504761" y="2192655"/>
                  </a:lnTo>
                  <a:lnTo>
                    <a:pt x="520585" y="2230678"/>
                  </a:lnTo>
                  <a:lnTo>
                    <a:pt x="520598" y="2234882"/>
                  </a:lnTo>
                  <a:lnTo>
                    <a:pt x="520598" y="2183815"/>
                  </a:lnTo>
                  <a:lnTo>
                    <a:pt x="482930" y="2157272"/>
                  </a:lnTo>
                  <a:lnTo>
                    <a:pt x="461975" y="2153069"/>
                  </a:lnTo>
                  <a:lnTo>
                    <a:pt x="109753" y="2153069"/>
                  </a:lnTo>
                  <a:lnTo>
                    <a:pt x="65252" y="2169896"/>
                  </a:lnTo>
                  <a:lnTo>
                    <a:pt x="37528" y="2208555"/>
                  </a:lnTo>
                  <a:lnTo>
                    <a:pt x="33299" y="2234882"/>
                  </a:lnTo>
                  <a:lnTo>
                    <a:pt x="33299" y="3101733"/>
                  </a:lnTo>
                  <a:lnTo>
                    <a:pt x="44170" y="3142678"/>
                  </a:lnTo>
                  <a:lnTo>
                    <a:pt x="51130" y="3152800"/>
                  </a:lnTo>
                  <a:lnTo>
                    <a:pt x="53530" y="3155734"/>
                  </a:lnTo>
                  <a:lnTo>
                    <a:pt x="88798" y="3179330"/>
                  </a:lnTo>
                  <a:lnTo>
                    <a:pt x="109753" y="3183547"/>
                  </a:lnTo>
                  <a:lnTo>
                    <a:pt x="461975" y="3183547"/>
                  </a:lnTo>
                  <a:lnTo>
                    <a:pt x="506476" y="3166719"/>
                  </a:lnTo>
                  <a:lnTo>
                    <a:pt x="520598" y="3152800"/>
                  </a:lnTo>
                  <a:lnTo>
                    <a:pt x="521589" y="3151606"/>
                  </a:lnTo>
                  <a:lnTo>
                    <a:pt x="537870" y="3112414"/>
                  </a:lnTo>
                  <a:lnTo>
                    <a:pt x="538429" y="3101733"/>
                  </a:lnTo>
                  <a:lnTo>
                    <a:pt x="538429" y="2234882"/>
                  </a:lnTo>
                  <a:close/>
                </a:path>
                <a:path w="2419985" h="3185795">
                  <a:moveTo>
                    <a:pt x="1273060" y="418452"/>
                  </a:moveTo>
                  <a:lnTo>
                    <a:pt x="1262773" y="380314"/>
                  </a:lnTo>
                  <a:lnTo>
                    <a:pt x="1251038" y="361962"/>
                  </a:lnTo>
                  <a:lnTo>
                    <a:pt x="1251038" y="419900"/>
                  </a:lnTo>
                  <a:lnTo>
                    <a:pt x="1251038" y="852131"/>
                  </a:lnTo>
                  <a:lnTo>
                    <a:pt x="1234770" y="895121"/>
                  </a:lnTo>
                  <a:lnTo>
                    <a:pt x="1197419" y="921918"/>
                  </a:lnTo>
                  <a:lnTo>
                    <a:pt x="1171994" y="926007"/>
                  </a:lnTo>
                  <a:lnTo>
                    <a:pt x="101066" y="926007"/>
                  </a:lnTo>
                  <a:lnTo>
                    <a:pt x="61506" y="915492"/>
                  </a:lnTo>
                  <a:lnTo>
                    <a:pt x="32512" y="886498"/>
                  </a:lnTo>
                  <a:lnTo>
                    <a:pt x="22021" y="852131"/>
                  </a:lnTo>
                  <a:lnTo>
                    <a:pt x="22021" y="419900"/>
                  </a:lnTo>
                  <a:lnTo>
                    <a:pt x="38290" y="376897"/>
                  </a:lnTo>
                  <a:lnTo>
                    <a:pt x="75641" y="350113"/>
                  </a:lnTo>
                  <a:lnTo>
                    <a:pt x="100774" y="346024"/>
                  </a:lnTo>
                  <a:lnTo>
                    <a:pt x="1177175" y="346036"/>
                  </a:lnTo>
                  <a:lnTo>
                    <a:pt x="1220165" y="362305"/>
                  </a:lnTo>
                  <a:lnTo>
                    <a:pt x="1246962" y="399656"/>
                  </a:lnTo>
                  <a:lnTo>
                    <a:pt x="1251038" y="419900"/>
                  </a:lnTo>
                  <a:lnTo>
                    <a:pt x="1251038" y="361962"/>
                  </a:lnTo>
                  <a:lnTo>
                    <a:pt x="1216761" y="334302"/>
                  </a:lnTo>
                  <a:lnTo>
                    <a:pt x="1178623" y="324015"/>
                  </a:lnTo>
                  <a:lnTo>
                    <a:pt x="1171994" y="323989"/>
                  </a:lnTo>
                  <a:lnTo>
                    <a:pt x="101066" y="323989"/>
                  </a:lnTo>
                  <a:lnTo>
                    <a:pt x="56299" y="334302"/>
                  </a:lnTo>
                  <a:lnTo>
                    <a:pt x="24968" y="358368"/>
                  </a:lnTo>
                  <a:lnTo>
                    <a:pt x="5194" y="392557"/>
                  </a:lnTo>
                  <a:lnTo>
                    <a:pt x="0" y="418452"/>
                  </a:lnTo>
                  <a:lnTo>
                    <a:pt x="0" y="853579"/>
                  </a:lnTo>
                  <a:lnTo>
                    <a:pt x="10287" y="891717"/>
                  </a:lnTo>
                  <a:lnTo>
                    <a:pt x="34353" y="923036"/>
                  </a:lnTo>
                  <a:lnTo>
                    <a:pt x="68554" y="942822"/>
                  </a:lnTo>
                  <a:lnTo>
                    <a:pt x="101066" y="948029"/>
                  </a:lnTo>
                  <a:lnTo>
                    <a:pt x="1171994" y="948029"/>
                  </a:lnTo>
                  <a:lnTo>
                    <a:pt x="1216761" y="937729"/>
                  </a:lnTo>
                  <a:lnTo>
                    <a:pt x="1248092" y="913663"/>
                  </a:lnTo>
                  <a:lnTo>
                    <a:pt x="1267866" y="879462"/>
                  </a:lnTo>
                  <a:lnTo>
                    <a:pt x="1273060" y="853579"/>
                  </a:lnTo>
                  <a:lnTo>
                    <a:pt x="1273060" y="418452"/>
                  </a:lnTo>
                  <a:close/>
                </a:path>
                <a:path w="2419985" h="3185795">
                  <a:moveTo>
                    <a:pt x="2106752" y="81800"/>
                  </a:moveTo>
                  <a:lnTo>
                    <a:pt x="2095893" y="40855"/>
                  </a:lnTo>
                  <a:lnTo>
                    <a:pt x="2088934" y="30734"/>
                  </a:lnTo>
                  <a:lnTo>
                    <a:pt x="2088934" y="81800"/>
                  </a:lnTo>
                  <a:lnTo>
                    <a:pt x="2088934" y="948651"/>
                  </a:lnTo>
                  <a:lnTo>
                    <a:pt x="2075751" y="987653"/>
                  </a:lnTo>
                  <a:lnTo>
                    <a:pt x="2041525" y="1010564"/>
                  </a:lnTo>
                  <a:lnTo>
                    <a:pt x="2029129" y="1012647"/>
                  </a:lnTo>
                  <a:lnTo>
                    <a:pt x="1678089" y="1012520"/>
                  </a:lnTo>
                  <a:lnTo>
                    <a:pt x="1641233" y="996823"/>
                  </a:lnTo>
                  <a:lnTo>
                    <a:pt x="1619885" y="957008"/>
                  </a:lnTo>
                  <a:lnTo>
                    <a:pt x="1619453" y="948893"/>
                  </a:lnTo>
                  <a:lnTo>
                    <a:pt x="1619453" y="948651"/>
                  </a:lnTo>
                  <a:lnTo>
                    <a:pt x="1619465" y="77609"/>
                  </a:lnTo>
                  <a:lnTo>
                    <a:pt x="1635290" y="39573"/>
                  </a:lnTo>
                  <a:lnTo>
                    <a:pt x="1675104" y="18237"/>
                  </a:lnTo>
                  <a:lnTo>
                    <a:pt x="2029129" y="17818"/>
                  </a:lnTo>
                  <a:lnTo>
                    <a:pt x="2033282" y="18237"/>
                  </a:lnTo>
                  <a:lnTo>
                    <a:pt x="2073097" y="39573"/>
                  </a:lnTo>
                  <a:lnTo>
                    <a:pt x="2088921" y="77609"/>
                  </a:lnTo>
                  <a:lnTo>
                    <a:pt x="2088934" y="81800"/>
                  </a:lnTo>
                  <a:lnTo>
                    <a:pt x="2088934" y="30734"/>
                  </a:lnTo>
                  <a:lnTo>
                    <a:pt x="2051253" y="4203"/>
                  </a:lnTo>
                  <a:lnTo>
                    <a:pt x="2030298" y="0"/>
                  </a:lnTo>
                  <a:lnTo>
                    <a:pt x="1678089" y="0"/>
                  </a:lnTo>
                  <a:lnTo>
                    <a:pt x="1633588" y="16814"/>
                  </a:lnTo>
                  <a:lnTo>
                    <a:pt x="1605851" y="55486"/>
                  </a:lnTo>
                  <a:lnTo>
                    <a:pt x="1601635" y="81800"/>
                  </a:lnTo>
                  <a:lnTo>
                    <a:pt x="1601635" y="948651"/>
                  </a:lnTo>
                  <a:lnTo>
                    <a:pt x="1612493" y="989596"/>
                  </a:lnTo>
                  <a:lnTo>
                    <a:pt x="1642503" y="1019606"/>
                  </a:lnTo>
                  <a:lnTo>
                    <a:pt x="1678089" y="1030465"/>
                  </a:lnTo>
                  <a:lnTo>
                    <a:pt x="2030298" y="1030465"/>
                  </a:lnTo>
                  <a:lnTo>
                    <a:pt x="2074811" y="1013637"/>
                  </a:lnTo>
                  <a:lnTo>
                    <a:pt x="2102535" y="974979"/>
                  </a:lnTo>
                  <a:lnTo>
                    <a:pt x="2106752" y="948651"/>
                  </a:lnTo>
                  <a:lnTo>
                    <a:pt x="2106752" y="81800"/>
                  </a:lnTo>
                  <a:close/>
                </a:path>
                <a:path w="2419985" h="3185795">
                  <a:moveTo>
                    <a:pt x="2419388" y="2655595"/>
                  </a:moveTo>
                  <a:lnTo>
                    <a:pt x="2409088" y="2617457"/>
                  </a:lnTo>
                  <a:lnTo>
                    <a:pt x="2397366" y="2599118"/>
                  </a:lnTo>
                  <a:lnTo>
                    <a:pt x="2397366" y="2657030"/>
                  </a:lnTo>
                  <a:lnTo>
                    <a:pt x="2397366" y="3089275"/>
                  </a:lnTo>
                  <a:lnTo>
                    <a:pt x="2381097" y="3132264"/>
                  </a:lnTo>
                  <a:lnTo>
                    <a:pt x="2343747" y="3159061"/>
                  </a:lnTo>
                  <a:lnTo>
                    <a:pt x="2318308" y="3163151"/>
                  </a:lnTo>
                  <a:lnTo>
                    <a:pt x="1247394" y="3163151"/>
                  </a:lnTo>
                  <a:lnTo>
                    <a:pt x="1207833" y="3152635"/>
                  </a:lnTo>
                  <a:lnTo>
                    <a:pt x="1178839" y="3123641"/>
                  </a:lnTo>
                  <a:lnTo>
                    <a:pt x="1168336" y="3089275"/>
                  </a:lnTo>
                  <a:lnTo>
                    <a:pt x="1168336" y="2657030"/>
                  </a:lnTo>
                  <a:lnTo>
                    <a:pt x="1184605" y="2614041"/>
                  </a:lnTo>
                  <a:lnTo>
                    <a:pt x="1221955" y="2587244"/>
                  </a:lnTo>
                  <a:lnTo>
                    <a:pt x="1242199" y="2583167"/>
                  </a:lnTo>
                  <a:lnTo>
                    <a:pt x="1247101" y="2583167"/>
                  </a:lnTo>
                  <a:lnTo>
                    <a:pt x="2323503" y="2583167"/>
                  </a:lnTo>
                  <a:lnTo>
                    <a:pt x="2366492" y="2599436"/>
                  </a:lnTo>
                  <a:lnTo>
                    <a:pt x="2393289" y="2636799"/>
                  </a:lnTo>
                  <a:lnTo>
                    <a:pt x="2397366" y="2657030"/>
                  </a:lnTo>
                  <a:lnTo>
                    <a:pt x="2397366" y="2599118"/>
                  </a:lnTo>
                  <a:lnTo>
                    <a:pt x="2363089" y="2571445"/>
                  </a:lnTo>
                  <a:lnTo>
                    <a:pt x="2324951" y="2561158"/>
                  </a:lnTo>
                  <a:lnTo>
                    <a:pt x="2318308" y="2561132"/>
                  </a:lnTo>
                  <a:lnTo>
                    <a:pt x="1247394" y="2561132"/>
                  </a:lnTo>
                  <a:lnTo>
                    <a:pt x="1202626" y="2571445"/>
                  </a:lnTo>
                  <a:lnTo>
                    <a:pt x="1171295" y="2595511"/>
                  </a:lnTo>
                  <a:lnTo>
                    <a:pt x="1151521" y="2629700"/>
                  </a:lnTo>
                  <a:lnTo>
                    <a:pt x="1146327" y="2655595"/>
                  </a:lnTo>
                  <a:lnTo>
                    <a:pt x="1146327" y="3090722"/>
                  </a:lnTo>
                  <a:lnTo>
                    <a:pt x="1156614" y="3128861"/>
                  </a:lnTo>
                  <a:lnTo>
                    <a:pt x="1180668" y="3160179"/>
                  </a:lnTo>
                  <a:lnTo>
                    <a:pt x="1214869" y="3179953"/>
                  </a:lnTo>
                  <a:lnTo>
                    <a:pt x="1247394" y="3185172"/>
                  </a:lnTo>
                  <a:lnTo>
                    <a:pt x="2318308" y="3185172"/>
                  </a:lnTo>
                  <a:lnTo>
                    <a:pt x="2363089" y="3174860"/>
                  </a:lnTo>
                  <a:lnTo>
                    <a:pt x="2394407" y="3150806"/>
                  </a:lnTo>
                  <a:lnTo>
                    <a:pt x="2414181" y="3116605"/>
                  </a:lnTo>
                  <a:lnTo>
                    <a:pt x="2419388" y="3090722"/>
                  </a:lnTo>
                  <a:lnTo>
                    <a:pt x="2419388" y="2655595"/>
                  </a:lnTo>
                  <a:close/>
                </a:path>
              </a:pathLst>
            </a:custGeom>
            <a:solidFill>
              <a:srgbClr val="AA2F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14881" y="6425427"/>
              <a:ext cx="1181100" cy="0"/>
            </a:xfrm>
            <a:custGeom>
              <a:avLst/>
              <a:gdLst/>
              <a:ahLst/>
              <a:cxnLst/>
              <a:rect l="l" t="t" r="r" b="b"/>
              <a:pathLst>
                <a:path w="1181100">
                  <a:moveTo>
                    <a:pt x="0" y="0"/>
                  </a:moveTo>
                  <a:lnTo>
                    <a:pt x="1181100" y="0"/>
                  </a:lnTo>
                </a:path>
              </a:pathLst>
            </a:custGeom>
            <a:ln w="38100">
              <a:solidFill>
                <a:srgbClr val="A0DBC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72314" y="6406377"/>
              <a:ext cx="5080" cy="38100"/>
            </a:xfrm>
            <a:custGeom>
              <a:avLst/>
              <a:gdLst/>
              <a:ahLst/>
              <a:cxnLst/>
              <a:rect l="l" t="t" r="r" b="b"/>
              <a:pathLst>
                <a:path w="5079" h="38100">
                  <a:moveTo>
                    <a:pt x="0" y="0"/>
                  </a:moveTo>
                  <a:lnTo>
                    <a:pt x="4467" y="0"/>
                  </a:lnTo>
                  <a:lnTo>
                    <a:pt x="4467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B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72314" y="6368277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76199" y="114300"/>
                  </a:moveTo>
                  <a:lnTo>
                    <a:pt x="0" y="57150"/>
                  </a:lnTo>
                  <a:lnTo>
                    <a:pt x="76199" y="0"/>
                  </a:lnTo>
                </a:path>
              </a:pathLst>
            </a:custGeom>
            <a:ln w="38100">
              <a:solidFill>
                <a:srgbClr val="A0DB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4653857" y="8069591"/>
            <a:ext cx="233934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200" b="1" spc="-114" dirty="0">
                <a:solidFill>
                  <a:srgbClr val="A0DBC2"/>
                </a:solidFill>
                <a:latin typeface="Verdana"/>
                <a:cs typeface="Verdana"/>
              </a:rPr>
              <a:t>KH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Champions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ch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ỉ</a:t>
            </a:r>
            <a:r>
              <a:rPr sz="1200" b="1" spc="-10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chiê</a:t>
            </a:r>
            <a:r>
              <a:rPr sz="1800" b="1" spc="-127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m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25%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649564" y="8895247"/>
            <a:ext cx="2347595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465" marR="30480" indent="-635" algn="ctr">
              <a:lnSpc>
                <a:spcPct val="116300"/>
              </a:lnSpc>
              <a:spcBef>
                <a:spcPts val="95"/>
              </a:spcBef>
            </a:pP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Gi</a:t>
            </a:r>
            <a:r>
              <a:rPr sz="1200" b="1" spc="-55" dirty="0">
                <a:solidFill>
                  <a:srgbClr val="E6E7E8"/>
                </a:solidFill>
                <a:latin typeface="Noto Sans"/>
                <a:cs typeface="Noto Sans"/>
              </a:rPr>
              <a:t>ả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thích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14" dirty="0">
                <a:solidFill>
                  <a:srgbClr val="E6E7E8"/>
                </a:solidFill>
                <a:latin typeface="Verdana"/>
                <a:cs typeface="Verdana"/>
              </a:rPr>
              <a:t>vì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sao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 L</a:t>
            </a:r>
            <a:r>
              <a:rPr sz="1200" b="1" spc="-75" dirty="0">
                <a:solidFill>
                  <a:srgbClr val="E6E7E8"/>
                </a:solidFill>
                <a:latin typeface="Noto Sans"/>
                <a:cs typeface="Noto Sans"/>
              </a:rPr>
              <a:t>ợ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i 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nhu</a:t>
            </a:r>
            <a:r>
              <a:rPr sz="1200" b="1" spc="-105" dirty="0">
                <a:solidFill>
                  <a:srgbClr val="E6E7E8"/>
                </a:solidFill>
                <a:latin typeface="Noto Sans"/>
                <a:cs typeface="Noto Sans"/>
              </a:rPr>
              <a:t>ậ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l</a:t>
            </a:r>
            <a:r>
              <a:rPr sz="1200" b="1" spc="-25" dirty="0">
                <a:solidFill>
                  <a:srgbClr val="E6E7E8"/>
                </a:solidFill>
                <a:latin typeface="Noto Sans"/>
                <a:cs typeface="Noto Sans"/>
              </a:rPr>
              <a:t>ạ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i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thâ</a:t>
            </a:r>
            <a:r>
              <a:rPr sz="1800" b="1" spc="-142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p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và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có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14" dirty="0">
                <a:solidFill>
                  <a:srgbClr val="E6E7E8"/>
                </a:solidFill>
                <a:latin typeface="Verdana"/>
                <a:cs typeface="Verdana"/>
              </a:rPr>
              <a:t>xu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h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6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240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65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26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g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gi</a:t>
            </a:r>
            <a:r>
              <a:rPr sz="1200" b="1" spc="-95" dirty="0">
                <a:solidFill>
                  <a:srgbClr val="E6E7E8"/>
                </a:solidFill>
                <a:latin typeface="Noto Sans"/>
                <a:cs typeface="Noto Sans"/>
              </a:rPr>
              <a:t>ả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m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qua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các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năm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5777393" y="8327135"/>
            <a:ext cx="95250" cy="590550"/>
            <a:chOff x="15777393" y="8327135"/>
            <a:chExt cx="95250" cy="590550"/>
          </a:xfrm>
        </p:grpSpPr>
        <p:sp>
          <p:nvSpPr>
            <p:cNvPr id="38" name="object 38"/>
            <p:cNvSpPr/>
            <p:nvPr/>
          </p:nvSpPr>
          <p:spPr>
            <a:xfrm>
              <a:off x="15821863" y="8327135"/>
              <a:ext cx="13970" cy="572770"/>
            </a:xfrm>
            <a:custGeom>
              <a:avLst/>
              <a:gdLst/>
              <a:ahLst/>
              <a:cxnLst/>
              <a:rect l="l" t="t" r="r" b="b"/>
              <a:pathLst>
                <a:path w="13969" h="572770">
                  <a:moveTo>
                    <a:pt x="0" y="567907"/>
                  </a:moveTo>
                  <a:lnTo>
                    <a:pt x="0" y="4494"/>
                  </a:lnTo>
                  <a:lnTo>
                    <a:pt x="2988" y="0"/>
                  </a:lnTo>
                  <a:lnTo>
                    <a:pt x="10365" y="0"/>
                  </a:lnTo>
                  <a:lnTo>
                    <a:pt x="13353" y="4494"/>
                  </a:lnTo>
                  <a:lnTo>
                    <a:pt x="13353" y="10037"/>
                  </a:lnTo>
                  <a:lnTo>
                    <a:pt x="13353" y="567907"/>
                  </a:lnTo>
                  <a:lnTo>
                    <a:pt x="10365" y="572402"/>
                  </a:lnTo>
                  <a:lnTo>
                    <a:pt x="2988" y="572402"/>
                  </a:lnTo>
                  <a:lnTo>
                    <a:pt x="0" y="567907"/>
                  </a:lnTo>
                  <a:close/>
                </a:path>
              </a:pathLst>
            </a:custGeom>
            <a:solidFill>
              <a:srgbClr val="EC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77393" y="8822490"/>
              <a:ext cx="95248" cy="9492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6477258" y="96220"/>
            <a:ext cx="1700530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 indent="37465" algn="just">
              <a:lnSpc>
                <a:spcPct val="116300"/>
              </a:lnSpc>
              <a:spcBef>
                <a:spcPts val="95"/>
              </a:spcBef>
            </a:pPr>
            <a:r>
              <a:rPr sz="1200" b="1" spc="-210" dirty="0">
                <a:solidFill>
                  <a:srgbClr val="A0DBC2"/>
                </a:solidFill>
                <a:latin typeface="Verdana"/>
                <a:cs typeface="Verdana"/>
              </a:rPr>
              <a:t>Kỳ</a:t>
            </a:r>
            <a:r>
              <a:rPr sz="1200" b="1" spc="10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35" dirty="0">
                <a:solidFill>
                  <a:srgbClr val="A0DBC2"/>
                </a:solidFill>
                <a:latin typeface="Verdana"/>
                <a:cs typeface="Verdana"/>
              </a:rPr>
              <a:t>2019-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2020</a:t>
            </a:r>
            <a:r>
              <a:rPr sz="1200" b="1" spc="-3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có</a:t>
            </a:r>
            <a:r>
              <a:rPr sz="1200" b="1" spc="-3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A0DBC2"/>
                </a:solidFill>
                <a:latin typeface="Verdana"/>
                <a:cs typeface="Verdana"/>
              </a:rPr>
              <a:t>s</a:t>
            </a:r>
            <a:r>
              <a:rPr sz="1200" b="1" spc="-25" dirty="0">
                <a:solidFill>
                  <a:srgbClr val="A0DBC2"/>
                </a:solidFill>
                <a:latin typeface="Noto Sans"/>
                <a:cs typeface="Noto Sans"/>
              </a:rPr>
              <a:t>fi </a:t>
            </a:r>
            <a:r>
              <a:rPr sz="1200" b="1" spc="-130" dirty="0">
                <a:solidFill>
                  <a:srgbClr val="A0DBC2"/>
                </a:solidFill>
                <a:latin typeface="Verdana"/>
                <a:cs typeface="Verdana"/>
              </a:rPr>
              <a:t>b</a:t>
            </a:r>
            <a:r>
              <a:rPr sz="1200" b="1" spc="-270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200" b="1" spc="-10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1310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120" dirty="0">
                <a:solidFill>
                  <a:srgbClr val="A0DBC2"/>
                </a:solidFill>
                <a:latin typeface="Verdana"/>
                <a:cs typeface="Verdana"/>
              </a:rPr>
              <a:t>c</a:t>
            </a:r>
            <a:r>
              <a:rPr sz="1200" b="1" spc="26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30" dirty="0">
                <a:solidFill>
                  <a:srgbClr val="A0DBC2"/>
                </a:solidFill>
                <a:latin typeface="Verdana"/>
                <a:cs typeface="Verdana"/>
              </a:rPr>
              <a:t>phá,</a:t>
            </a:r>
            <a:r>
              <a:rPr sz="1200" b="1" spc="3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75" dirty="0">
                <a:solidFill>
                  <a:srgbClr val="A0DBC2"/>
                </a:solidFill>
                <a:latin typeface="Verdana"/>
                <a:cs typeface="Verdana"/>
              </a:rPr>
              <a:t>v</a:t>
            </a:r>
            <a:r>
              <a:rPr sz="1200" b="1" spc="-330" dirty="0">
                <a:solidFill>
                  <a:srgbClr val="A0DBC2"/>
                </a:solidFill>
                <a:latin typeface="Verdana"/>
                <a:cs typeface="Verdana"/>
              </a:rPr>
              <a:t>o</a:t>
            </a:r>
            <a:r>
              <a:rPr sz="1200" b="1" spc="-25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1355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165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30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30" dirty="0">
                <a:solidFill>
                  <a:srgbClr val="A0DBC2"/>
                </a:solidFill>
                <a:latin typeface="Verdana"/>
                <a:cs typeface="Verdana"/>
              </a:rPr>
              <a:t>tăng</a:t>
            </a:r>
            <a:r>
              <a:rPr sz="1200" b="1" spc="9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480" dirty="0">
                <a:solidFill>
                  <a:srgbClr val="A0DBC2"/>
                </a:solidFill>
                <a:latin typeface="Verdana"/>
                <a:cs typeface="Verdana"/>
              </a:rPr>
              <a:t>gâ</a:t>
            </a:r>
            <a:r>
              <a:rPr sz="1800" b="1" spc="-719" baseline="13888" dirty="0">
                <a:solidFill>
                  <a:srgbClr val="A0DBC2"/>
                </a:solidFill>
                <a:latin typeface="Verdana"/>
                <a:cs typeface="Verdana"/>
              </a:rPr>
              <a:t>̀</a:t>
            </a:r>
            <a:r>
              <a:rPr sz="1800" b="1" spc="562" baseline="13888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A0DBC2"/>
                </a:solidFill>
                <a:latin typeface="Verdana"/>
                <a:cs typeface="Verdana"/>
              </a:rPr>
              <a:t>n 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gâ</a:t>
            </a:r>
            <a:r>
              <a:rPr sz="1800" b="1" spc="-120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p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60" dirty="0">
                <a:solidFill>
                  <a:srgbClr val="A0DBC2"/>
                </a:solidFill>
                <a:latin typeface="Verdana"/>
                <a:cs typeface="Verdana"/>
              </a:rPr>
              <a:t>3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trong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200" b="1" spc="-55" dirty="0">
                <a:solidFill>
                  <a:srgbClr val="A0DBC2"/>
                </a:solidFill>
                <a:latin typeface="Noto Sans"/>
                <a:cs typeface="Noto Sans"/>
              </a:rPr>
              <a:t>ợ</a:t>
            </a:r>
            <a:r>
              <a:rPr sz="1200" b="1" spc="-55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nhu</a:t>
            </a:r>
            <a:r>
              <a:rPr sz="1200" b="1" spc="-85" dirty="0">
                <a:solidFill>
                  <a:srgbClr val="A0DBC2"/>
                </a:solidFill>
                <a:latin typeface="Noto Sans"/>
                <a:cs typeface="Noto Sans"/>
              </a:rPr>
              <a:t>ậ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519767" y="1334507"/>
            <a:ext cx="1615440" cy="450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5100" marR="30480" indent="-127635">
              <a:lnSpc>
                <a:spcPct val="116300"/>
              </a:lnSpc>
              <a:spcBef>
                <a:spcPts val="95"/>
              </a:spcBef>
            </a:pPr>
            <a:r>
              <a:rPr sz="1200" b="1" spc="-114" dirty="0">
                <a:solidFill>
                  <a:srgbClr val="A0DBC2"/>
                </a:solidFill>
                <a:latin typeface="Verdana"/>
                <a:cs typeface="Verdana"/>
              </a:rPr>
              <a:t>Nh</a:t>
            </a:r>
            <a:r>
              <a:rPr sz="1200" b="1" spc="-125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200" b="1" spc="-1295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114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g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2022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A0DBC2"/>
                </a:solidFill>
                <a:latin typeface="Verdana"/>
                <a:cs typeface="Verdana"/>
              </a:rPr>
              <a:t>l</a:t>
            </a:r>
            <a:r>
              <a:rPr sz="1200" b="1" spc="-55" dirty="0">
                <a:solidFill>
                  <a:srgbClr val="A0DBC2"/>
                </a:solidFill>
                <a:latin typeface="Noto Sans"/>
                <a:cs typeface="Noto Sans"/>
              </a:rPr>
              <a:t>ạ</a:t>
            </a:r>
            <a:r>
              <a:rPr sz="1200" b="1" spc="-55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tăng </a:t>
            </a:r>
            <a:r>
              <a:rPr sz="1200" b="1" spc="-95" dirty="0">
                <a:solidFill>
                  <a:srgbClr val="A0DBC2"/>
                </a:solidFill>
                <a:latin typeface="Verdana"/>
                <a:cs typeface="Verdana"/>
              </a:rPr>
              <a:t>tr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200" b="1" spc="-1275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90" dirty="0">
                <a:solidFill>
                  <a:srgbClr val="A0DBC2"/>
                </a:solidFill>
                <a:latin typeface="Noto Sans"/>
                <a:cs typeface="Noto Sans"/>
              </a:rPr>
              <a:t>ở</a:t>
            </a:r>
            <a:r>
              <a:rPr sz="1200" b="1" spc="-95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g</a:t>
            </a:r>
            <a:r>
              <a:rPr sz="1200" b="1" spc="-6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A0DBC2"/>
                </a:solidFill>
                <a:latin typeface="Verdana"/>
                <a:cs typeface="Verdana"/>
              </a:rPr>
              <a:t>không</a:t>
            </a:r>
            <a:r>
              <a:rPr sz="1200" b="1" spc="-6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tô</a:t>
            </a:r>
            <a:r>
              <a:rPr sz="1800" b="1" spc="-30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272123" y="871658"/>
            <a:ext cx="152400" cy="474980"/>
            <a:chOff x="7272123" y="871658"/>
            <a:chExt cx="152400" cy="474980"/>
          </a:xfrm>
        </p:grpSpPr>
        <p:sp>
          <p:nvSpPr>
            <p:cNvPr id="43" name="object 43"/>
            <p:cNvSpPr/>
            <p:nvPr/>
          </p:nvSpPr>
          <p:spPr>
            <a:xfrm>
              <a:off x="7331520" y="871663"/>
              <a:ext cx="43815" cy="267970"/>
            </a:xfrm>
            <a:custGeom>
              <a:avLst/>
              <a:gdLst/>
              <a:ahLst/>
              <a:cxnLst/>
              <a:rect l="l" t="t" r="r" b="b"/>
              <a:pathLst>
                <a:path w="43815" h="267969">
                  <a:moveTo>
                    <a:pt x="38862" y="229323"/>
                  </a:moveTo>
                  <a:lnTo>
                    <a:pt x="762" y="228549"/>
                  </a:lnTo>
                  <a:lnTo>
                    <a:pt x="0" y="266649"/>
                  </a:lnTo>
                  <a:lnTo>
                    <a:pt x="38087" y="267411"/>
                  </a:lnTo>
                  <a:lnTo>
                    <a:pt x="38862" y="229323"/>
                  </a:lnTo>
                  <a:close/>
                </a:path>
                <a:path w="43815" h="267969">
                  <a:moveTo>
                    <a:pt x="40386" y="153136"/>
                  </a:moveTo>
                  <a:lnTo>
                    <a:pt x="2298" y="152374"/>
                  </a:lnTo>
                  <a:lnTo>
                    <a:pt x="1524" y="190461"/>
                  </a:lnTo>
                  <a:lnTo>
                    <a:pt x="39624" y="191223"/>
                  </a:lnTo>
                  <a:lnTo>
                    <a:pt x="40386" y="153136"/>
                  </a:lnTo>
                  <a:close/>
                </a:path>
                <a:path w="43815" h="267969">
                  <a:moveTo>
                    <a:pt x="41910" y="76949"/>
                  </a:moveTo>
                  <a:lnTo>
                    <a:pt x="3822" y="76187"/>
                  </a:lnTo>
                  <a:lnTo>
                    <a:pt x="3060" y="114274"/>
                  </a:lnTo>
                  <a:lnTo>
                    <a:pt x="41148" y="115036"/>
                  </a:lnTo>
                  <a:lnTo>
                    <a:pt x="41910" y="76949"/>
                  </a:lnTo>
                  <a:close/>
                </a:path>
                <a:path w="43815" h="267969">
                  <a:moveTo>
                    <a:pt x="43446" y="762"/>
                  </a:moveTo>
                  <a:lnTo>
                    <a:pt x="5359" y="0"/>
                  </a:lnTo>
                  <a:lnTo>
                    <a:pt x="4584" y="38087"/>
                  </a:lnTo>
                  <a:lnTo>
                    <a:pt x="42684" y="38862"/>
                  </a:lnTo>
                  <a:lnTo>
                    <a:pt x="43446" y="762"/>
                  </a:lnTo>
                  <a:close/>
                </a:path>
              </a:pathLst>
            </a:custGeom>
            <a:solidFill>
              <a:srgbClr val="A0DB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72123" y="1176396"/>
              <a:ext cx="152376" cy="17012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6465092" y="2357802"/>
            <a:ext cx="1772285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 algn="ctr">
              <a:lnSpc>
                <a:spcPct val="116300"/>
              </a:lnSpc>
              <a:spcBef>
                <a:spcPts val="95"/>
              </a:spcBef>
            </a:pP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Xem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xét 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l</a:t>
            </a:r>
            <a:r>
              <a:rPr sz="1200" b="1" spc="-55" dirty="0">
                <a:solidFill>
                  <a:srgbClr val="E6E7E8"/>
                </a:solidFill>
                <a:latin typeface="Noto Sans"/>
                <a:cs typeface="Noto Sans"/>
              </a:rPr>
              <a:t>ạ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chiê</a:t>
            </a:r>
            <a:r>
              <a:rPr sz="1800" b="1" spc="-104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40" dirty="0">
                <a:solidFill>
                  <a:srgbClr val="E6E7E8"/>
                </a:solidFill>
                <a:latin typeface="Verdana"/>
                <a:cs typeface="Verdana"/>
              </a:rPr>
              <a:t>l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3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45" dirty="0">
                <a:solidFill>
                  <a:srgbClr val="E6E7E8"/>
                </a:solidFill>
                <a:latin typeface="Noto Sans"/>
                <a:cs typeface="Noto Sans"/>
              </a:rPr>
              <a:t>ợ</a:t>
            </a:r>
            <a:r>
              <a:rPr sz="1200" b="1" spc="-40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-110" dirty="0">
                <a:solidFill>
                  <a:srgbClr val="E6E7E8"/>
                </a:solidFill>
                <a:latin typeface="Verdana"/>
                <a:cs typeface="Verdana"/>
              </a:rPr>
              <a:t> kinh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doanh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-20" dirty="0">
                <a:solidFill>
                  <a:srgbClr val="E6E7E8"/>
                </a:solidFill>
                <a:latin typeface="Noto Sans"/>
                <a:cs typeface="Noto Sans"/>
              </a:rPr>
              <a:t>ủ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a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Team 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ph</a:t>
            </a:r>
            <a:r>
              <a:rPr sz="1200" b="1" spc="-55" dirty="0">
                <a:solidFill>
                  <a:srgbClr val="E6E7E8"/>
                </a:solidFill>
                <a:latin typeface="Noto Sans"/>
                <a:cs typeface="Noto Sans"/>
              </a:rPr>
              <a:t>ụ</a:t>
            </a:r>
            <a:r>
              <a:rPr sz="1200" b="1" spc="-25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10" dirty="0">
                <a:solidFill>
                  <a:srgbClr val="E6E7E8"/>
                </a:solidFill>
                <a:latin typeface="Verdana"/>
                <a:cs typeface="Verdana"/>
              </a:rPr>
              <a:t>trách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305354" y="1788761"/>
            <a:ext cx="95250" cy="590550"/>
            <a:chOff x="7305354" y="1788761"/>
            <a:chExt cx="95250" cy="590550"/>
          </a:xfrm>
        </p:grpSpPr>
        <p:sp>
          <p:nvSpPr>
            <p:cNvPr id="47" name="object 47"/>
            <p:cNvSpPr/>
            <p:nvPr/>
          </p:nvSpPr>
          <p:spPr>
            <a:xfrm>
              <a:off x="7349855" y="1788761"/>
              <a:ext cx="13970" cy="572770"/>
            </a:xfrm>
            <a:custGeom>
              <a:avLst/>
              <a:gdLst/>
              <a:ahLst/>
              <a:cxnLst/>
              <a:rect l="l" t="t" r="r" b="b"/>
              <a:pathLst>
                <a:path w="13970" h="572769">
                  <a:moveTo>
                    <a:pt x="0" y="567907"/>
                  </a:moveTo>
                  <a:lnTo>
                    <a:pt x="0" y="4494"/>
                  </a:lnTo>
                  <a:lnTo>
                    <a:pt x="2988" y="0"/>
                  </a:lnTo>
                  <a:lnTo>
                    <a:pt x="10365" y="0"/>
                  </a:lnTo>
                  <a:lnTo>
                    <a:pt x="13353" y="4494"/>
                  </a:lnTo>
                  <a:lnTo>
                    <a:pt x="13353" y="10037"/>
                  </a:lnTo>
                  <a:lnTo>
                    <a:pt x="13353" y="567907"/>
                  </a:lnTo>
                  <a:lnTo>
                    <a:pt x="10365" y="572402"/>
                  </a:lnTo>
                  <a:lnTo>
                    <a:pt x="2988" y="572402"/>
                  </a:lnTo>
                  <a:lnTo>
                    <a:pt x="0" y="567907"/>
                  </a:lnTo>
                  <a:close/>
                </a:path>
              </a:pathLst>
            </a:custGeom>
            <a:solidFill>
              <a:srgbClr val="EC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05354" y="2284116"/>
              <a:ext cx="95249" cy="949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56796" y="0"/>
              <a:ext cx="2031201" cy="18322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482696" y="8731897"/>
              <a:ext cx="1768475" cy="1555115"/>
            </a:xfrm>
            <a:custGeom>
              <a:avLst/>
              <a:gdLst/>
              <a:ahLst/>
              <a:cxnLst/>
              <a:rect l="l" t="t" r="r" b="b"/>
              <a:pathLst>
                <a:path w="1768475" h="1555115">
                  <a:moveTo>
                    <a:pt x="70281" y="1540789"/>
                  </a:moveTo>
                  <a:lnTo>
                    <a:pt x="50901" y="1507845"/>
                  </a:lnTo>
                  <a:lnTo>
                    <a:pt x="37909" y="1504289"/>
                  </a:lnTo>
                  <a:lnTo>
                    <a:pt x="33375" y="1504530"/>
                  </a:lnTo>
                  <a:lnTo>
                    <a:pt x="28930" y="1504416"/>
                  </a:lnTo>
                  <a:lnTo>
                    <a:pt x="0" y="1533321"/>
                  </a:lnTo>
                  <a:lnTo>
                    <a:pt x="127" y="1537766"/>
                  </a:lnTo>
                  <a:lnTo>
                    <a:pt x="520" y="1542313"/>
                  </a:lnTo>
                  <a:lnTo>
                    <a:pt x="1765" y="1546618"/>
                  </a:lnTo>
                  <a:lnTo>
                    <a:pt x="5943" y="1554746"/>
                  </a:lnTo>
                  <a:lnTo>
                    <a:pt x="6235" y="1555102"/>
                  </a:lnTo>
                  <a:lnTo>
                    <a:pt x="65125" y="1555102"/>
                  </a:lnTo>
                  <a:lnTo>
                    <a:pt x="66306" y="1553286"/>
                  </a:lnTo>
                  <a:lnTo>
                    <a:pt x="69545" y="1545056"/>
                  </a:lnTo>
                  <a:lnTo>
                    <a:pt x="70281" y="1540789"/>
                  </a:lnTo>
                  <a:close/>
                </a:path>
                <a:path w="1768475" h="1555115">
                  <a:moveTo>
                    <a:pt x="576097" y="818756"/>
                  </a:moveTo>
                  <a:lnTo>
                    <a:pt x="548589" y="782815"/>
                  </a:lnTo>
                  <a:lnTo>
                    <a:pt x="544220" y="782154"/>
                  </a:lnTo>
                  <a:lnTo>
                    <a:pt x="539711" y="782320"/>
                  </a:lnTo>
                  <a:lnTo>
                    <a:pt x="539013" y="782320"/>
                  </a:lnTo>
                  <a:lnTo>
                    <a:pt x="506399" y="806831"/>
                  </a:lnTo>
                  <a:lnTo>
                    <a:pt x="505637" y="811110"/>
                  </a:lnTo>
                  <a:lnTo>
                    <a:pt x="505764" y="815555"/>
                  </a:lnTo>
                  <a:lnTo>
                    <a:pt x="533857" y="847102"/>
                  </a:lnTo>
                  <a:lnTo>
                    <a:pt x="538302" y="847686"/>
                  </a:lnTo>
                  <a:lnTo>
                    <a:pt x="542861" y="847394"/>
                  </a:lnTo>
                  <a:lnTo>
                    <a:pt x="547293" y="847534"/>
                  </a:lnTo>
                  <a:lnTo>
                    <a:pt x="575348" y="823036"/>
                  </a:lnTo>
                  <a:lnTo>
                    <a:pt x="576097" y="818756"/>
                  </a:lnTo>
                  <a:close/>
                </a:path>
                <a:path w="1768475" h="1555115">
                  <a:moveTo>
                    <a:pt x="978725" y="1281557"/>
                  </a:moveTo>
                  <a:lnTo>
                    <a:pt x="959383" y="1248054"/>
                  </a:lnTo>
                  <a:lnTo>
                    <a:pt x="948334" y="1244790"/>
                  </a:lnTo>
                  <a:lnTo>
                    <a:pt x="946175" y="1244498"/>
                  </a:lnTo>
                  <a:lnTo>
                    <a:pt x="941565" y="1244790"/>
                  </a:lnTo>
                  <a:lnTo>
                    <a:pt x="937133" y="1244688"/>
                  </a:lnTo>
                  <a:lnTo>
                    <a:pt x="932865" y="1245476"/>
                  </a:lnTo>
                  <a:lnTo>
                    <a:pt x="908367" y="1273594"/>
                  </a:lnTo>
                  <a:lnTo>
                    <a:pt x="908494" y="1278026"/>
                  </a:lnTo>
                  <a:lnTo>
                    <a:pt x="936307" y="1309484"/>
                  </a:lnTo>
                  <a:lnTo>
                    <a:pt x="940714" y="1310106"/>
                  </a:lnTo>
                  <a:lnTo>
                    <a:pt x="945248" y="1309852"/>
                  </a:lnTo>
                  <a:lnTo>
                    <a:pt x="949655" y="1310005"/>
                  </a:lnTo>
                  <a:lnTo>
                    <a:pt x="950493" y="1309852"/>
                  </a:lnTo>
                  <a:lnTo>
                    <a:pt x="953922" y="1309268"/>
                  </a:lnTo>
                  <a:lnTo>
                    <a:pt x="962152" y="1306068"/>
                  </a:lnTo>
                  <a:lnTo>
                    <a:pt x="965796" y="1303718"/>
                  </a:lnTo>
                  <a:lnTo>
                    <a:pt x="972108" y="1297546"/>
                  </a:lnTo>
                  <a:lnTo>
                    <a:pt x="974521" y="1293964"/>
                  </a:lnTo>
                  <a:lnTo>
                    <a:pt x="977900" y="1285811"/>
                  </a:lnTo>
                  <a:lnTo>
                    <a:pt x="978725" y="1281557"/>
                  </a:lnTo>
                  <a:close/>
                </a:path>
                <a:path w="1768475" h="1555115">
                  <a:moveTo>
                    <a:pt x="1198092" y="753706"/>
                  </a:moveTo>
                  <a:lnTo>
                    <a:pt x="1178547" y="720610"/>
                  </a:lnTo>
                  <a:lnTo>
                    <a:pt x="1167676" y="717435"/>
                  </a:lnTo>
                  <a:lnTo>
                    <a:pt x="1165428" y="717143"/>
                  </a:lnTo>
                  <a:lnTo>
                    <a:pt x="1160868" y="717435"/>
                  </a:lnTo>
                  <a:lnTo>
                    <a:pt x="1156436" y="717308"/>
                  </a:lnTo>
                  <a:lnTo>
                    <a:pt x="1152156" y="718070"/>
                  </a:lnTo>
                  <a:lnTo>
                    <a:pt x="1127645" y="746226"/>
                  </a:lnTo>
                  <a:lnTo>
                    <a:pt x="1127798" y="750658"/>
                  </a:lnTo>
                  <a:lnTo>
                    <a:pt x="1155750" y="782167"/>
                  </a:lnTo>
                  <a:lnTo>
                    <a:pt x="1160170" y="782764"/>
                  </a:lnTo>
                  <a:lnTo>
                    <a:pt x="1164717" y="782497"/>
                  </a:lnTo>
                  <a:lnTo>
                    <a:pt x="1169162" y="782624"/>
                  </a:lnTo>
                  <a:lnTo>
                    <a:pt x="1169860" y="782497"/>
                  </a:lnTo>
                  <a:lnTo>
                    <a:pt x="1173454" y="781862"/>
                  </a:lnTo>
                  <a:lnTo>
                    <a:pt x="1181722" y="778573"/>
                  </a:lnTo>
                  <a:lnTo>
                    <a:pt x="1185354" y="776173"/>
                  </a:lnTo>
                  <a:lnTo>
                    <a:pt x="1191653" y="769886"/>
                  </a:lnTo>
                  <a:lnTo>
                    <a:pt x="1194041" y="766254"/>
                  </a:lnTo>
                  <a:lnTo>
                    <a:pt x="1197330" y="757999"/>
                  </a:lnTo>
                  <a:lnTo>
                    <a:pt x="1198092" y="753706"/>
                  </a:lnTo>
                  <a:close/>
                </a:path>
                <a:path w="1768475" h="1555115">
                  <a:moveTo>
                    <a:pt x="1266012" y="36563"/>
                  </a:moveTo>
                  <a:lnTo>
                    <a:pt x="1246454" y="3479"/>
                  </a:lnTo>
                  <a:lnTo>
                    <a:pt x="1235583" y="292"/>
                  </a:lnTo>
                  <a:lnTo>
                    <a:pt x="1233335" y="0"/>
                  </a:lnTo>
                  <a:lnTo>
                    <a:pt x="1228775" y="292"/>
                  </a:lnTo>
                  <a:lnTo>
                    <a:pt x="1224330" y="139"/>
                  </a:lnTo>
                  <a:lnTo>
                    <a:pt x="1220038" y="889"/>
                  </a:lnTo>
                  <a:lnTo>
                    <a:pt x="1195527" y="29083"/>
                  </a:lnTo>
                  <a:lnTo>
                    <a:pt x="1195705" y="33528"/>
                  </a:lnTo>
                  <a:lnTo>
                    <a:pt x="1223657" y="65036"/>
                  </a:lnTo>
                  <a:lnTo>
                    <a:pt x="1228090" y="65620"/>
                  </a:lnTo>
                  <a:lnTo>
                    <a:pt x="1232636" y="65354"/>
                  </a:lnTo>
                  <a:lnTo>
                    <a:pt x="1237081" y="65481"/>
                  </a:lnTo>
                  <a:lnTo>
                    <a:pt x="1237767" y="65354"/>
                  </a:lnTo>
                  <a:lnTo>
                    <a:pt x="1241361" y="64719"/>
                  </a:lnTo>
                  <a:lnTo>
                    <a:pt x="1249629" y="61429"/>
                  </a:lnTo>
                  <a:lnTo>
                    <a:pt x="1253274" y="59029"/>
                  </a:lnTo>
                  <a:lnTo>
                    <a:pt x="1259560" y="52755"/>
                  </a:lnTo>
                  <a:lnTo>
                    <a:pt x="1261948" y="49110"/>
                  </a:lnTo>
                  <a:lnTo>
                    <a:pt x="1265250" y="40855"/>
                  </a:lnTo>
                  <a:lnTo>
                    <a:pt x="1266012" y="36563"/>
                  </a:lnTo>
                  <a:close/>
                </a:path>
                <a:path w="1768475" h="1555115">
                  <a:moveTo>
                    <a:pt x="1367345" y="1084961"/>
                  </a:moveTo>
                  <a:lnTo>
                    <a:pt x="1347939" y="1051814"/>
                  </a:lnTo>
                  <a:lnTo>
                    <a:pt x="1336827" y="1048537"/>
                  </a:lnTo>
                  <a:lnTo>
                    <a:pt x="1334846" y="1048270"/>
                  </a:lnTo>
                  <a:lnTo>
                    <a:pt x="1330286" y="1048537"/>
                  </a:lnTo>
                  <a:lnTo>
                    <a:pt x="1325841" y="1048410"/>
                  </a:lnTo>
                  <a:lnTo>
                    <a:pt x="1321562" y="1049172"/>
                  </a:lnTo>
                  <a:lnTo>
                    <a:pt x="1296911" y="1077328"/>
                  </a:lnTo>
                  <a:lnTo>
                    <a:pt x="1297038" y="1081773"/>
                  </a:lnTo>
                  <a:lnTo>
                    <a:pt x="1325143" y="1113320"/>
                  </a:lnTo>
                  <a:lnTo>
                    <a:pt x="1329588" y="1113891"/>
                  </a:lnTo>
                  <a:lnTo>
                    <a:pt x="1334147" y="1113599"/>
                  </a:lnTo>
                  <a:lnTo>
                    <a:pt x="1338567" y="1113726"/>
                  </a:lnTo>
                  <a:lnTo>
                    <a:pt x="1339253" y="1113599"/>
                  </a:lnTo>
                  <a:lnTo>
                    <a:pt x="1342834" y="1112964"/>
                  </a:lnTo>
                  <a:lnTo>
                    <a:pt x="1351051" y="1109700"/>
                  </a:lnTo>
                  <a:lnTo>
                    <a:pt x="1354670" y="1107313"/>
                  </a:lnTo>
                  <a:lnTo>
                    <a:pt x="1360932" y="1101064"/>
                  </a:lnTo>
                  <a:lnTo>
                    <a:pt x="1363319" y="1097445"/>
                  </a:lnTo>
                  <a:lnTo>
                    <a:pt x="1366583" y="1089228"/>
                  </a:lnTo>
                  <a:lnTo>
                    <a:pt x="1367345" y="1084961"/>
                  </a:lnTo>
                  <a:close/>
                </a:path>
                <a:path w="1768475" h="1555115">
                  <a:moveTo>
                    <a:pt x="1768144" y="1547266"/>
                  </a:moveTo>
                  <a:lnTo>
                    <a:pt x="1748891" y="1514373"/>
                  </a:lnTo>
                  <a:lnTo>
                    <a:pt x="1737499" y="1511007"/>
                  </a:lnTo>
                  <a:lnTo>
                    <a:pt x="1735963" y="1510779"/>
                  </a:lnTo>
                  <a:lnTo>
                    <a:pt x="1731441" y="1511007"/>
                  </a:lnTo>
                  <a:lnTo>
                    <a:pt x="1726971" y="1510830"/>
                  </a:lnTo>
                  <a:lnTo>
                    <a:pt x="1722640" y="1511554"/>
                  </a:lnTo>
                  <a:lnTo>
                    <a:pt x="1697710" y="1539760"/>
                  </a:lnTo>
                  <a:lnTo>
                    <a:pt x="1697837" y="1544243"/>
                  </a:lnTo>
                  <a:lnTo>
                    <a:pt x="1698244" y="1548790"/>
                  </a:lnTo>
                  <a:lnTo>
                    <a:pt x="1699488" y="1553095"/>
                  </a:lnTo>
                  <a:lnTo>
                    <a:pt x="1700530" y="1555102"/>
                  </a:lnTo>
                  <a:lnTo>
                    <a:pt x="1765973" y="1555102"/>
                  </a:lnTo>
                  <a:lnTo>
                    <a:pt x="1767395" y="1551533"/>
                  </a:lnTo>
                  <a:lnTo>
                    <a:pt x="1768144" y="1547266"/>
                  </a:lnTo>
                  <a:close/>
                </a:path>
              </a:pathLst>
            </a:custGeom>
            <a:solidFill>
              <a:srgbClr val="F4D313">
                <a:alpha val="2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53237" y="8889412"/>
              <a:ext cx="1346835" cy="1397635"/>
            </a:xfrm>
            <a:custGeom>
              <a:avLst/>
              <a:gdLst/>
              <a:ahLst/>
              <a:cxnLst/>
              <a:rect l="l" t="t" r="r" b="b"/>
              <a:pathLst>
                <a:path w="1346834" h="1397634">
                  <a:moveTo>
                    <a:pt x="524164" y="827174"/>
                  </a:moveTo>
                  <a:lnTo>
                    <a:pt x="515611" y="827174"/>
                  </a:lnTo>
                  <a:lnTo>
                    <a:pt x="520126" y="826973"/>
                  </a:lnTo>
                  <a:lnTo>
                    <a:pt x="524164" y="827174"/>
                  </a:lnTo>
                  <a:close/>
                </a:path>
                <a:path w="1346834" h="1397634">
                  <a:moveTo>
                    <a:pt x="518796" y="958034"/>
                  </a:moveTo>
                  <a:lnTo>
                    <a:pt x="480506" y="946121"/>
                  </a:lnTo>
                  <a:lnTo>
                    <a:pt x="454601" y="915530"/>
                  </a:lnTo>
                  <a:lnTo>
                    <a:pt x="448794" y="889404"/>
                  </a:lnTo>
                  <a:lnTo>
                    <a:pt x="449109" y="885024"/>
                  </a:lnTo>
                  <a:lnTo>
                    <a:pt x="464742" y="849221"/>
                  </a:lnTo>
                  <a:lnTo>
                    <a:pt x="498114" y="828881"/>
                  </a:lnTo>
                  <a:lnTo>
                    <a:pt x="511197" y="827041"/>
                  </a:lnTo>
                  <a:lnTo>
                    <a:pt x="515611" y="827174"/>
                  </a:lnTo>
                  <a:lnTo>
                    <a:pt x="524164" y="827174"/>
                  </a:lnTo>
                  <a:lnTo>
                    <a:pt x="562088" y="841485"/>
                  </a:lnTo>
                  <a:lnTo>
                    <a:pt x="586022" y="873641"/>
                  </a:lnTo>
                  <a:lnTo>
                    <a:pt x="590128" y="895603"/>
                  </a:lnTo>
                  <a:lnTo>
                    <a:pt x="589813" y="899983"/>
                  </a:lnTo>
                  <a:lnTo>
                    <a:pt x="574180" y="935785"/>
                  </a:lnTo>
                  <a:lnTo>
                    <a:pt x="540809" y="956126"/>
                  </a:lnTo>
                  <a:lnTo>
                    <a:pt x="529576" y="957833"/>
                  </a:lnTo>
                  <a:lnTo>
                    <a:pt x="523312" y="957833"/>
                  </a:lnTo>
                  <a:lnTo>
                    <a:pt x="518796" y="958034"/>
                  </a:lnTo>
                  <a:close/>
                </a:path>
                <a:path w="1346834" h="1397634">
                  <a:moveTo>
                    <a:pt x="527726" y="957966"/>
                  </a:moveTo>
                  <a:lnTo>
                    <a:pt x="523312" y="957833"/>
                  </a:lnTo>
                  <a:lnTo>
                    <a:pt x="529576" y="957833"/>
                  </a:lnTo>
                  <a:lnTo>
                    <a:pt x="527726" y="957966"/>
                  </a:lnTo>
                  <a:close/>
                </a:path>
                <a:path w="1346834" h="1397634">
                  <a:moveTo>
                    <a:pt x="187241" y="294392"/>
                  </a:moveTo>
                  <a:lnTo>
                    <a:pt x="176592" y="294392"/>
                  </a:lnTo>
                  <a:lnTo>
                    <a:pt x="182193" y="294140"/>
                  </a:lnTo>
                  <a:lnTo>
                    <a:pt x="187241" y="294392"/>
                  </a:lnTo>
                  <a:close/>
                </a:path>
                <a:path w="1346834" h="1397634">
                  <a:moveTo>
                    <a:pt x="180609" y="456777"/>
                  </a:moveTo>
                  <a:lnTo>
                    <a:pt x="142788" y="447529"/>
                  </a:lnTo>
                  <a:lnTo>
                    <a:pt x="109133" y="418546"/>
                  </a:lnTo>
                  <a:lnTo>
                    <a:pt x="94396" y="382532"/>
                  </a:lnTo>
                  <a:lnTo>
                    <a:pt x="93649" y="371479"/>
                  </a:lnTo>
                  <a:lnTo>
                    <a:pt x="94046" y="366048"/>
                  </a:lnTo>
                  <a:lnTo>
                    <a:pt x="110041" y="325894"/>
                  </a:lnTo>
                  <a:lnTo>
                    <a:pt x="149649" y="297969"/>
                  </a:lnTo>
                  <a:lnTo>
                    <a:pt x="171117" y="294222"/>
                  </a:lnTo>
                  <a:lnTo>
                    <a:pt x="176592" y="294392"/>
                  </a:lnTo>
                  <a:lnTo>
                    <a:pt x="187241" y="294392"/>
                  </a:lnTo>
                  <a:lnTo>
                    <a:pt x="229685" y="308913"/>
                  </a:lnTo>
                  <a:lnTo>
                    <a:pt x="256611" y="336934"/>
                  </a:lnTo>
                  <a:lnTo>
                    <a:pt x="268829" y="373802"/>
                  </a:lnTo>
                  <a:lnTo>
                    <a:pt x="268999" y="379273"/>
                  </a:lnTo>
                  <a:lnTo>
                    <a:pt x="268612" y="384704"/>
                  </a:lnTo>
                  <a:lnTo>
                    <a:pt x="252702" y="424894"/>
                  </a:lnTo>
                  <a:lnTo>
                    <a:pt x="213154" y="452901"/>
                  </a:lnTo>
                  <a:lnTo>
                    <a:pt x="193848" y="456535"/>
                  </a:lnTo>
                  <a:lnTo>
                    <a:pt x="186218" y="456535"/>
                  </a:lnTo>
                  <a:lnTo>
                    <a:pt x="180609" y="456777"/>
                  </a:lnTo>
                  <a:close/>
                </a:path>
                <a:path w="1346834" h="1397634">
                  <a:moveTo>
                    <a:pt x="191693" y="456693"/>
                  </a:moveTo>
                  <a:lnTo>
                    <a:pt x="186218" y="456535"/>
                  </a:lnTo>
                  <a:lnTo>
                    <a:pt x="193848" y="456535"/>
                  </a:lnTo>
                  <a:lnTo>
                    <a:pt x="191693" y="456693"/>
                  </a:lnTo>
                  <a:close/>
                </a:path>
                <a:path w="1346834" h="1397634">
                  <a:moveTo>
                    <a:pt x="99263" y="1082370"/>
                  </a:moveTo>
                  <a:lnTo>
                    <a:pt x="86805" y="1082370"/>
                  </a:lnTo>
                  <a:lnTo>
                    <a:pt x="92695" y="1082045"/>
                  </a:lnTo>
                  <a:lnTo>
                    <a:pt x="98562" y="1082276"/>
                  </a:lnTo>
                  <a:lnTo>
                    <a:pt x="99263" y="1082370"/>
                  </a:lnTo>
                  <a:close/>
                </a:path>
                <a:path w="1346834" h="1397634">
                  <a:moveTo>
                    <a:pt x="91246" y="1252649"/>
                  </a:moveTo>
                  <a:lnTo>
                    <a:pt x="51549" y="1243002"/>
                  </a:lnTo>
                  <a:lnTo>
                    <a:pt x="16224" y="1212606"/>
                  </a:lnTo>
                  <a:lnTo>
                    <a:pt x="782" y="1174808"/>
                  </a:lnTo>
                  <a:lnTo>
                    <a:pt x="0" y="1163220"/>
                  </a:lnTo>
                  <a:lnTo>
                    <a:pt x="413" y="1157532"/>
                  </a:lnTo>
                  <a:lnTo>
                    <a:pt x="17129" y="1115451"/>
                  </a:lnTo>
                  <a:lnTo>
                    <a:pt x="47922" y="1090386"/>
                  </a:lnTo>
                  <a:lnTo>
                    <a:pt x="81072" y="1082201"/>
                  </a:lnTo>
                  <a:lnTo>
                    <a:pt x="86805" y="1082370"/>
                  </a:lnTo>
                  <a:lnTo>
                    <a:pt x="99263" y="1082370"/>
                  </a:lnTo>
                  <a:lnTo>
                    <a:pt x="142806" y="1097077"/>
                  </a:lnTo>
                  <a:lnTo>
                    <a:pt x="171420" y="1126271"/>
                  </a:lnTo>
                  <a:lnTo>
                    <a:pt x="184643" y="1164929"/>
                  </a:lnTo>
                  <a:lnTo>
                    <a:pt x="184878" y="1170734"/>
                  </a:lnTo>
                  <a:lnTo>
                    <a:pt x="184514" y="1176501"/>
                  </a:lnTo>
                  <a:lnTo>
                    <a:pt x="167811" y="1219218"/>
                  </a:lnTo>
                  <a:lnTo>
                    <a:pt x="136582" y="1244568"/>
                  </a:lnTo>
                  <a:lnTo>
                    <a:pt x="106658" y="1252385"/>
                  </a:lnTo>
                  <a:lnTo>
                    <a:pt x="97132" y="1252385"/>
                  </a:lnTo>
                  <a:lnTo>
                    <a:pt x="91246" y="1252649"/>
                  </a:lnTo>
                  <a:close/>
                </a:path>
                <a:path w="1346834" h="1397634">
                  <a:moveTo>
                    <a:pt x="102941" y="1252619"/>
                  </a:moveTo>
                  <a:lnTo>
                    <a:pt x="97132" y="1252385"/>
                  </a:lnTo>
                  <a:lnTo>
                    <a:pt x="106658" y="1252385"/>
                  </a:lnTo>
                  <a:lnTo>
                    <a:pt x="102941" y="1252619"/>
                  </a:lnTo>
                  <a:close/>
                </a:path>
                <a:path w="1346834" h="1397634">
                  <a:moveTo>
                    <a:pt x="878067" y="1337042"/>
                  </a:moveTo>
                  <a:lnTo>
                    <a:pt x="867231" y="1337042"/>
                  </a:lnTo>
                  <a:lnTo>
                    <a:pt x="873093" y="1336788"/>
                  </a:lnTo>
                  <a:lnTo>
                    <a:pt x="878067" y="1337042"/>
                  </a:lnTo>
                  <a:close/>
                </a:path>
                <a:path w="1346834" h="1397634">
                  <a:moveTo>
                    <a:pt x="958717" y="1397587"/>
                  </a:moveTo>
                  <a:lnTo>
                    <a:pt x="783901" y="1397587"/>
                  </a:lnTo>
                  <a:lnTo>
                    <a:pt x="784549" y="1395303"/>
                  </a:lnTo>
                  <a:lnTo>
                    <a:pt x="809388" y="1357550"/>
                  </a:lnTo>
                  <a:lnTo>
                    <a:pt x="844548" y="1339267"/>
                  </a:lnTo>
                  <a:lnTo>
                    <a:pt x="861508" y="1336872"/>
                  </a:lnTo>
                  <a:lnTo>
                    <a:pt x="867231" y="1337042"/>
                  </a:lnTo>
                  <a:lnTo>
                    <a:pt x="878067" y="1337042"/>
                  </a:lnTo>
                  <a:lnTo>
                    <a:pt x="922780" y="1352277"/>
                  </a:lnTo>
                  <a:lnTo>
                    <a:pt x="950979" y="1381573"/>
                  </a:lnTo>
                  <a:lnTo>
                    <a:pt x="958647" y="1397357"/>
                  </a:lnTo>
                  <a:lnTo>
                    <a:pt x="958717" y="1397587"/>
                  </a:lnTo>
                  <a:close/>
                </a:path>
                <a:path w="1346834" h="1397634">
                  <a:moveTo>
                    <a:pt x="1230214" y="498864"/>
                  </a:moveTo>
                  <a:lnTo>
                    <a:pt x="1221302" y="498864"/>
                  </a:lnTo>
                  <a:lnTo>
                    <a:pt x="1225949" y="498656"/>
                  </a:lnTo>
                  <a:lnTo>
                    <a:pt x="1230214" y="498864"/>
                  </a:lnTo>
                  <a:close/>
                </a:path>
                <a:path w="1346834" h="1397634">
                  <a:moveTo>
                    <a:pt x="1224842" y="634449"/>
                  </a:moveTo>
                  <a:lnTo>
                    <a:pt x="1185123" y="622053"/>
                  </a:lnTo>
                  <a:lnTo>
                    <a:pt x="1158243" y="590308"/>
                  </a:lnTo>
                  <a:lnTo>
                    <a:pt x="1152222" y="563221"/>
                  </a:lnTo>
                  <a:lnTo>
                    <a:pt x="1152563" y="558698"/>
                  </a:lnTo>
                  <a:lnTo>
                    <a:pt x="1168779" y="521737"/>
                  </a:lnTo>
                  <a:lnTo>
                    <a:pt x="1203232" y="500685"/>
                  </a:lnTo>
                  <a:lnTo>
                    <a:pt x="1216741" y="498743"/>
                  </a:lnTo>
                  <a:lnTo>
                    <a:pt x="1221302" y="498864"/>
                  </a:lnTo>
                  <a:lnTo>
                    <a:pt x="1230214" y="498864"/>
                  </a:lnTo>
                  <a:lnTo>
                    <a:pt x="1269195" y="513425"/>
                  </a:lnTo>
                  <a:lnTo>
                    <a:pt x="1294150" y="546279"/>
                  </a:lnTo>
                  <a:lnTo>
                    <a:pt x="1298667" y="568880"/>
                  </a:lnTo>
                  <a:lnTo>
                    <a:pt x="1298380" y="573446"/>
                  </a:lnTo>
                  <a:lnTo>
                    <a:pt x="1282392" y="610902"/>
                  </a:lnTo>
                  <a:lnTo>
                    <a:pt x="1247756" y="632352"/>
                  </a:lnTo>
                  <a:lnTo>
                    <a:pt x="1235548" y="634246"/>
                  </a:lnTo>
                  <a:lnTo>
                    <a:pt x="1229528" y="634246"/>
                  </a:lnTo>
                  <a:lnTo>
                    <a:pt x="1224842" y="634449"/>
                  </a:lnTo>
                  <a:close/>
                </a:path>
                <a:path w="1346834" h="1397634">
                  <a:moveTo>
                    <a:pt x="1234131" y="634356"/>
                  </a:moveTo>
                  <a:lnTo>
                    <a:pt x="1229528" y="634246"/>
                  </a:lnTo>
                  <a:lnTo>
                    <a:pt x="1235548" y="634246"/>
                  </a:lnTo>
                  <a:lnTo>
                    <a:pt x="1234131" y="634356"/>
                  </a:lnTo>
                  <a:close/>
                </a:path>
                <a:path w="1346834" h="1397634">
                  <a:moveTo>
                    <a:pt x="1286111" y="190"/>
                  </a:moveTo>
                  <a:lnTo>
                    <a:pt x="1278009" y="190"/>
                  </a:lnTo>
                  <a:lnTo>
                    <a:pt x="1282134" y="0"/>
                  </a:lnTo>
                  <a:lnTo>
                    <a:pt x="1286111" y="190"/>
                  </a:lnTo>
                  <a:close/>
                </a:path>
                <a:path w="1346834" h="1397634">
                  <a:moveTo>
                    <a:pt x="1281226" y="119492"/>
                  </a:moveTo>
                  <a:lnTo>
                    <a:pt x="1242805" y="106224"/>
                  </a:lnTo>
                  <a:lnTo>
                    <a:pt x="1218514" y="68861"/>
                  </a:lnTo>
                  <a:lnTo>
                    <a:pt x="1217180" y="56702"/>
                  </a:lnTo>
                  <a:lnTo>
                    <a:pt x="1217488" y="52727"/>
                  </a:lnTo>
                  <a:lnTo>
                    <a:pt x="1237486" y="14594"/>
                  </a:lnTo>
                  <a:lnTo>
                    <a:pt x="1273999" y="82"/>
                  </a:lnTo>
                  <a:lnTo>
                    <a:pt x="1278009" y="190"/>
                  </a:lnTo>
                  <a:lnTo>
                    <a:pt x="1286242" y="196"/>
                  </a:lnTo>
                  <a:lnTo>
                    <a:pt x="1326800" y="18510"/>
                  </a:lnTo>
                  <a:lnTo>
                    <a:pt x="1345809" y="54334"/>
                  </a:lnTo>
                  <a:lnTo>
                    <a:pt x="1346389" y="62466"/>
                  </a:lnTo>
                  <a:lnTo>
                    <a:pt x="1346102" y="66466"/>
                  </a:lnTo>
                  <a:lnTo>
                    <a:pt x="1326116" y="104866"/>
                  </a:lnTo>
                  <a:lnTo>
                    <a:pt x="1291077" y="119305"/>
                  </a:lnTo>
                  <a:lnTo>
                    <a:pt x="1285360" y="119305"/>
                  </a:lnTo>
                  <a:lnTo>
                    <a:pt x="1281226" y="119492"/>
                  </a:lnTo>
                  <a:close/>
                </a:path>
                <a:path w="1346834" h="1397634">
                  <a:moveTo>
                    <a:pt x="1289392" y="119426"/>
                  </a:moveTo>
                  <a:lnTo>
                    <a:pt x="1285360" y="119305"/>
                  </a:lnTo>
                  <a:lnTo>
                    <a:pt x="1291077" y="119305"/>
                  </a:lnTo>
                  <a:lnTo>
                    <a:pt x="1289392" y="119426"/>
                  </a:lnTo>
                  <a:close/>
                </a:path>
              </a:pathLst>
            </a:custGeom>
            <a:solidFill>
              <a:srgbClr val="F98E2D">
                <a:alpha val="2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09"/>
              <a:ext cx="1885315" cy="20192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4" y="9605529"/>
              <a:ext cx="613338" cy="6814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4" y="8548740"/>
              <a:ext cx="1465464" cy="16196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80" dirty="0"/>
              <a:t> </a:t>
            </a:r>
            <a:r>
              <a:rPr spc="520" dirty="0"/>
              <a:t>FIELD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17610455" cy="6141085"/>
            <a:chOff x="0" y="0"/>
            <a:chExt cx="17610455" cy="6141085"/>
          </a:xfrm>
        </p:grpSpPr>
        <p:sp>
          <p:nvSpPr>
            <p:cNvPr id="12" name="object 12"/>
            <p:cNvSpPr/>
            <p:nvPr/>
          </p:nvSpPr>
          <p:spPr>
            <a:xfrm>
              <a:off x="1828239" y="1327199"/>
              <a:ext cx="2489200" cy="0"/>
            </a:xfrm>
            <a:custGeom>
              <a:avLst/>
              <a:gdLst/>
              <a:ahLst/>
              <a:cxnLst/>
              <a:rect l="l" t="t" r="r" b="b"/>
              <a:pathLst>
                <a:path w="2489200">
                  <a:moveTo>
                    <a:pt x="0" y="0"/>
                  </a:moveTo>
                  <a:lnTo>
                    <a:pt x="2488739" y="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2350135" cy="1705610"/>
            </a:xfrm>
            <a:custGeom>
              <a:avLst/>
              <a:gdLst/>
              <a:ahLst/>
              <a:cxnLst/>
              <a:rect l="l" t="t" r="r" b="b"/>
              <a:pathLst>
                <a:path w="2350135" h="1705610">
                  <a:moveTo>
                    <a:pt x="2349538" y="222275"/>
                  </a:moveTo>
                  <a:lnTo>
                    <a:pt x="236829" y="222275"/>
                  </a:lnTo>
                  <a:lnTo>
                    <a:pt x="236829" y="0"/>
                  </a:lnTo>
                  <a:lnTo>
                    <a:pt x="198729" y="0"/>
                  </a:lnTo>
                  <a:lnTo>
                    <a:pt x="198729" y="222275"/>
                  </a:lnTo>
                  <a:lnTo>
                    <a:pt x="0" y="222275"/>
                  </a:lnTo>
                  <a:lnTo>
                    <a:pt x="0" y="260375"/>
                  </a:lnTo>
                  <a:lnTo>
                    <a:pt x="198729" y="260375"/>
                  </a:lnTo>
                  <a:lnTo>
                    <a:pt x="198729" y="1705025"/>
                  </a:lnTo>
                  <a:lnTo>
                    <a:pt x="236829" y="1705025"/>
                  </a:lnTo>
                  <a:lnTo>
                    <a:pt x="236829" y="260375"/>
                  </a:lnTo>
                  <a:lnTo>
                    <a:pt x="2349538" y="260375"/>
                  </a:lnTo>
                  <a:lnTo>
                    <a:pt x="2349538" y="222275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38731" y="200887"/>
              <a:ext cx="1409700" cy="977900"/>
            </a:xfrm>
            <a:custGeom>
              <a:avLst/>
              <a:gdLst/>
              <a:ahLst/>
              <a:cxnLst/>
              <a:rect l="l" t="t" r="r" b="b"/>
              <a:pathLst>
                <a:path w="1409700" h="977900">
                  <a:moveTo>
                    <a:pt x="645160" y="819988"/>
                  </a:moveTo>
                  <a:lnTo>
                    <a:pt x="642023" y="809104"/>
                  </a:lnTo>
                  <a:lnTo>
                    <a:pt x="624065" y="779386"/>
                  </a:lnTo>
                  <a:lnTo>
                    <a:pt x="615111" y="764501"/>
                  </a:lnTo>
                  <a:lnTo>
                    <a:pt x="606272" y="749515"/>
                  </a:lnTo>
                  <a:lnTo>
                    <a:pt x="603199" y="744169"/>
                  </a:lnTo>
                  <a:lnTo>
                    <a:pt x="600481" y="742442"/>
                  </a:lnTo>
                  <a:lnTo>
                    <a:pt x="599871" y="742048"/>
                  </a:lnTo>
                  <a:lnTo>
                    <a:pt x="552818" y="742378"/>
                  </a:lnTo>
                  <a:lnTo>
                    <a:pt x="513702" y="742327"/>
                  </a:lnTo>
                  <a:lnTo>
                    <a:pt x="513613" y="656437"/>
                  </a:lnTo>
                  <a:lnTo>
                    <a:pt x="395744" y="656437"/>
                  </a:lnTo>
                  <a:lnTo>
                    <a:pt x="395605" y="742175"/>
                  </a:lnTo>
                  <a:lnTo>
                    <a:pt x="309448" y="742048"/>
                  </a:lnTo>
                  <a:lnTo>
                    <a:pt x="306120" y="744169"/>
                  </a:lnTo>
                  <a:lnTo>
                    <a:pt x="303047" y="749515"/>
                  </a:lnTo>
                  <a:lnTo>
                    <a:pt x="294220" y="764501"/>
                  </a:lnTo>
                  <a:lnTo>
                    <a:pt x="285280" y="779386"/>
                  </a:lnTo>
                  <a:lnTo>
                    <a:pt x="267296" y="809104"/>
                  </a:lnTo>
                  <a:lnTo>
                    <a:pt x="264160" y="819988"/>
                  </a:lnTo>
                  <a:lnTo>
                    <a:pt x="266801" y="830084"/>
                  </a:lnTo>
                  <a:lnTo>
                    <a:pt x="274193" y="837552"/>
                  </a:lnTo>
                  <a:lnTo>
                    <a:pt x="285330" y="840511"/>
                  </a:lnTo>
                  <a:lnTo>
                    <a:pt x="623989" y="840511"/>
                  </a:lnTo>
                  <a:lnTo>
                    <a:pt x="635127" y="837552"/>
                  </a:lnTo>
                  <a:lnTo>
                    <a:pt x="642518" y="830084"/>
                  </a:lnTo>
                  <a:lnTo>
                    <a:pt x="645160" y="819988"/>
                  </a:lnTo>
                  <a:close/>
                </a:path>
                <a:path w="1409700" h="977900">
                  <a:moveTo>
                    <a:pt x="909332" y="55803"/>
                  </a:moveTo>
                  <a:lnTo>
                    <a:pt x="908723" y="50825"/>
                  </a:lnTo>
                  <a:lnTo>
                    <a:pt x="908621" y="49936"/>
                  </a:lnTo>
                  <a:lnTo>
                    <a:pt x="907199" y="44310"/>
                  </a:lnTo>
                  <a:lnTo>
                    <a:pt x="900137" y="25603"/>
                  </a:lnTo>
                  <a:lnTo>
                    <a:pt x="887704" y="11658"/>
                  </a:lnTo>
                  <a:lnTo>
                    <a:pt x="870496" y="2959"/>
                  </a:lnTo>
                  <a:lnTo>
                    <a:pt x="850341" y="177"/>
                  </a:lnTo>
                  <a:lnTo>
                    <a:pt x="849071" y="0"/>
                  </a:lnTo>
                  <a:lnTo>
                    <a:pt x="199390" y="177"/>
                  </a:lnTo>
                  <a:lnTo>
                    <a:pt x="60261" y="0"/>
                  </a:lnTo>
                  <a:lnTo>
                    <a:pt x="21615" y="11658"/>
                  </a:lnTo>
                  <a:lnTo>
                    <a:pt x="698" y="49936"/>
                  </a:lnTo>
                  <a:lnTo>
                    <a:pt x="0" y="55803"/>
                  </a:lnTo>
                  <a:lnTo>
                    <a:pt x="25" y="61963"/>
                  </a:lnTo>
                  <a:lnTo>
                    <a:pt x="317" y="208381"/>
                  </a:lnTo>
                  <a:lnTo>
                    <a:pt x="25" y="208381"/>
                  </a:lnTo>
                  <a:lnTo>
                    <a:pt x="876" y="603631"/>
                  </a:lnTo>
                  <a:lnTo>
                    <a:pt x="4711" y="625843"/>
                  </a:lnTo>
                  <a:lnTo>
                    <a:pt x="15544" y="642696"/>
                  </a:lnTo>
                  <a:lnTo>
                    <a:pt x="32512" y="653389"/>
                  </a:lnTo>
                  <a:lnTo>
                    <a:pt x="54698" y="657098"/>
                  </a:lnTo>
                  <a:lnTo>
                    <a:pt x="395744" y="656437"/>
                  </a:lnTo>
                  <a:lnTo>
                    <a:pt x="647280" y="656120"/>
                  </a:lnTo>
                  <a:lnTo>
                    <a:pt x="722693" y="656145"/>
                  </a:lnTo>
                  <a:lnTo>
                    <a:pt x="722693" y="636066"/>
                  </a:lnTo>
                  <a:lnTo>
                    <a:pt x="722693" y="559701"/>
                  </a:lnTo>
                  <a:lnTo>
                    <a:pt x="722693" y="540321"/>
                  </a:lnTo>
                  <a:lnTo>
                    <a:pt x="722693" y="539623"/>
                  </a:lnTo>
                  <a:lnTo>
                    <a:pt x="492010" y="539864"/>
                  </a:lnTo>
                  <a:lnTo>
                    <a:pt x="492010" y="597941"/>
                  </a:lnTo>
                  <a:lnTo>
                    <a:pt x="489064" y="612622"/>
                  </a:lnTo>
                  <a:lnTo>
                    <a:pt x="481063" y="624636"/>
                  </a:lnTo>
                  <a:lnTo>
                    <a:pt x="469201" y="632841"/>
                  </a:lnTo>
                  <a:lnTo>
                    <a:pt x="454660" y="636066"/>
                  </a:lnTo>
                  <a:lnTo>
                    <a:pt x="440118" y="632841"/>
                  </a:lnTo>
                  <a:lnTo>
                    <a:pt x="428256" y="624636"/>
                  </a:lnTo>
                  <a:lnTo>
                    <a:pt x="420255" y="612622"/>
                  </a:lnTo>
                  <a:lnTo>
                    <a:pt x="417309" y="597941"/>
                  </a:lnTo>
                  <a:lnTo>
                    <a:pt x="420217" y="583247"/>
                  </a:lnTo>
                  <a:lnTo>
                    <a:pt x="454660" y="559701"/>
                  </a:lnTo>
                  <a:lnTo>
                    <a:pt x="489115" y="583247"/>
                  </a:lnTo>
                  <a:lnTo>
                    <a:pt x="492010" y="597941"/>
                  </a:lnTo>
                  <a:lnTo>
                    <a:pt x="492010" y="539864"/>
                  </a:lnTo>
                  <a:lnTo>
                    <a:pt x="51244" y="540321"/>
                  </a:lnTo>
                  <a:lnTo>
                    <a:pt x="50761" y="526503"/>
                  </a:lnTo>
                  <a:lnTo>
                    <a:pt x="50507" y="490296"/>
                  </a:lnTo>
                  <a:lnTo>
                    <a:pt x="50558" y="345211"/>
                  </a:lnTo>
                  <a:lnTo>
                    <a:pt x="50660" y="302006"/>
                  </a:lnTo>
                  <a:lnTo>
                    <a:pt x="50888" y="230924"/>
                  </a:lnTo>
                  <a:lnTo>
                    <a:pt x="51587" y="50825"/>
                  </a:lnTo>
                  <a:lnTo>
                    <a:pt x="857758" y="50825"/>
                  </a:lnTo>
                  <a:lnTo>
                    <a:pt x="858380" y="208381"/>
                  </a:lnTo>
                  <a:lnTo>
                    <a:pt x="858608" y="278485"/>
                  </a:lnTo>
                  <a:lnTo>
                    <a:pt x="858786" y="345211"/>
                  </a:lnTo>
                  <a:lnTo>
                    <a:pt x="909015" y="345211"/>
                  </a:lnTo>
                  <a:lnTo>
                    <a:pt x="909294" y="208381"/>
                  </a:lnTo>
                  <a:lnTo>
                    <a:pt x="909053" y="208381"/>
                  </a:lnTo>
                  <a:lnTo>
                    <a:pt x="909294" y="61963"/>
                  </a:lnTo>
                  <a:lnTo>
                    <a:pt x="909332" y="55803"/>
                  </a:lnTo>
                  <a:close/>
                </a:path>
                <a:path w="1409700" h="977900">
                  <a:moveTo>
                    <a:pt x="1153769" y="720801"/>
                  </a:moveTo>
                  <a:lnTo>
                    <a:pt x="796226" y="720801"/>
                  </a:lnTo>
                  <a:lnTo>
                    <a:pt x="801535" y="720902"/>
                  </a:lnTo>
                  <a:lnTo>
                    <a:pt x="1153769" y="720801"/>
                  </a:lnTo>
                  <a:close/>
                </a:path>
                <a:path w="1409700" h="977900">
                  <a:moveTo>
                    <a:pt x="1243609" y="438823"/>
                  </a:moveTo>
                  <a:lnTo>
                    <a:pt x="1230160" y="396417"/>
                  </a:lnTo>
                  <a:lnTo>
                    <a:pt x="1188161" y="382765"/>
                  </a:lnTo>
                  <a:lnTo>
                    <a:pt x="1035113" y="382714"/>
                  </a:lnTo>
                  <a:lnTo>
                    <a:pt x="815365" y="382765"/>
                  </a:lnTo>
                  <a:lnTo>
                    <a:pt x="772629" y="396532"/>
                  </a:lnTo>
                  <a:lnTo>
                    <a:pt x="759333" y="438823"/>
                  </a:lnTo>
                  <a:lnTo>
                    <a:pt x="759447" y="690105"/>
                  </a:lnTo>
                  <a:lnTo>
                    <a:pt x="759040" y="697166"/>
                  </a:lnTo>
                  <a:lnTo>
                    <a:pt x="757682" y="703719"/>
                  </a:lnTo>
                  <a:lnTo>
                    <a:pt x="755332" y="709955"/>
                  </a:lnTo>
                  <a:lnTo>
                    <a:pt x="751941" y="716064"/>
                  </a:lnTo>
                  <a:lnTo>
                    <a:pt x="740664" y="733729"/>
                  </a:lnTo>
                  <a:lnTo>
                    <a:pt x="729488" y="751509"/>
                  </a:lnTo>
                  <a:lnTo>
                    <a:pt x="703567" y="793330"/>
                  </a:lnTo>
                  <a:lnTo>
                    <a:pt x="699249" y="801751"/>
                  </a:lnTo>
                  <a:lnTo>
                    <a:pt x="696925" y="809802"/>
                  </a:lnTo>
                  <a:lnTo>
                    <a:pt x="696620" y="817384"/>
                  </a:lnTo>
                  <a:lnTo>
                    <a:pt x="698334" y="824382"/>
                  </a:lnTo>
                  <a:lnTo>
                    <a:pt x="738098" y="844550"/>
                  </a:lnTo>
                  <a:lnTo>
                    <a:pt x="854430" y="844969"/>
                  </a:lnTo>
                  <a:lnTo>
                    <a:pt x="1182954" y="844931"/>
                  </a:lnTo>
                  <a:lnTo>
                    <a:pt x="1182954" y="804608"/>
                  </a:lnTo>
                  <a:lnTo>
                    <a:pt x="1059180" y="804608"/>
                  </a:lnTo>
                  <a:lnTo>
                    <a:pt x="1059180" y="793826"/>
                  </a:lnTo>
                  <a:lnTo>
                    <a:pt x="1059180" y="774725"/>
                  </a:lnTo>
                  <a:lnTo>
                    <a:pt x="1053058" y="768616"/>
                  </a:lnTo>
                  <a:lnTo>
                    <a:pt x="1019136" y="768616"/>
                  </a:lnTo>
                  <a:lnTo>
                    <a:pt x="1019136" y="794181"/>
                  </a:lnTo>
                  <a:lnTo>
                    <a:pt x="1019136" y="804303"/>
                  </a:lnTo>
                  <a:lnTo>
                    <a:pt x="1018463" y="804608"/>
                  </a:lnTo>
                  <a:lnTo>
                    <a:pt x="984123" y="804608"/>
                  </a:lnTo>
                  <a:lnTo>
                    <a:pt x="983919" y="804468"/>
                  </a:lnTo>
                  <a:lnTo>
                    <a:pt x="983488" y="804189"/>
                  </a:lnTo>
                  <a:lnTo>
                    <a:pt x="983615" y="804252"/>
                  </a:lnTo>
                  <a:lnTo>
                    <a:pt x="983703" y="794258"/>
                  </a:lnTo>
                  <a:lnTo>
                    <a:pt x="983526" y="794258"/>
                  </a:lnTo>
                  <a:lnTo>
                    <a:pt x="984123" y="793826"/>
                  </a:lnTo>
                  <a:lnTo>
                    <a:pt x="1018641" y="793826"/>
                  </a:lnTo>
                  <a:lnTo>
                    <a:pt x="1019136" y="794181"/>
                  </a:lnTo>
                  <a:lnTo>
                    <a:pt x="1019136" y="768616"/>
                  </a:lnTo>
                  <a:lnTo>
                    <a:pt x="950239" y="768616"/>
                  </a:lnTo>
                  <a:lnTo>
                    <a:pt x="944130" y="774725"/>
                  </a:lnTo>
                  <a:lnTo>
                    <a:pt x="944130" y="804468"/>
                  </a:lnTo>
                  <a:lnTo>
                    <a:pt x="743140" y="804468"/>
                  </a:lnTo>
                  <a:lnTo>
                    <a:pt x="758532" y="779602"/>
                  </a:lnTo>
                  <a:lnTo>
                    <a:pt x="760044" y="777138"/>
                  </a:lnTo>
                  <a:lnTo>
                    <a:pt x="776452" y="750608"/>
                  </a:lnTo>
                  <a:lnTo>
                    <a:pt x="784694" y="737184"/>
                  </a:lnTo>
                  <a:lnTo>
                    <a:pt x="792861" y="723760"/>
                  </a:lnTo>
                  <a:lnTo>
                    <a:pt x="794600" y="720940"/>
                  </a:lnTo>
                  <a:lnTo>
                    <a:pt x="796226" y="720801"/>
                  </a:lnTo>
                  <a:lnTo>
                    <a:pt x="1182954" y="720763"/>
                  </a:lnTo>
                  <a:lnTo>
                    <a:pt x="1182966" y="703719"/>
                  </a:lnTo>
                  <a:lnTo>
                    <a:pt x="1184122" y="696671"/>
                  </a:lnTo>
                  <a:lnTo>
                    <a:pt x="1186281" y="689952"/>
                  </a:lnTo>
                  <a:lnTo>
                    <a:pt x="798588" y="689952"/>
                  </a:lnTo>
                  <a:lnTo>
                    <a:pt x="798449" y="486879"/>
                  </a:lnTo>
                  <a:lnTo>
                    <a:pt x="798347" y="430022"/>
                  </a:lnTo>
                  <a:lnTo>
                    <a:pt x="799236" y="426732"/>
                  </a:lnTo>
                  <a:lnTo>
                    <a:pt x="803732" y="422236"/>
                  </a:lnTo>
                  <a:lnTo>
                    <a:pt x="809942" y="421843"/>
                  </a:lnTo>
                  <a:lnTo>
                    <a:pt x="1204099" y="421995"/>
                  </a:lnTo>
                  <a:lnTo>
                    <a:pt x="1204328" y="422236"/>
                  </a:lnTo>
                  <a:lnTo>
                    <a:pt x="1204442" y="486879"/>
                  </a:lnTo>
                  <a:lnTo>
                    <a:pt x="1204391" y="661670"/>
                  </a:lnTo>
                  <a:lnTo>
                    <a:pt x="1212392" y="655586"/>
                  </a:lnTo>
                  <a:lnTo>
                    <a:pt x="1221270" y="650824"/>
                  </a:lnTo>
                  <a:lnTo>
                    <a:pt x="1230871" y="647446"/>
                  </a:lnTo>
                  <a:lnTo>
                    <a:pt x="1241018" y="645541"/>
                  </a:lnTo>
                  <a:lnTo>
                    <a:pt x="1241831" y="645464"/>
                  </a:lnTo>
                  <a:lnTo>
                    <a:pt x="1242720" y="645464"/>
                  </a:lnTo>
                  <a:lnTo>
                    <a:pt x="1243571" y="645401"/>
                  </a:lnTo>
                  <a:lnTo>
                    <a:pt x="1243609" y="438823"/>
                  </a:lnTo>
                  <a:close/>
                </a:path>
                <a:path w="1409700" h="977900">
                  <a:moveTo>
                    <a:pt x="1409509" y="706335"/>
                  </a:moveTo>
                  <a:lnTo>
                    <a:pt x="1402867" y="692683"/>
                  </a:lnTo>
                  <a:lnTo>
                    <a:pt x="1398790" y="688225"/>
                  </a:lnTo>
                  <a:lnTo>
                    <a:pt x="1393164" y="685469"/>
                  </a:lnTo>
                  <a:lnTo>
                    <a:pt x="1389532" y="685088"/>
                  </a:lnTo>
                  <a:lnTo>
                    <a:pt x="1389532" y="722350"/>
                  </a:lnTo>
                  <a:lnTo>
                    <a:pt x="1389532" y="933208"/>
                  </a:lnTo>
                  <a:lnTo>
                    <a:pt x="1325410" y="933208"/>
                  </a:lnTo>
                  <a:lnTo>
                    <a:pt x="1325410" y="949858"/>
                  </a:lnTo>
                  <a:lnTo>
                    <a:pt x="1325410" y="960272"/>
                  </a:lnTo>
                  <a:lnTo>
                    <a:pt x="1321168" y="964501"/>
                  </a:lnTo>
                  <a:lnTo>
                    <a:pt x="1310767" y="964501"/>
                  </a:lnTo>
                  <a:lnTo>
                    <a:pt x="1306525" y="960272"/>
                  </a:lnTo>
                  <a:lnTo>
                    <a:pt x="1306525" y="949858"/>
                  </a:lnTo>
                  <a:lnTo>
                    <a:pt x="1310767" y="945654"/>
                  </a:lnTo>
                  <a:lnTo>
                    <a:pt x="1321168" y="945654"/>
                  </a:lnTo>
                  <a:lnTo>
                    <a:pt x="1325410" y="949858"/>
                  </a:lnTo>
                  <a:lnTo>
                    <a:pt x="1325410" y="933208"/>
                  </a:lnTo>
                  <a:lnTo>
                    <a:pt x="1242402" y="933208"/>
                  </a:lnTo>
                  <a:lnTo>
                    <a:pt x="1242402" y="722350"/>
                  </a:lnTo>
                  <a:lnTo>
                    <a:pt x="1389532" y="722350"/>
                  </a:lnTo>
                  <a:lnTo>
                    <a:pt x="1389532" y="685088"/>
                  </a:lnTo>
                  <a:lnTo>
                    <a:pt x="1386598" y="684758"/>
                  </a:lnTo>
                  <a:lnTo>
                    <a:pt x="1385468" y="684618"/>
                  </a:lnTo>
                  <a:lnTo>
                    <a:pt x="1384261" y="684580"/>
                  </a:lnTo>
                  <a:lnTo>
                    <a:pt x="1331950" y="684555"/>
                  </a:lnTo>
                  <a:lnTo>
                    <a:pt x="1331950" y="701586"/>
                  </a:lnTo>
                  <a:lnTo>
                    <a:pt x="1331950" y="704951"/>
                  </a:lnTo>
                  <a:lnTo>
                    <a:pt x="1330604" y="706335"/>
                  </a:lnTo>
                  <a:lnTo>
                    <a:pt x="1301330" y="706335"/>
                  </a:lnTo>
                  <a:lnTo>
                    <a:pt x="1299946" y="704951"/>
                  </a:lnTo>
                  <a:lnTo>
                    <a:pt x="1299946" y="701586"/>
                  </a:lnTo>
                  <a:lnTo>
                    <a:pt x="1301330" y="700214"/>
                  </a:lnTo>
                  <a:lnTo>
                    <a:pt x="1330604" y="700214"/>
                  </a:lnTo>
                  <a:lnTo>
                    <a:pt x="1331950" y="701586"/>
                  </a:lnTo>
                  <a:lnTo>
                    <a:pt x="1331950" y="684555"/>
                  </a:lnTo>
                  <a:lnTo>
                    <a:pt x="1315046" y="684542"/>
                  </a:lnTo>
                  <a:lnTo>
                    <a:pt x="1247673" y="684580"/>
                  </a:lnTo>
                  <a:lnTo>
                    <a:pt x="1246466" y="684618"/>
                  </a:lnTo>
                  <a:lnTo>
                    <a:pt x="1245298" y="684758"/>
                  </a:lnTo>
                  <a:lnTo>
                    <a:pt x="1238758" y="685469"/>
                  </a:lnTo>
                  <a:lnTo>
                    <a:pt x="1233131" y="688225"/>
                  </a:lnTo>
                  <a:lnTo>
                    <a:pt x="1229106" y="692645"/>
                  </a:lnTo>
                  <a:lnTo>
                    <a:pt x="1228864" y="692886"/>
                  </a:lnTo>
                  <a:lnTo>
                    <a:pt x="1224648" y="697636"/>
                  </a:lnTo>
                  <a:lnTo>
                    <a:pt x="1222425" y="703922"/>
                  </a:lnTo>
                  <a:lnTo>
                    <a:pt x="1222489" y="955065"/>
                  </a:lnTo>
                  <a:lnTo>
                    <a:pt x="1241729" y="977023"/>
                  </a:lnTo>
                  <a:lnTo>
                    <a:pt x="1244244" y="977595"/>
                  </a:lnTo>
                  <a:lnTo>
                    <a:pt x="1246085" y="977773"/>
                  </a:lnTo>
                  <a:lnTo>
                    <a:pt x="1306487" y="977798"/>
                  </a:lnTo>
                  <a:lnTo>
                    <a:pt x="1385849" y="977773"/>
                  </a:lnTo>
                  <a:lnTo>
                    <a:pt x="1406385" y="964501"/>
                  </a:lnTo>
                  <a:lnTo>
                    <a:pt x="1406842" y="963841"/>
                  </a:lnTo>
                  <a:lnTo>
                    <a:pt x="1409192" y="956513"/>
                  </a:lnTo>
                  <a:lnTo>
                    <a:pt x="1409446" y="955065"/>
                  </a:lnTo>
                  <a:lnTo>
                    <a:pt x="1409509" y="945654"/>
                  </a:lnTo>
                  <a:lnTo>
                    <a:pt x="1409509" y="933208"/>
                  </a:lnTo>
                  <a:lnTo>
                    <a:pt x="1409509" y="722350"/>
                  </a:lnTo>
                  <a:lnTo>
                    <a:pt x="1409509" y="706335"/>
                  </a:lnTo>
                  <a:close/>
                </a:path>
              </a:pathLst>
            </a:custGeom>
            <a:solidFill>
              <a:srgbClr val="A0DB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47916" y="1287795"/>
              <a:ext cx="3162299" cy="21812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5389" y="2108469"/>
              <a:ext cx="2647949" cy="19526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85389" y="4149958"/>
              <a:ext cx="2647949" cy="199070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413541" y="1213486"/>
            <a:ext cx="146113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-85" dirty="0">
                <a:solidFill>
                  <a:srgbClr val="8BCDAF"/>
                </a:solidFill>
                <a:latin typeface="Verdana"/>
                <a:cs typeface="Verdana"/>
              </a:rPr>
              <a:t>ELECTRONICS</a:t>
            </a:r>
            <a:endParaRPr sz="1550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82845" y="1472416"/>
            <a:ext cx="17222470" cy="8467090"/>
            <a:chOff x="982845" y="1472416"/>
            <a:chExt cx="17222470" cy="8467090"/>
          </a:xfrm>
        </p:grpSpPr>
        <p:sp>
          <p:nvSpPr>
            <p:cNvPr id="20" name="object 20"/>
            <p:cNvSpPr/>
            <p:nvPr/>
          </p:nvSpPr>
          <p:spPr>
            <a:xfrm>
              <a:off x="10456529" y="2388762"/>
              <a:ext cx="2477135" cy="0"/>
            </a:xfrm>
            <a:custGeom>
              <a:avLst/>
              <a:gdLst/>
              <a:ahLst/>
              <a:cxnLst/>
              <a:rect l="l" t="t" r="r" b="b"/>
              <a:pathLst>
                <a:path w="2477134">
                  <a:moveTo>
                    <a:pt x="0" y="0"/>
                  </a:moveTo>
                  <a:lnTo>
                    <a:pt x="2476715" y="0"/>
                  </a:lnTo>
                </a:path>
              </a:pathLst>
            </a:custGeom>
            <a:ln w="56740">
              <a:solidFill>
                <a:srgbClr val="A0DBC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891648" y="2322602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0" y="0"/>
                  </a:moveTo>
                  <a:lnTo>
                    <a:pt x="76627" y="56574"/>
                  </a:lnTo>
                  <a:lnTo>
                    <a:pt x="860" y="114296"/>
                  </a:lnTo>
                </a:path>
              </a:pathLst>
            </a:custGeom>
            <a:ln w="38099">
              <a:solidFill>
                <a:srgbClr val="A0DB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13438" y="2155333"/>
              <a:ext cx="1867535" cy="0"/>
            </a:xfrm>
            <a:custGeom>
              <a:avLst/>
              <a:gdLst/>
              <a:ahLst/>
              <a:cxnLst/>
              <a:rect l="l" t="t" r="r" b="b"/>
              <a:pathLst>
                <a:path w="1867534">
                  <a:moveTo>
                    <a:pt x="0" y="0"/>
                  </a:moveTo>
                  <a:lnTo>
                    <a:pt x="1866974" y="0"/>
                  </a:lnTo>
                </a:path>
              </a:pathLst>
            </a:custGeom>
            <a:ln w="42034">
              <a:solidFill>
                <a:srgbClr val="A0DBC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718423" y="1472424"/>
              <a:ext cx="444500" cy="700405"/>
            </a:xfrm>
            <a:custGeom>
              <a:avLst/>
              <a:gdLst/>
              <a:ahLst/>
              <a:cxnLst/>
              <a:rect l="l" t="t" r="r" b="b"/>
              <a:pathLst>
                <a:path w="444500" h="700405">
                  <a:moveTo>
                    <a:pt x="9156" y="699897"/>
                  </a:moveTo>
                  <a:lnTo>
                    <a:pt x="9067" y="661797"/>
                  </a:lnTo>
                  <a:lnTo>
                    <a:pt x="0" y="661822"/>
                  </a:lnTo>
                  <a:lnTo>
                    <a:pt x="88" y="699922"/>
                  </a:lnTo>
                  <a:lnTo>
                    <a:pt x="9156" y="699897"/>
                  </a:lnTo>
                  <a:close/>
                </a:path>
                <a:path w="444500" h="700405">
                  <a:moveTo>
                    <a:pt x="444131" y="139"/>
                  </a:moveTo>
                  <a:lnTo>
                    <a:pt x="406031" y="0"/>
                  </a:lnTo>
                  <a:lnTo>
                    <a:pt x="405892" y="38100"/>
                  </a:lnTo>
                  <a:lnTo>
                    <a:pt x="443992" y="38239"/>
                  </a:lnTo>
                  <a:lnTo>
                    <a:pt x="444131" y="139"/>
                  </a:lnTo>
                  <a:close/>
                </a:path>
              </a:pathLst>
            </a:custGeom>
            <a:solidFill>
              <a:srgbClr val="A0DB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134146" y="1548616"/>
              <a:ext cx="0" cy="4991735"/>
            </a:xfrm>
            <a:custGeom>
              <a:avLst/>
              <a:gdLst/>
              <a:ahLst/>
              <a:cxnLst/>
              <a:rect l="l" t="t" r="r" b="b"/>
              <a:pathLst>
                <a:path h="4991734">
                  <a:moveTo>
                    <a:pt x="0" y="0"/>
                  </a:moveTo>
                  <a:lnTo>
                    <a:pt x="0" y="4991206"/>
                  </a:lnTo>
                </a:path>
              </a:pathLst>
            </a:custGeom>
            <a:ln w="56276">
              <a:solidFill>
                <a:srgbClr val="A0DBC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105836" y="2216098"/>
              <a:ext cx="1351280" cy="4369435"/>
            </a:xfrm>
            <a:custGeom>
              <a:avLst/>
              <a:gdLst/>
              <a:ahLst/>
              <a:cxnLst/>
              <a:rect l="l" t="t" r="r" b="b"/>
              <a:pathLst>
                <a:path w="1351279" h="4369434">
                  <a:moveTo>
                    <a:pt x="38125" y="4361827"/>
                  </a:moveTo>
                  <a:lnTo>
                    <a:pt x="25" y="4361688"/>
                  </a:lnTo>
                  <a:lnTo>
                    <a:pt x="0" y="4369117"/>
                  </a:lnTo>
                  <a:lnTo>
                    <a:pt x="38100" y="4369257"/>
                  </a:lnTo>
                  <a:lnTo>
                    <a:pt x="38125" y="4361827"/>
                  </a:lnTo>
                  <a:close/>
                </a:path>
                <a:path w="1351279" h="4369434">
                  <a:moveTo>
                    <a:pt x="1335811" y="144094"/>
                  </a:moveTo>
                  <a:lnTo>
                    <a:pt x="1297927" y="140030"/>
                  </a:lnTo>
                  <a:lnTo>
                    <a:pt x="1293876" y="177914"/>
                  </a:lnTo>
                  <a:lnTo>
                    <a:pt x="1331760" y="181978"/>
                  </a:lnTo>
                  <a:lnTo>
                    <a:pt x="1335811" y="144094"/>
                  </a:lnTo>
                  <a:close/>
                </a:path>
                <a:path w="1351279" h="4369434">
                  <a:moveTo>
                    <a:pt x="1343926" y="68326"/>
                  </a:moveTo>
                  <a:lnTo>
                    <a:pt x="1306042" y="64262"/>
                  </a:lnTo>
                  <a:lnTo>
                    <a:pt x="1301991" y="102146"/>
                  </a:lnTo>
                  <a:lnTo>
                    <a:pt x="1339862" y="106210"/>
                  </a:lnTo>
                  <a:lnTo>
                    <a:pt x="1343926" y="68326"/>
                  </a:lnTo>
                  <a:close/>
                </a:path>
                <a:path w="1351279" h="4369434">
                  <a:moveTo>
                    <a:pt x="1350810" y="4064"/>
                  </a:moveTo>
                  <a:lnTo>
                    <a:pt x="1312926" y="0"/>
                  </a:lnTo>
                  <a:lnTo>
                    <a:pt x="1310093" y="26377"/>
                  </a:lnTo>
                  <a:lnTo>
                    <a:pt x="1347978" y="30441"/>
                  </a:lnTo>
                  <a:lnTo>
                    <a:pt x="1350810" y="4064"/>
                  </a:lnTo>
                  <a:close/>
                </a:path>
              </a:pathLst>
            </a:custGeom>
            <a:solidFill>
              <a:srgbClr val="A0DB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47533" y="6603985"/>
              <a:ext cx="0" cy="1105535"/>
            </a:xfrm>
            <a:custGeom>
              <a:avLst/>
              <a:gdLst/>
              <a:ahLst/>
              <a:cxnLst/>
              <a:rect l="l" t="t" r="r" b="b"/>
              <a:pathLst>
                <a:path h="1105534">
                  <a:moveTo>
                    <a:pt x="0" y="0"/>
                  </a:moveTo>
                  <a:lnTo>
                    <a:pt x="0" y="1105382"/>
                  </a:lnTo>
                </a:path>
              </a:pathLst>
            </a:custGeom>
            <a:ln w="56492">
              <a:solidFill>
                <a:srgbClr val="A0DBC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82126" y="7652051"/>
              <a:ext cx="114300" cy="77470"/>
            </a:xfrm>
            <a:custGeom>
              <a:avLst/>
              <a:gdLst/>
              <a:ahLst/>
              <a:cxnLst/>
              <a:rect l="l" t="t" r="r" b="b"/>
              <a:pathLst>
                <a:path w="114300" h="77470">
                  <a:moveTo>
                    <a:pt x="114284" y="1903"/>
                  </a:moveTo>
                  <a:lnTo>
                    <a:pt x="55873" y="7714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A0DB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83521" y="5143499"/>
              <a:ext cx="2247900" cy="0"/>
            </a:xfrm>
            <a:custGeom>
              <a:avLst/>
              <a:gdLst/>
              <a:ahLst/>
              <a:cxnLst/>
              <a:rect l="l" t="t" r="r" b="b"/>
              <a:pathLst>
                <a:path w="2247900">
                  <a:moveTo>
                    <a:pt x="0" y="0"/>
                  </a:moveTo>
                  <a:lnTo>
                    <a:pt x="2247900" y="0"/>
                  </a:lnTo>
                </a:path>
              </a:pathLst>
            </a:custGeom>
            <a:ln w="38100">
              <a:solidFill>
                <a:srgbClr val="A0DBC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53879" y="5086349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76200" y="114300"/>
                  </a:moveTo>
                  <a:lnTo>
                    <a:pt x="0" y="57150"/>
                  </a:lnTo>
                  <a:lnTo>
                    <a:pt x="76200" y="0"/>
                  </a:lnTo>
                </a:path>
              </a:pathLst>
            </a:custGeom>
            <a:ln w="38100">
              <a:solidFill>
                <a:srgbClr val="A0DB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11264" y="2153335"/>
              <a:ext cx="39370" cy="2934335"/>
            </a:xfrm>
            <a:custGeom>
              <a:avLst/>
              <a:gdLst/>
              <a:ahLst/>
              <a:cxnLst/>
              <a:rect l="l" t="t" r="r" b="b"/>
              <a:pathLst>
                <a:path w="39370" h="2934335">
                  <a:moveTo>
                    <a:pt x="38112" y="38100"/>
                  </a:moveTo>
                  <a:lnTo>
                    <a:pt x="38100" y="0"/>
                  </a:lnTo>
                  <a:lnTo>
                    <a:pt x="0" y="12"/>
                  </a:lnTo>
                  <a:lnTo>
                    <a:pt x="12" y="38112"/>
                  </a:lnTo>
                  <a:lnTo>
                    <a:pt x="38112" y="38100"/>
                  </a:lnTo>
                  <a:close/>
                </a:path>
                <a:path w="39370" h="2934335">
                  <a:moveTo>
                    <a:pt x="38150" y="114300"/>
                  </a:moveTo>
                  <a:lnTo>
                    <a:pt x="38125" y="76200"/>
                  </a:lnTo>
                  <a:lnTo>
                    <a:pt x="25" y="76212"/>
                  </a:lnTo>
                  <a:lnTo>
                    <a:pt x="50" y="114312"/>
                  </a:lnTo>
                  <a:lnTo>
                    <a:pt x="38150" y="114300"/>
                  </a:lnTo>
                  <a:close/>
                </a:path>
                <a:path w="39370" h="2934335">
                  <a:moveTo>
                    <a:pt x="38176" y="190500"/>
                  </a:moveTo>
                  <a:lnTo>
                    <a:pt x="38163" y="152400"/>
                  </a:lnTo>
                  <a:lnTo>
                    <a:pt x="63" y="152412"/>
                  </a:lnTo>
                  <a:lnTo>
                    <a:pt x="76" y="190512"/>
                  </a:lnTo>
                  <a:lnTo>
                    <a:pt x="38176" y="190500"/>
                  </a:lnTo>
                  <a:close/>
                </a:path>
                <a:path w="39370" h="2934335">
                  <a:moveTo>
                    <a:pt x="38201" y="266700"/>
                  </a:moveTo>
                  <a:lnTo>
                    <a:pt x="38188" y="228600"/>
                  </a:lnTo>
                  <a:lnTo>
                    <a:pt x="88" y="228612"/>
                  </a:lnTo>
                  <a:lnTo>
                    <a:pt x="101" y="266712"/>
                  </a:lnTo>
                  <a:lnTo>
                    <a:pt x="38201" y="266700"/>
                  </a:lnTo>
                  <a:close/>
                </a:path>
                <a:path w="39370" h="2934335">
                  <a:moveTo>
                    <a:pt x="38227" y="342900"/>
                  </a:moveTo>
                  <a:lnTo>
                    <a:pt x="38214" y="304800"/>
                  </a:lnTo>
                  <a:lnTo>
                    <a:pt x="114" y="304812"/>
                  </a:lnTo>
                  <a:lnTo>
                    <a:pt x="127" y="342912"/>
                  </a:lnTo>
                  <a:lnTo>
                    <a:pt x="38227" y="342900"/>
                  </a:lnTo>
                  <a:close/>
                </a:path>
                <a:path w="39370" h="2934335">
                  <a:moveTo>
                    <a:pt x="38252" y="419100"/>
                  </a:moveTo>
                  <a:lnTo>
                    <a:pt x="38239" y="381000"/>
                  </a:lnTo>
                  <a:lnTo>
                    <a:pt x="139" y="381012"/>
                  </a:lnTo>
                  <a:lnTo>
                    <a:pt x="152" y="419112"/>
                  </a:lnTo>
                  <a:lnTo>
                    <a:pt x="38252" y="419100"/>
                  </a:lnTo>
                  <a:close/>
                </a:path>
                <a:path w="39370" h="2934335">
                  <a:moveTo>
                    <a:pt x="38277" y="495300"/>
                  </a:moveTo>
                  <a:lnTo>
                    <a:pt x="38265" y="457200"/>
                  </a:lnTo>
                  <a:lnTo>
                    <a:pt x="165" y="457212"/>
                  </a:lnTo>
                  <a:lnTo>
                    <a:pt x="177" y="495312"/>
                  </a:lnTo>
                  <a:lnTo>
                    <a:pt x="38277" y="495300"/>
                  </a:lnTo>
                  <a:close/>
                </a:path>
                <a:path w="39370" h="2934335">
                  <a:moveTo>
                    <a:pt x="38303" y="571500"/>
                  </a:moveTo>
                  <a:lnTo>
                    <a:pt x="38290" y="533400"/>
                  </a:lnTo>
                  <a:lnTo>
                    <a:pt x="190" y="533412"/>
                  </a:lnTo>
                  <a:lnTo>
                    <a:pt x="203" y="571512"/>
                  </a:lnTo>
                  <a:lnTo>
                    <a:pt x="38303" y="571500"/>
                  </a:lnTo>
                  <a:close/>
                </a:path>
                <a:path w="39370" h="2934335">
                  <a:moveTo>
                    <a:pt x="38341" y="647700"/>
                  </a:moveTo>
                  <a:lnTo>
                    <a:pt x="38328" y="609600"/>
                  </a:lnTo>
                  <a:lnTo>
                    <a:pt x="228" y="609612"/>
                  </a:lnTo>
                  <a:lnTo>
                    <a:pt x="241" y="647712"/>
                  </a:lnTo>
                  <a:lnTo>
                    <a:pt x="38341" y="647700"/>
                  </a:lnTo>
                  <a:close/>
                </a:path>
                <a:path w="39370" h="2934335">
                  <a:moveTo>
                    <a:pt x="38366" y="723900"/>
                  </a:moveTo>
                  <a:lnTo>
                    <a:pt x="38354" y="685800"/>
                  </a:lnTo>
                  <a:lnTo>
                    <a:pt x="254" y="685812"/>
                  </a:lnTo>
                  <a:lnTo>
                    <a:pt x="266" y="723912"/>
                  </a:lnTo>
                  <a:lnTo>
                    <a:pt x="38366" y="723900"/>
                  </a:lnTo>
                  <a:close/>
                </a:path>
                <a:path w="39370" h="2934335">
                  <a:moveTo>
                    <a:pt x="38392" y="800100"/>
                  </a:moveTo>
                  <a:lnTo>
                    <a:pt x="38379" y="762000"/>
                  </a:lnTo>
                  <a:lnTo>
                    <a:pt x="279" y="762012"/>
                  </a:lnTo>
                  <a:lnTo>
                    <a:pt x="292" y="800112"/>
                  </a:lnTo>
                  <a:lnTo>
                    <a:pt x="38392" y="800100"/>
                  </a:lnTo>
                  <a:close/>
                </a:path>
                <a:path w="39370" h="2934335">
                  <a:moveTo>
                    <a:pt x="38417" y="876300"/>
                  </a:moveTo>
                  <a:lnTo>
                    <a:pt x="38404" y="838200"/>
                  </a:lnTo>
                  <a:lnTo>
                    <a:pt x="304" y="838212"/>
                  </a:lnTo>
                  <a:lnTo>
                    <a:pt x="317" y="876312"/>
                  </a:lnTo>
                  <a:lnTo>
                    <a:pt x="38417" y="876300"/>
                  </a:lnTo>
                  <a:close/>
                </a:path>
                <a:path w="39370" h="2934335">
                  <a:moveTo>
                    <a:pt x="38442" y="952500"/>
                  </a:moveTo>
                  <a:lnTo>
                    <a:pt x="38430" y="914400"/>
                  </a:lnTo>
                  <a:lnTo>
                    <a:pt x="330" y="914412"/>
                  </a:lnTo>
                  <a:lnTo>
                    <a:pt x="342" y="952512"/>
                  </a:lnTo>
                  <a:lnTo>
                    <a:pt x="38442" y="952500"/>
                  </a:lnTo>
                  <a:close/>
                </a:path>
                <a:path w="39370" h="2934335">
                  <a:moveTo>
                    <a:pt x="38468" y="1028700"/>
                  </a:moveTo>
                  <a:lnTo>
                    <a:pt x="38455" y="990600"/>
                  </a:lnTo>
                  <a:lnTo>
                    <a:pt x="355" y="990612"/>
                  </a:lnTo>
                  <a:lnTo>
                    <a:pt x="368" y="1028712"/>
                  </a:lnTo>
                  <a:lnTo>
                    <a:pt x="38468" y="1028700"/>
                  </a:lnTo>
                  <a:close/>
                </a:path>
                <a:path w="39370" h="2934335">
                  <a:moveTo>
                    <a:pt x="38506" y="1104900"/>
                  </a:moveTo>
                  <a:lnTo>
                    <a:pt x="38493" y="1066800"/>
                  </a:lnTo>
                  <a:lnTo>
                    <a:pt x="393" y="1066812"/>
                  </a:lnTo>
                  <a:lnTo>
                    <a:pt x="406" y="1104912"/>
                  </a:lnTo>
                  <a:lnTo>
                    <a:pt x="38506" y="1104900"/>
                  </a:lnTo>
                  <a:close/>
                </a:path>
                <a:path w="39370" h="2934335">
                  <a:moveTo>
                    <a:pt x="38531" y="1181100"/>
                  </a:moveTo>
                  <a:lnTo>
                    <a:pt x="38519" y="1143000"/>
                  </a:lnTo>
                  <a:lnTo>
                    <a:pt x="419" y="1143012"/>
                  </a:lnTo>
                  <a:lnTo>
                    <a:pt x="431" y="1181112"/>
                  </a:lnTo>
                  <a:lnTo>
                    <a:pt x="38531" y="1181100"/>
                  </a:lnTo>
                  <a:close/>
                </a:path>
                <a:path w="39370" h="2934335">
                  <a:moveTo>
                    <a:pt x="38557" y="1257300"/>
                  </a:moveTo>
                  <a:lnTo>
                    <a:pt x="38544" y="1219200"/>
                  </a:lnTo>
                  <a:lnTo>
                    <a:pt x="444" y="1219212"/>
                  </a:lnTo>
                  <a:lnTo>
                    <a:pt x="457" y="1257312"/>
                  </a:lnTo>
                  <a:lnTo>
                    <a:pt x="38557" y="1257300"/>
                  </a:lnTo>
                  <a:close/>
                </a:path>
                <a:path w="39370" h="2934335">
                  <a:moveTo>
                    <a:pt x="38582" y="1333500"/>
                  </a:moveTo>
                  <a:lnTo>
                    <a:pt x="38569" y="1295400"/>
                  </a:lnTo>
                  <a:lnTo>
                    <a:pt x="469" y="1295412"/>
                  </a:lnTo>
                  <a:lnTo>
                    <a:pt x="482" y="1333512"/>
                  </a:lnTo>
                  <a:lnTo>
                    <a:pt x="38582" y="1333500"/>
                  </a:lnTo>
                  <a:close/>
                </a:path>
                <a:path w="39370" h="2934335">
                  <a:moveTo>
                    <a:pt x="38608" y="1409700"/>
                  </a:moveTo>
                  <a:lnTo>
                    <a:pt x="38595" y="1371600"/>
                  </a:lnTo>
                  <a:lnTo>
                    <a:pt x="495" y="1371612"/>
                  </a:lnTo>
                  <a:lnTo>
                    <a:pt x="508" y="1409712"/>
                  </a:lnTo>
                  <a:lnTo>
                    <a:pt x="38608" y="1409700"/>
                  </a:lnTo>
                  <a:close/>
                </a:path>
                <a:path w="39370" h="2934335">
                  <a:moveTo>
                    <a:pt x="38633" y="1485900"/>
                  </a:moveTo>
                  <a:lnTo>
                    <a:pt x="38620" y="1447800"/>
                  </a:lnTo>
                  <a:lnTo>
                    <a:pt x="520" y="1447812"/>
                  </a:lnTo>
                  <a:lnTo>
                    <a:pt x="533" y="1485912"/>
                  </a:lnTo>
                  <a:lnTo>
                    <a:pt x="38633" y="1485900"/>
                  </a:lnTo>
                  <a:close/>
                </a:path>
                <a:path w="39370" h="2934335">
                  <a:moveTo>
                    <a:pt x="38671" y="1562100"/>
                  </a:moveTo>
                  <a:lnTo>
                    <a:pt x="38646" y="1524000"/>
                  </a:lnTo>
                  <a:lnTo>
                    <a:pt x="546" y="1524012"/>
                  </a:lnTo>
                  <a:lnTo>
                    <a:pt x="571" y="1562112"/>
                  </a:lnTo>
                  <a:lnTo>
                    <a:pt x="38671" y="1562100"/>
                  </a:lnTo>
                  <a:close/>
                </a:path>
                <a:path w="39370" h="2934335">
                  <a:moveTo>
                    <a:pt x="38696" y="1638300"/>
                  </a:moveTo>
                  <a:lnTo>
                    <a:pt x="38684" y="1600200"/>
                  </a:lnTo>
                  <a:lnTo>
                    <a:pt x="584" y="1600212"/>
                  </a:lnTo>
                  <a:lnTo>
                    <a:pt x="596" y="1638312"/>
                  </a:lnTo>
                  <a:lnTo>
                    <a:pt x="38696" y="1638300"/>
                  </a:lnTo>
                  <a:close/>
                </a:path>
                <a:path w="39370" h="2934335">
                  <a:moveTo>
                    <a:pt x="38722" y="1714500"/>
                  </a:moveTo>
                  <a:lnTo>
                    <a:pt x="38709" y="1676400"/>
                  </a:lnTo>
                  <a:lnTo>
                    <a:pt x="609" y="1676412"/>
                  </a:lnTo>
                  <a:lnTo>
                    <a:pt x="622" y="1714512"/>
                  </a:lnTo>
                  <a:lnTo>
                    <a:pt x="38722" y="1714500"/>
                  </a:lnTo>
                  <a:close/>
                </a:path>
                <a:path w="39370" h="2934335">
                  <a:moveTo>
                    <a:pt x="38747" y="1790700"/>
                  </a:moveTo>
                  <a:lnTo>
                    <a:pt x="38735" y="1752600"/>
                  </a:lnTo>
                  <a:lnTo>
                    <a:pt x="635" y="1752612"/>
                  </a:lnTo>
                  <a:lnTo>
                    <a:pt x="647" y="1790712"/>
                  </a:lnTo>
                  <a:lnTo>
                    <a:pt x="38747" y="1790700"/>
                  </a:lnTo>
                  <a:close/>
                </a:path>
                <a:path w="39370" h="2934335">
                  <a:moveTo>
                    <a:pt x="38773" y="1866900"/>
                  </a:moveTo>
                  <a:lnTo>
                    <a:pt x="38760" y="1828800"/>
                  </a:lnTo>
                  <a:lnTo>
                    <a:pt x="660" y="1828812"/>
                  </a:lnTo>
                  <a:lnTo>
                    <a:pt x="673" y="1866912"/>
                  </a:lnTo>
                  <a:lnTo>
                    <a:pt x="38773" y="1866900"/>
                  </a:lnTo>
                  <a:close/>
                </a:path>
                <a:path w="39370" h="2934335">
                  <a:moveTo>
                    <a:pt x="38798" y="1943100"/>
                  </a:moveTo>
                  <a:lnTo>
                    <a:pt x="38785" y="1905000"/>
                  </a:lnTo>
                  <a:lnTo>
                    <a:pt x="685" y="1905012"/>
                  </a:lnTo>
                  <a:lnTo>
                    <a:pt x="698" y="1943112"/>
                  </a:lnTo>
                  <a:lnTo>
                    <a:pt x="38798" y="1943100"/>
                  </a:lnTo>
                  <a:close/>
                </a:path>
                <a:path w="39370" h="2934335">
                  <a:moveTo>
                    <a:pt x="38836" y="2019300"/>
                  </a:moveTo>
                  <a:lnTo>
                    <a:pt x="38811" y="1981200"/>
                  </a:lnTo>
                  <a:lnTo>
                    <a:pt x="711" y="1981212"/>
                  </a:lnTo>
                  <a:lnTo>
                    <a:pt x="736" y="2019312"/>
                  </a:lnTo>
                  <a:lnTo>
                    <a:pt x="38836" y="2019300"/>
                  </a:lnTo>
                  <a:close/>
                </a:path>
                <a:path w="39370" h="2934335">
                  <a:moveTo>
                    <a:pt x="38862" y="2095500"/>
                  </a:moveTo>
                  <a:lnTo>
                    <a:pt x="38849" y="2057400"/>
                  </a:lnTo>
                  <a:lnTo>
                    <a:pt x="749" y="2057412"/>
                  </a:lnTo>
                  <a:lnTo>
                    <a:pt x="762" y="2095512"/>
                  </a:lnTo>
                  <a:lnTo>
                    <a:pt x="38862" y="2095500"/>
                  </a:lnTo>
                  <a:close/>
                </a:path>
                <a:path w="39370" h="2934335">
                  <a:moveTo>
                    <a:pt x="38887" y="2171700"/>
                  </a:moveTo>
                  <a:lnTo>
                    <a:pt x="38874" y="2133600"/>
                  </a:lnTo>
                  <a:lnTo>
                    <a:pt x="774" y="2133612"/>
                  </a:lnTo>
                  <a:lnTo>
                    <a:pt x="787" y="2171712"/>
                  </a:lnTo>
                  <a:lnTo>
                    <a:pt x="38887" y="2171700"/>
                  </a:lnTo>
                  <a:close/>
                </a:path>
                <a:path w="39370" h="2934335">
                  <a:moveTo>
                    <a:pt x="38912" y="2247900"/>
                  </a:moveTo>
                  <a:lnTo>
                    <a:pt x="38900" y="2209800"/>
                  </a:lnTo>
                  <a:lnTo>
                    <a:pt x="800" y="2209812"/>
                  </a:lnTo>
                  <a:lnTo>
                    <a:pt x="812" y="2247912"/>
                  </a:lnTo>
                  <a:lnTo>
                    <a:pt x="38912" y="2247900"/>
                  </a:lnTo>
                  <a:close/>
                </a:path>
                <a:path w="39370" h="2934335">
                  <a:moveTo>
                    <a:pt x="38938" y="2324100"/>
                  </a:moveTo>
                  <a:lnTo>
                    <a:pt x="38925" y="2286000"/>
                  </a:lnTo>
                  <a:lnTo>
                    <a:pt x="825" y="2286012"/>
                  </a:lnTo>
                  <a:lnTo>
                    <a:pt x="838" y="2324112"/>
                  </a:lnTo>
                  <a:lnTo>
                    <a:pt x="38938" y="2324100"/>
                  </a:lnTo>
                  <a:close/>
                </a:path>
                <a:path w="39370" h="2934335">
                  <a:moveTo>
                    <a:pt x="38963" y="2400300"/>
                  </a:moveTo>
                  <a:lnTo>
                    <a:pt x="38950" y="2362200"/>
                  </a:lnTo>
                  <a:lnTo>
                    <a:pt x="850" y="2362212"/>
                  </a:lnTo>
                  <a:lnTo>
                    <a:pt x="863" y="2400312"/>
                  </a:lnTo>
                  <a:lnTo>
                    <a:pt x="38963" y="2400300"/>
                  </a:lnTo>
                  <a:close/>
                </a:path>
                <a:path w="39370" h="2934335">
                  <a:moveTo>
                    <a:pt x="38989" y="2476500"/>
                  </a:moveTo>
                  <a:lnTo>
                    <a:pt x="38976" y="2438400"/>
                  </a:lnTo>
                  <a:lnTo>
                    <a:pt x="876" y="2438412"/>
                  </a:lnTo>
                  <a:lnTo>
                    <a:pt x="889" y="2476512"/>
                  </a:lnTo>
                  <a:lnTo>
                    <a:pt x="38989" y="2476500"/>
                  </a:lnTo>
                  <a:close/>
                </a:path>
                <a:path w="39370" h="2934335">
                  <a:moveTo>
                    <a:pt x="39027" y="2552700"/>
                  </a:moveTo>
                  <a:lnTo>
                    <a:pt x="39014" y="2514600"/>
                  </a:lnTo>
                  <a:lnTo>
                    <a:pt x="914" y="2514612"/>
                  </a:lnTo>
                  <a:lnTo>
                    <a:pt x="927" y="2552712"/>
                  </a:lnTo>
                  <a:lnTo>
                    <a:pt x="39027" y="2552700"/>
                  </a:lnTo>
                  <a:close/>
                </a:path>
                <a:path w="39370" h="2934335">
                  <a:moveTo>
                    <a:pt x="39052" y="2628900"/>
                  </a:moveTo>
                  <a:lnTo>
                    <a:pt x="39039" y="2590800"/>
                  </a:lnTo>
                  <a:lnTo>
                    <a:pt x="939" y="2590812"/>
                  </a:lnTo>
                  <a:lnTo>
                    <a:pt x="952" y="2628912"/>
                  </a:lnTo>
                  <a:lnTo>
                    <a:pt x="39052" y="2628900"/>
                  </a:lnTo>
                  <a:close/>
                </a:path>
                <a:path w="39370" h="2934335">
                  <a:moveTo>
                    <a:pt x="39077" y="2705100"/>
                  </a:moveTo>
                  <a:lnTo>
                    <a:pt x="39065" y="2667000"/>
                  </a:lnTo>
                  <a:lnTo>
                    <a:pt x="965" y="2667012"/>
                  </a:lnTo>
                  <a:lnTo>
                    <a:pt x="977" y="2705112"/>
                  </a:lnTo>
                  <a:lnTo>
                    <a:pt x="39077" y="2705100"/>
                  </a:lnTo>
                  <a:close/>
                </a:path>
                <a:path w="39370" h="2934335">
                  <a:moveTo>
                    <a:pt x="39103" y="2781300"/>
                  </a:moveTo>
                  <a:lnTo>
                    <a:pt x="39090" y="2743200"/>
                  </a:lnTo>
                  <a:lnTo>
                    <a:pt x="990" y="2743212"/>
                  </a:lnTo>
                  <a:lnTo>
                    <a:pt x="1003" y="2781312"/>
                  </a:lnTo>
                  <a:lnTo>
                    <a:pt x="39103" y="2781300"/>
                  </a:lnTo>
                  <a:close/>
                </a:path>
                <a:path w="39370" h="2934335">
                  <a:moveTo>
                    <a:pt x="39128" y="2857500"/>
                  </a:moveTo>
                  <a:lnTo>
                    <a:pt x="39116" y="2819400"/>
                  </a:lnTo>
                  <a:lnTo>
                    <a:pt x="1016" y="2819412"/>
                  </a:lnTo>
                  <a:lnTo>
                    <a:pt x="1028" y="2857512"/>
                  </a:lnTo>
                  <a:lnTo>
                    <a:pt x="39128" y="2857500"/>
                  </a:lnTo>
                  <a:close/>
                </a:path>
                <a:path w="39370" h="2934335">
                  <a:moveTo>
                    <a:pt x="39154" y="2933700"/>
                  </a:moveTo>
                  <a:lnTo>
                    <a:pt x="39141" y="2895600"/>
                  </a:lnTo>
                  <a:lnTo>
                    <a:pt x="1041" y="2895612"/>
                  </a:lnTo>
                  <a:lnTo>
                    <a:pt x="1054" y="2933712"/>
                  </a:lnTo>
                  <a:lnTo>
                    <a:pt x="39154" y="2933700"/>
                  </a:lnTo>
                  <a:close/>
                </a:path>
              </a:pathLst>
            </a:custGeom>
            <a:solidFill>
              <a:srgbClr val="A0DB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56759" y="6604253"/>
              <a:ext cx="2019300" cy="0"/>
            </a:xfrm>
            <a:custGeom>
              <a:avLst/>
              <a:gdLst/>
              <a:ahLst/>
              <a:cxnLst/>
              <a:rect l="l" t="t" r="r" b="b"/>
              <a:pathLst>
                <a:path w="2019300">
                  <a:moveTo>
                    <a:pt x="0" y="0"/>
                  </a:moveTo>
                  <a:lnTo>
                    <a:pt x="2019300" y="0"/>
                  </a:lnTo>
                </a:path>
              </a:pathLst>
            </a:custGeom>
            <a:ln w="38100">
              <a:solidFill>
                <a:srgbClr val="A0DBC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689442" y="1579244"/>
              <a:ext cx="1729105" cy="5044440"/>
            </a:xfrm>
            <a:custGeom>
              <a:avLst/>
              <a:gdLst/>
              <a:ahLst/>
              <a:cxnLst/>
              <a:rect l="l" t="t" r="r" b="b"/>
              <a:pathLst>
                <a:path w="1729104" h="5044440">
                  <a:moveTo>
                    <a:pt x="38100" y="533400"/>
                  </a:moveTo>
                  <a:lnTo>
                    <a:pt x="0" y="533400"/>
                  </a:lnTo>
                  <a:lnTo>
                    <a:pt x="0" y="571500"/>
                  </a:lnTo>
                  <a:lnTo>
                    <a:pt x="38100" y="571500"/>
                  </a:lnTo>
                  <a:lnTo>
                    <a:pt x="38100" y="533400"/>
                  </a:lnTo>
                  <a:close/>
                </a:path>
                <a:path w="1729104" h="5044440">
                  <a:moveTo>
                    <a:pt x="38100" y="457200"/>
                  </a:moveTo>
                  <a:lnTo>
                    <a:pt x="0" y="457200"/>
                  </a:lnTo>
                  <a:lnTo>
                    <a:pt x="0" y="495300"/>
                  </a:lnTo>
                  <a:lnTo>
                    <a:pt x="38100" y="495300"/>
                  </a:lnTo>
                  <a:lnTo>
                    <a:pt x="38100" y="457200"/>
                  </a:lnTo>
                  <a:close/>
                </a:path>
                <a:path w="1729104" h="5044440">
                  <a:moveTo>
                    <a:pt x="38100" y="381000"/>
                  </a:moveTo>
                  <a:lnTo>
                    <a:pt x="0" y="381000"/>
                  </a:lnTo>
                  <a:lnTo>
                    <a:pt x="0" y="419100"/>
                  </a:lnTo>
                  <a:lnTo>
                    <a:pt x="38100" y="419100"/>
                  </a:lnTo>
                  <a:lnTo>
                    <a:pt x="38100" y="381000"/>
                  </a:lnTo>
                  <a:close/>
                </a:path>
                <a:path w="1729104" h="5044440">
                  <a:moveTo>
                    <a:pt x="38100" y="304800"/>
                  </a:moveTo>
                  <a:lnTo>
                    <a:pt x="0" y="304800"/>
                  </a:lnTo>
                  <a:lnTo>
                    <a:pt x="0" y="342900"/>
                  </a:lnTo>
                  <a:lnTo>
                    <a:pt x="38100" y="342900"/>
                  </a:lnTo>
                  <a:lnTo>
                    <a:pt x="38100" y="304800"/>
                  </a:lnTo>
                  <a:close/>
                </a:path>
                <a:path w="1729104" h="5044440">
                  <a:moveTo>
                    <a:pt x="38100" y="228600"/>
                  </a:moveTo>
                  <a:lnTo>
                    <a:pt x="0" y="228600"/>
                  </a:lnTo>
                  <a:lnTo>
                    <a:pt x="0" y="266700"/>
                  </a:lnTo>
                  <a:lnTo>
                    <a:pt x="38100" y="266700"/>
                  </a:lnTo>
                  <a:lnTo>
                    <a:pt x="38100" y="228600"/>
                  </a:lnTo>
                  <a:close/>
                </a:path>
                <a:path w="1729104" h="5044440">
                  <a:moveTo>
                    <a:pt x="38100" y="152400"/>
                  </a:moveTo>
                  <a:lnTo>
                    <a:pt x="0" y="152400"/>
                  </a:lnTo>
                  <a:lnTo>
                    <a:pt x="0" y="190500"/>
                  </a:lnTo>
                  <a:lnTo>
                    <a:pt x="38100" y="190500"/>
                  </a:lnTo>
                  <a:lnTo>
                    <a:pt x="38100" y="152400"/>
                  </a:lnTo>
                  <a:close/>
                </a:path>
                <a:path w="1729104" h="5044440">
                  <a:moveTo>
                    <a:pt x="38100" y="76200"/>
                  </a:moveTo>
                  <a:lnTo>
                    <a:pt x="0" y="7620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76200"/>
                  </a:lnTo>
                  <a:close/>
                </a:path>
                <a:path w="1729104" h="504444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  <a:path w="1729104" h="5044440">
                  <a:moveTo>
                    <a:pt x="435508" y="5005959"/>
                  </a:moveTo>
                  <a:lnTo>
                    <a:pt x="424713" y="5005959"/>
                  </a:lnTo>
                  <a:lnTo>
                    <a:pt x="424713" y="5044071"/>
                  </a:lnTo>
                  <a:lnTo>
                    <a:pt x="435508" y="5044071"/>
                  </a:lnTo>
                  <a:lnTo>
                    <a:pt x="435508" y="5005959"/>
                  </a:lnTo>
                  <a:close/>
                </a:path>
                <a:path w="1729104" h="5044440">
                  <a:moveTo>
                    <a:pt x="940155" y="619810"/>
                  </a:moveTo>
                  <a:lnTo>
                    <a:pt x="902055" y="619594"/>
                  </a:lnTo>
                  <a:lnTo>
                    <a:pt x="901852" y="657694"/>
                  </a:lnTo>
                  <a:lnTo>
                    <a:pt x="939939" y="657898"/>
                  </a:lnTo>
                  <a:lnTo>
                    <a:pt x="940155" y="619810"/>
                  </a:lnTo>
                  <a:close/>
                </a:path>
                <a:path w="1729104" h="5044440">
                  <a:moveTo>
                    <a:pt x="940574" y="543610"/>
                  </a:moveTo>
                  <a:lnTo>
                    <a:pt x="902474" y="543394"/>
                  </a:lnTo>
                  <a:lnTo>
                    <a:pt x="902258" y="581494"/>
                  </a:lnTo>
                  <a:lnTo>
                    <a:pt x="940358" y="581710"/>
                  </a:lnTo>
                  <a:lnTo>
                    <a:pt x="940574" y="543610"/>
                  </a:lnTo>
                  <a:close/>
                </a:path>
                <a:path w="1729104" h="5044440">
                  <a:moveTo>
                    <a:pt x="940993" y="467410"/>
                  </a:moveTo>
                  <a:lnTo>
                    <a:pt x="902893" y="467194"/>
                  </a:lnTo>
                  <a:lnTo>
                    <a:pt x="902677" y="505294"/>
                  </a:lnTo>
                  <a:lnTo>
                    <a:pt x="940777" y="505510"/>
                  </a:lnTo>
                  <a:lnTo>
                    <a:pt x="940993" y="467410"/>
                  </a:lnTo>
                  <a:close/>
                </a:path>
                <a:path w="1729104" h="5044440">
                  <a:moveTo>
                    <a:pt x="941412" y="391210"/>
                  </a:moveTo>
                  <a:lnTo>
                    <a:pt x="903312" y="390994"/>
                  </a:lnTo>
                  <a:lnTo>
                    <a:pt x="903097" y="429094"/>
                  </a:lnTo>
                  <a:lnTo>
                    <a:pt x="941197" y="429310"/>
                  </a:lnTo>
                  <a:lnTo>
                    <a:pt x="941412" y="391210"/>
                  </a:lnTo>
                  <a:close/>
                </a:path>
                <a:path w="1729104" h="5044440">
                  <a:moveTo>
                    <a:pt x="941832" y="315010"/>
                  </a:moveTo>
                  <a:lnTo>
                    <a:pt x="903732" y="314794"/>
                  </a:lnTo>
                  <a:lnTo>
                    <a:pt x="903516" y="352894"/>
                  </a:lnTo>
                  <a:lnTo>
                    <a:pt x="941616" y="353110"/>
                  </a:lnTo>
                  <a:lnTo>
                    <a:pt x="941832" y="315010"/>
                  </a:lnTo>
                  <a:close/>
                </a:path>
                <a:path w="1729104" h="5044440">
                  <a:moveTo>
                    <a:pt x="942251" y="238810"/>
                  </a:moveTo>
                  <a:lnTo>
                    <a:pt x="904151" y="238607"/>
                  </a:lnTo>
                  <a:lnTo>
                    <a:pt x="903935" y="276694"/>
                  </a:lnTo>
                  <a:lnTo>
                    <a:pt x="942035" y="276910"/>
                  </a:lnTo>
                  <a:lnTo>
                    <a:pt x="942251" y="238810"/>
                  </a:lnTo>
                  <a:close/>
                </a:path>
                <a:path w="1729104" h="5044440">
                  <a:moveTo>
                    <a:pt x="942670" y="162610"/>
                  </a:moveTo>
                  <a:lnTo>
                    <a:pt x="904570" y="162407"/>
                  </a:lnTo>
                  <a:lnTo>
                    <a:pt x="904354" y="200507"/>
                  </a:lnTo>
                  <a:lnTo>
                    <a:pt x="942454" y="200710"/>
                  </a:lnTo>
                  <a:lnTo>
                    <a:pt x="942670" y="162610"/>
                  </a:lnTo>
                  <a:close/>
                </a:path>
                <a:path w="1729104" h="5044440">
                  <a:moveTo>
                    <a:pt x="943089" y="86410"/>
                  </a:moveTo>
                  <a:lnTo>
                    <a:pt x="904989" y="86207"/>
                  </a:lnTo>
                  <a:lnTo>
                    <a:pt x="904773" y="124307"/>
                  </a:lnTo>
                  <a:lnTo>
                    <a:pt x="942873" y="124510"/>
                  </a:lnTo>
                  <a:lnTo>
                    <a:pt x="943089" y="86410"/>
                  </a:lnTo>
                  <a:close/>
                </a:path>
                <a:path w="1729104" h="5044440">
                  <a:moveTo>
                    <a:pt x="943508" y="10210"/>
                  </a:moveTo>
                  <a:lnTo>
                    <a:pt x="905408" y="10007"/>
                  </a:lnTo>
                  <a:lnTo>
                    <a:pt x="905192" y="48107"/>
                  </a:lnTo>
                  <a:lnTo>
                    <a:pt x="943292" y="48310"/>
                  </a:lnTo>
                  <a:lnTo>
                    <a:pt x="943508" y="10210"/>
                  </a:lnTo>
                  <a:close/>
                </a:path>
                <a:path w="1729104" h="5044440">
                  <a:moveTo>
                    <a:pt x="967105" y="638898"/>
                  </a:moveTo>
                  <a:lnTo>
                    <a:pt x="943483" y="638898"/>
                  </a:lnTo>
                  <a:lnTo>
                    <a:pt x="943483" y="676998"/>
                  </a:lnTo>
                  <a:lnTo>
                    <a:pt x="967105" y="676998"/>
                  </a:lnTo>
                  <a:lnTo>
                    <a:pt x="967105" y="638898"/>
                  </a:lnTo>
                  <a:close/>
                </a:path>
                <a:path w="1729104" h="5044440">
                  <a:moveTo>
                    <a:pt x="1043305" y="638898"/>
                  </a:moveTo>
                  <a:lnTo>
                    <a:pt x="1005205" y="638898"/>
                  </a:lnTo>
                  <a:lnTo>
                    <a:pt x="1005205" y="676998"/>
                  </a:lnTo>
                  <a:lnTo>
                    <a:pt x="1043305" y="676998"/>
                  </a:lnTo>
                  <a:lnTo>
                    <a:pt x="1043305" y="638898"/>
                  </a:lnTo>
                  <a:close/>
                </a:path>
                <a:path w="1729104" h="5044440">
                  <a:moveTo>
                    <a:pt x="1119505" y="638898"/>
                  </a:moveTo>
                  <a:lnTo>
                    <a:pt x="1081405" y="638898"/>
                  </a:lnTo>
                  <a:lnTo>
                    <a:pt x="1081405" y="676998"/>
                  </a:lnTo>
                  <a:lnTo>
                    <a:pt x="1119505" y="676998"/>
                  </a:lnTo>
                  <a:lnTo>
                    <a:pt x="1119505" y="638898"/>
                  </a:lnTo>
                  <a:close/>
                </a:path>
                <a:path w="1729104" h="5044440">
                  <a:moveTo>
                    <a:pt x="1195705" y="638898"/>
                  </a:moveTo>
                  <a:lnTo>
                    <a:pt x="1157605" y="638898"/>
                  </a:lnTo>
                  <a:lnTo>
                    <a:pt x="1157605" y="676998"/>
                  </a:lnTo>
                  <a:lnTo>
                    <a:pt x="1195705" y="676998"/>
                  </a:lnTo>
                  <a:lnTo>
                    <a:pt x="1195705" y="638898"/>
                  </a:lnTo>
                  <a:close/>
                </a:path>
                <a:path w="1729104" h="5044440">
                  <a:moveTo>
                    <a:pt x="1271905" y="638898"/>
                  </a:moveTo>
                  <a:lnTo>
                    <a:pt x="1233805" y="638898"/>
                  </a:lnTo>
                  <a:lnTo>
                    <a:pt x="1233805" y="676998"/>
                  </a:lnTo>
                  <a:lnTo>
                    <a:pt x="1271905" y="676998"/>
                  </a:lnTo>
                  <a:lnTo>
                    <a:pt x="1271905" y="638898"/>
                  </a:lnTo>
                  <a:close/>
                </a:path>
                <a:path w="1729104" h="5044440">
                  <a:moveTo>
                    <a:pt x="1348105" y="638898"/>
                  </a:moveTo>
                  <a:lnTo>
                    <a:pt x="1310005" y="638898"/>
                  </a:lnTo>
                  <a:lnTo>
                    <a:pt x="1310005" y="676998"/>
                  </a:lnTo>
                  <a:lnTo>
                    <a:pt x="1348105" y="676998"/>
                  </a:lnTo>
                  <a:lnTo>
                    <a:pt x="1348105" y="638898"/>
                  </a:lnTo>
                  <a:close/>
                </a:path>
                <a:path w="1729104" h="5044440">
                  <a:moveTo>
                    <a:pt x="1424305" y="638898"/>
                  </a:moveTo>
                  <a:lnTo>
                    <a:pt x="1386205" y="638898"/>
                  </a:lnTo>
                  <a:lnTo>
                    <a:pt x="1386205" y="676998"/>
                  </a:lnTo>
                  <a:lnTo>
                    <a:pt x="1424305" y="676998"/>
                  </a:lnTo>
                  <a:lnTo>
                    <a:pt x="1424305" y="638898"/>
                  </a:lnTo>
                  <a:close/>
                </a:path>
                <a:path w="1729104" h="5044440">
                  <a:moveTo>
                    <a:pt x="1500505" y="638898"/>
                  </a:moveTo>
                  <a:lnTo>
                    <a:pt x="1462405" y="638898"/>
                  </a:lnTo>
                  <a:lnTo>
                    <a:pt x="1462405" y="676998"/>
                  </a:lnTo>
                  <a:lnTo>
                    <a:pt x="1500505" y="676998"/>
                  </a:lnTo>
                  <a:lnTo>
                    <a:pt x="1500505" y="638898"/>
                  </a:lnTo>
                  <a:close/>
                </a:path>
                <a:path w="1729104" h="5044440">
                  <a:moveTo>
                    <a:pt x="1576705" y="638898"/>
                  </a:moveTo>
                  <a:lnTo>
                    <a:pt x="1538605" y="638898"/>
                  </a:lnTo>
                  <a:lnTo>
                    <a:pt x="1538605" y="676998"/>
                  </a:lnTo>
                  <a:lnTo>
                    <a:pt x="1576705" y="676998"/>
                  </a:lnTo>
                  <a:lnTo>
                    <a:pt x="1576705" y="638898"/>
                  </a:lnTo>
                  <a:close/>
                </a:path>
                <a:path w="1729104" h="5044440">
                  <a:moveTo>
                    <a:pt x="1652905" y="638898"/>
                  </a:moveTo>
                  <a:lnTo>
                    <a:pt x="1614805" y="638898"/>
                  </a:lnTo>
                  <a:lnTo>
                    <a:pt x="1614805" y="676998"/>
                  </a:lnTo>
                  <a:lnTo>
                    <a:pt x="1652905" y="676998"/>
                  </a:lnTo>
                  <a:lnTo>
                    <a:pt x="1652905" y="638898"/>
                  </a:lnTo>
                  <a:close/>
                </a:path>
                <a:path w="1729104" h="5044440">
                  <a:moveTo>
                    <a:pt x="1729105" y="638898"/>
                  </a:moveTo>
                  <a:lnTo>
                    <a:pt x="1691005" y="638898"/>
                  </a:lnTo>
                  <a:lnTo>
                    <a:pt x="1691005" y="676998"/>
                  </a:lnTo>
                  <a:lnTo>
                    <a:pt x="1729105" y="676998"/>
                  </a:lnTo>
                  <a:lnTo>
                    <a:pt x="1729105" y="638898"/>
                  </a:lnTo>
                  <a:close/>
                </a:path>
              </a:pathLst>
            </a:custGeom>
            <a:solidFill>
              <a:srgbClr val="A0DB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27328" y="3639098"/>
              <a:ext cx="13970" cy="572770"/>
            </a:xfrm>
            <a:custGeom>
              <a:avLst/>
              <a:gdLst/>
              <a:ahLst/>
              <a:cxnLst/>
              <a:rect l="l" t="t" r="r" b="b"/>
              <a:pathLst>
                <a:path w="13969" h="572770">
                  <a:moveTo>
                    <a:pt x="0" y="567907"/>
                  </a:moveTo>
                  <a:lnTo>
                    <a:pt x="0" y="4494"/>
                  </a:lnTo>
                  <a:lnTo>
                    <a:pt x="2988" y="0"/>
                  </a:lnTo>
                  <a:lnTo>
                    <a:pt x="10365" y="0"/>
                  </a:lnTo>
                  <a:lnTo>
                    <a:pt x="13353" y="4494"/>
                  </a:lnTo>
                  <a:lnTo>
                    <a:pt x="13353" y="10037"/>
                  </a:lnTo>
                  <a:lnTo>
                    <a:pt x="13353" y="567907"/>
                  </a:lnTo>
                  <a:lnTo>
                    <a:pt x="10365" y="572402"/>
                  </a:lnTo>
                  <a:lnTo>
                    <a:pt x="2988" y="572402"/>
                  </a:lnTo>
                  <a:lnTo>
                    <a:pt x="0" y="567907"/>
                  </a:lnTo>
                  <a:close/>
                </a:path>
              </a:pathLst>
            </a:custGeom>
            <a:solidFill>
              <a:srgbClr val="EC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2845" y="4134453"/>
              <a:ext cx="95249" cy="9489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52215" y="4625004"/>
              <a:ext cx="4352939" cy="238124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59267" y="7748198"/>
              <a:ext cx="5476859" cy="219074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084380" y="8545037"/>
              <a:ext cx="13970" cy="572770"/>
            </a:xfrm>
            <a:custGeom>
              <a:avLst/>
              <a:gdLst/>
              <a:ahLst/>
              <a:cxnLst/>
              <a:rect l="l" t="t" r="r" b="b"/>
              <a:pathLst>
                <a:path w="13970" h="572770">
                  <a:moveTo>
                    <a:pt x="0" y="567907"/>
                  </a:moveTo>
                  <a:lnTo>
                    <a:pt x="0" y="4494"/>
                  </a:lnTo>
                  <a:lnTo>
                    <a:pt x="2988" y="0"/>
                  </a:lnTo>
                  <a:lnTo>
                    <a:pt x="10365" y="0"/>
                  </a:lnTo>
                  <a:lnTo>
                    <a:pt x="13353" y="4494"/>
                  </a:lnTo>
                  <a:lnTo>
                    <a:pt x="13353" y="10037"/>
                  </a:lnTo>
                  <a:lnTo>
                    <a:pt x="13353" y="567907"/>
                  </a:lnTo>
                  <a:lnTo>
                    <a:pt x="10365" y="572402"/>
                  </a:lnTo>
                  <a:lnTo>
                    <a:pt x="2988" y="572402"/>
                  </a:lnTo>
                  <a:lnTo>
                    <a:pt x="0" y="567907"/>
                  </a:lnTo>
                  <a:close/>
                </a:path>
              </a:pathLst>
            </a:custGeom>
            <a:solidFill>
              <a:srgbClr val="EC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39910" y="9040392"/>
              <a:ext cx="95248" cy="9492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034320" y="9579616"/>
              <a:ext cx="572770" cy="13970"/>
            </a:xfrm>
            <a:custGeom>
              <a:avLst/>
              <a:gdLst/>
              <a:ahLst/>
              <a:cxnLst/>
              <a:rect l="l" t="t" r="r" b="b"/>
              <a:pathLst>
                <a:path w="572770" h="13970">
                  <a:moveTo>
                    <a:pt x="567907" y="13353"/>
                  </a:moveTo>
                  <a:lnTo>
                    <a:pt x="4494" y="13353"/>
                  </a:lnTo>
                  <a:lnTo>
                    <a:pt x="0" y="10365"/>
                  </a:lnTo>
                  <a:lnTo>
                    <a:pt x="0" y="2988"/>
                  </a:lnTo>
                  <a:lnTo>
                    <a:pt x="4494" y="0"/>
                  </a:lnTo>
                  <a:lnTo>
                    <a:pt x="10037" y="0"/>
                  </a:lnTo>
                  <a:lnTo>
                    <a:pt x="567907" y="0"/>
                  </a:lnTo>
                  <a:lnTo>
                    <a:pt x="572402" y="2988"/>
                  </a:lnTo>
                  <a:lnTo>
                    <a:pt x="572402" y="10365"/>
                  </a:lnTo>
                  <a:lnTo>
                    <a:pt x="567907" y="13353"/>
                  </a:lnTo>
                  <a:close/>
                </a:path>
              </a:pathLst>
            </a:custGeom>
            <a:solidFill>
              <a:srgbClr val="EC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29675" y="9542191"/>
              <a:ext cx="94920" cy="95248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364117" y="2317626"/>
            <a:ext cx="1371600" cy="1089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465" marR="30480" algn="ctr">
              <a:lnSpc>
                <a:spcPct val="116300"/>
              </a:lnSpc>
              <a:spcBef>
                <a:spcPts val="95"/>
              </a:spcBef>
            </a:pPr>
            <a:r>
              <a:rPr sz="1200" b="1" spc="-105" dirty="0">
                <a:solidFill>
                  <a:srgbClr val="5CC67A"/>
                </a:solidFill>
                <a:latin typeface="Verdana"/>
                <a:cs typeface="Verdana"/>
              </a:rPr>
              <a:t>Bùng</a:t>
            </a:r>
            <a:r>
              <a:rPr sz="1200" b="1" spc="-90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30" dirty="0">
                <a:solidFill>
                  <a:srgbClr val="5CC67A"/>
                </a:solidFill>
                <a:latin typeface="Verdana"/>
                <a:cs typeface="Verdana"/>
              </a:rPr>
              <a:t>n</a:t>
            </a:r>
            <a:r>
              <a:rPr sz="1200" b="1" spc="-30" dirty="0">
                <a:solidFill>
                  <a:srgbClr val="5CC67A"/>
                </a:solidFill>
                <a:latin typeface="Noto Sans"/>
                <a:cs typeface="Noto Sans"/>
              </a:rPr>
              <a:t>ổ</a:t>
            </a:r>
            <a:r>
              <a:rPr sz="1200" b="1" spc="-20" dirty="0">
                <a:solidFill>
                  <a:srgbClr val="5CC67A"/>
                </a:solidFill>
                <a:latin typeface="Noto Sans"/>
                <a:cs typeface="Noto Sans"/>
              </a:rPr>
              <a:t> </a:t>
            </a:r>
            <a:r>
              <a:rPr sz="1200" b="1" spc="-20" dirty="0">
                <a:solidFill>
                  <a:srgbClr val="5CC67A"/>
                </a:solidFill>
                <a:latin typeface="Verdana"/>
                <a:cs typeface="Verdana"/>
              </a:rPr>
              <a:t>tăng </a:t>
            </a:r>
            <a:r>
              <a:rPr sz="1200" b="1" spc="-95" dirty="0">
                <a:solidFill>
                  <a:srgbClr val="5CC67A"/>
                </a:solidFill>
                <a:latin typeface="Verdana"/>
                <a:cs typeface="Verdana"/>
              </a:rPr>
              <a:t>tr</a:t>
            </a:r>
            <a:r>
              <a:rPr sz="1200" b="1" spc="-105" dirty="0">
                <a:solidFill>
                  <a:srgbClr val="5CC67A"/>
                </a:solidFill>
                <a:latin typeface="Verdana"/>
                <a:cs typeface="Verdana"/>
              </a:rPr>
              <a:t>u</a:t>
            </a:r>
            <a:r>
              <a:rPr sz="1200" b="1" spc="-1275" dirty="0">
                <a:solidFill>
                  <a:srgbClr val="5CC67A"/>
                </a:solidFill>
                <a:latin typeface="Verdana"/>
                <a:cs typeface="Verdana"/>
              </a:rPr>
              <a:t>̛</a:t>
            </a:r>
            <a:r>
              <a:rPr sz="1200" b="1" spc="-90" dirty="0">
                <a:solidFill>
                  <a:srgbClr val="5CC67A"/>
                </a:solidFill>
                <a:latin typeface="Noto Sans"/>
                <a:cs typeface="Noto Sans"/>
              </a:rPr>
              <a:t>ở</a:t>
            </a:r>
            <a:r>
              <a:rPr sz="1200" b="1" spc="-95" dirty="0">
                <a:solidFill>
                  <a:srgbClr val="5CC67A"/>
                </a:solidFill>
                <a:latin typeface="Verdana"/>
                <a:cs typeface="Verdana"/>
              </a:rPr>
              <a:t>n</a:t>
            </a:r>
            <a:r>
              <a:rPr sz="1200" b="1" spc="-85" dirty="0">
                <a:solidFill>
                  <a:srgbClr val="5CC67A"/>
                </a:solidFill>
                <a:latin typeface="Verdana"/>
                <a:cs typeface="Verdana"/>
              </a:rPr>
              <a:t>g</a:t>
            </a:r>
            <a:r>
              <a:rPr sz="1200" b="1" spc="-6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5CC67A"/>
                </a:solidFill>
                <a:latin typeface="Verdana"/>
                <a:cs typeface="Verdana"/>
              </a:rPr>
              <a:t>trong</a:t>
            </a:r>
            <a:r>
              <a:rPr sz="1200" b="1" spc="-60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5CC67A"/>
                </a:solidFill>
                <a:latin typeface="Verdana"/>
                <a:cs typeface="Verdana"/>
              </a:rPr>
              <a:t>kỳ </a:t>
            </a:r>
            <a:r>
              <a:rPr sz="1200" b="1" spc="-135" dirty="0">
                <a:solidFill>
                  <a:srgbClr val="5CC67A"/>
                </a:solidFill>
                <a:latin typeface="Verdana"/>
                <a:cs typeface="Verdana"/>
              </a:rPr>
              <a:t>2021-</a:t>
            </a:r>
            <a:r>
              <a:rPr sz="1200" b="1" spc="-70" dirty="0">
                <a:solidFill>
                  <a:srgbClr val="5CC67A"/>
                </a:solidFill>
                <a:latin typeface="Verdana"/>
                <a:cs typeface="Verdana"/>
              </a:rPr>
              <a:t>2022</a:t>
            </a:r>
            <a:r>
              <a:rPr sz="1200" b="1" spc="-4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120" dirty="0">
                <a:solidFill>
                  <a:srgbClr val="5CC67A"/>
                </a:solidFill>
                <a:latin typeface="Verdana"/>
                <a:cs typeface="Verdana"/>
              </a:rPr>
              <a:t>(Tăng</a:t>
            </a:r>
            <a:endParaRPr sz="1200">
              <a:latin typeface="Verdana"/>
              <a:cs typeface="Verdana"/>
            </a:endParaRPr>
          </a:p>
          <a:p>
            <a:pPr marL="147955" marR="140335" algn="ctr">
              <a:lnSpc>
                <a:spcPct val="116300"/>
              </a:lnSpc>
            </a:pPr>
            <a:r>
              <a:rPr sz="1200" b="1" spc="-80" dirty="0">
                <a:solidFill>
                  <a:srgbClr val="5CC67A"/>
                </a:solidFill>
                <a:latin typeface="Verdana"/>
                <a:cs typeface="Verdana"/>
              </a:rPr>
              <a:t>gâ</a:t>
            </a:r>
            <a:r>
              <a:rPr sz="1800" b="1" spc="-120" baseline="13888" dirty="0">
                <a:solidFill>
                  <a:srgbClr val="5CC67A"/>
                </a:solidFill>
                <a:latin typeface="Verdana"/>
                <a:cs typeface="Verdana"/>
              </a:rPr>
              <a:t>́</a:t>
            </a:r>
            <a:r>
              <a:rPr sz="1200" b="1" spc="-80" dirty="0">
                <a:solidFill>
                  <a:srgbClr val="5CC67A"/>
                </a:solidFill>
                <a:latin typeface="Verdana"/>
                <a:cs typeface="Verdana"/>
              </a:rPr>
              <a:t>p</a:t>
            </a:r>
            <a:r>
              <a:rPr sz="1200" b="1" spc="-90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60" dirty="0">
                <a:solidFill>
                  <a:srgbClr val="5CC67A"/>
                </a:solidFill>
                <a:latin typeface="Verdana"/>
                <a:cs typeface="Verdana"/>
              </a:rPr>
              <a:t>3</a:t>
            </a:r>
            <a:r>
              <a:rPr sz="1200" b="1" spc="-90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125" dirty="0">
                <a:solidFill>
                  <a:srgbClr val="5CC67A"/>
                </a:solidFill>
                <a:latin typeface="Verdana"/>
                <a:cs typeface="Verdana"/>
              </a:rPr>
              <a:t>lâ</a:t>
            </a:r>
            <a:r>
              <a:rPr sz="1800" b="1" spc="-187" baseline="13888" dirty="0">
                <a:solidFill>
                  <a:srgbClr val="5CC67A"/>
                </a:solidFill>
                <a:latin typeface="Verdana"/>
                <a:cs typeface="Verdana"/>
              </a:rPr>
              <a:t>̀</a:t>
            </a:r>
            <a:r>
              <a:rPr sz="1800" b="1" spc="82" baseline="13888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5CC67A"/>
                </a:solidFill>
                <a:latin typeface="Verdana"/>
                <a:cs typeface="Verdana"/>
              </a:rPr>
              <a:t>DT</a:t>
            </a:r>
            <a:r>
              <a:rPr sz="1200" b="1" spc="-90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5CC67A"/>
                </a:solidFill>
                <a:latin typeface="Verdana"/>
                <a:cs typeface="Verdana"/>
              </a:rPr>
              <a:t>và </a:t>
            </a:r>
            <a:r>
              <a:rPr sz="1200" b="1" spc="-80" dirty="0">
                <a:solidFill>
                  <a:srgbClr val="5CC67A"/>
                </a:solidFill>
                <a:latin typeface="Verdana"/>
                <a:cs typeface="Verdana"/>
              </a:rPr>
              <a:t>gâ</a:t>
            </a:r>
            <a:r>
              <a:rPr sz="1800" b="1" spc="-120" baseline="13888" dirty="0">
                <a:solidFill>
                  <a:srgbClr val="5CC67A"/>
                </a:solidFill>
                <a:latin typeface="Verdana"/>
                <a:cs typeface="Verdana"/>
              </a:rPr>
              <a:t>́</a:t>
            </a:r>
            <a:r>
              <a:rPr sz="1200" b="1" spc="-80" dirty="0">
                <a:solidFill>
                  <a:srgbClr val="5CC67A"/>
                </a:solidFill>
                <a:latin typeface="Verdana"/>
                <a:cs typeface="Verdana"/>
              </a:rPr>
              <a:t>p</a:t>
            </a:r>
            <a:r>
              <a:rPr sz="1200" b="1" spc="-8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75" dirty="0">
                <a:solidFill>
                  <a:srgbClr val="5CC67A"/>
                </a:solidFill>
                <a:latin typeface="Verdana"/>
                <a:cs typeface="Verdana"/>
              </a:rPr>
              <a:t>2</a:t>
            </a:r>
            <a:r>
              <a:rPr sz="1200" b="1" spc="-8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204" dirty="0">
                <a:solidFill>
                  <a:srgbClr val="5CC67A"/>
                </a:solidFill>
                <a:latin typeface="Verdana"/>
                <a:cs typeface="Verdana"/>
              </a:rPr>
              <a:t>lâ</a:t>
            </a:r>
            <a:r>
              <a:rPr sz="1800" b="1" spc="-307" baseline="13888" dirty="0">
                <a:solidFill>
                  <a:srgbClr val="5CC67A"/>
                </a:solidFill>
                <a:latin typeface="Verdana"/>
                <a:cs typeface="Verdana"/>
              </a:rPr>
              <a:t>̀</a:t>
            </a:r>
            <a:r>
              <a:rPr sz="1800" b="1" spc="-209" baseline="13888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125" dirty="0">
                <a:solidFill>
                  <a:srgbClr val="5CC67A"/>
                </a:solidFill>
                <a:latin typeface="Verdana"/>
                <a:cs typeface="Verdana"/>
              </a:rPr>
              <a:t>n</a:t>
            </a:r>
            <a:r>
              <a:rPr sz="1200" b="1" spc="-8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5CC67A"/>
                </a:solidFill>
                <a:latin typeface="Verdana"/>
                <a:cs typeface="Verdana"/>
              </a:rPr>
              <a:t>LN)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0212" y="4502669"/>
            <a:ext cx="1139190" cy="3873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415"/>
              </a:lnSpc>
              <a:spcBef>
                <a:spcPts val="110"/>
              </a:spcBef>
            </a:pPr>
            <a:r>
              <a:rPr sz="1200" b="1" spc="-110" dirty="0">
                <a:solidFill>
                  <a:srgbClr val="E6E7E8"/>
                </a:solidFill>
                <a:latin typeface="Verdana"/>
                <a:cs typeface="Verdana"/>
              </a:rPr>
              <a:t>Phù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h</a:t>
            </a:r>
            <a:r>
              <a:rPr sz="1200" b="1" spc="-65" dirty="0">
                <a:solidFill>
                  <a:srgbClr val="E6E7E8"/>
                </a:solidFill>
                <a:latin typeface="Noto Sans"/>
                <a:cs typeface="Noto Sans"/>
              </a:rPr>
              <a:t>ợ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p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v</a:t>
            </a:r>
            <a:r>
              <a:rPr sz="1200" b="1" spc="-225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80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25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xu</a:t>
            </a:r>
            <a:endParaRPr sz="1200">
              <a:latin typeface="Verdana"/>
              <a:cs typeface="Verdana"/>
            </a:endParaRPr>
          </a:p>
          <a:p>
            <a:pPr marL="253365">
              <a:lnSpc>
                <a:spcPts val="1415"/>
              </a:lnSpc>
            </a:pP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9490" y="4686960"/>
            <a:ext cx="1120775" cy="450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5080" indent="-167640">
              <a:lnSpc>
                <a:spcPct val="116300"/>
              </a:lnSpc>
              <a:spcBef>
                <a:spcPts val="95"/>
              </a:spcBef>
            </a:pP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thê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công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 ngh</a:t>
            </a:r>
            <a:r>
              <a:rPr sz="1200" b="1" spc="-75" dirty="0">
                <a:solidFill>
                  <a:srgbClr val="E6E7E8"/>
                </a:solidFill>
                <a:latin typeface="Noto Sans"/>
                <a:cs typeface="Noto Sans"/>
              </a:rPr>
              <a:t>ệ 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h</a:t>
            </a:r>
            <a:r>
              <a:rPr sz="1200" b="1" spc="-85" dirty="0">
                <a:solidFill>
                  <a:srgbClr val="E6E7E8"/>
                </a:solidFill>
                <a:latin typeface="Noto Sans"/>
                <a:cs typeface="Noto Sans"/>
              </a:rPr>
              <a:t>ậ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u </a:t>
            </a:r>
            <a:r>
              <a:rPr sz="1200" b="1" spc="-10" dirty="0">
                <a:solidFill>
                  <a:srgbClr val="E6E7E8"/>
                </a:solidFill>
                <a:latin typeface="Verdana"/>
                <a:cs typeface="Verdana"/>
              </a:rPr>
              <a:t>Covid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389987" y="7781417"/>
            <a:ext cx="2754630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 algn="ctr">
              <a:lnSpc>
                <a:spcPct val="116300"/>
              </a:lnSpc>
              <a:spcBef>
                <a:spcPts val="95"/>
              </a:spcBef>
            </a:pPr>
            <a:r>
              <a:rPr sz="1200" b="1" spc="-95" dirty="0">
                <a:solidFill>
                  <a:srgbClr val="5CC67A"/>
                </a:solidFill>
                <a:latin typeface="Verdana"/>
                <a:cs typeface="Verdana"/>
              </a:rPr>
              <a:t>Tuy</a:t>
            </a:r>
            <a:r>
              <a:rPr sz="1200" b="1" spc="-7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5CC67A"/>
                </a:solidFill>
                <a:latin typeface="Verdana"/>
                <a:cs typeface="Verdana"/>
              </a:rPr>
              <a:t>nhiên,</a:t>
            </a:r>
            <a:r>
              <a:rPr sz="1200" b="1" spc="-7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5CC67A"/>
                </a:solidFill>
                <a:latin typeface="Verdana"/>
                <a:cs typeface="Verdana"/>
              </a:rPr>
              <a:t>doanh</a:t>
            </a:r>
            <a:r>
              <a:rPr sz="1200" b="1" spc="-7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114" dirty="0">
                <a:solidFill>
                  <a:srgbClr val="5CC67A"/>
                </a:solidFill>
                <a:latin typeface="Verdana"/>
                <a:cs typeface="Verdana"/>
              </a:rPr>
              <a:t>thu</a:t>
            </a:r>
            <a:r>
              <a:rPr sz="1200" b="1" spc="-7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35" dirty="0">
                <a:solidFill>
                  <a:srgbClr val="5CC67A"/>
                </a:solidFill>
                <a:latin typeface="Verdana"/>
                <a:cs typeface="Verdana"/>
              </a:rPr>
              <a:t>cao</a:t>
            </a:r>
            <a:r>
              <a:rPr sz="1200" b="1" spc="-7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5CC67A"/>
                </a:solidFill>
                <a:latin typeface="Verdana"/>
                <a:cs typeface="Verdana"/>
              </a:rPr>
              <a:t>là</a:t>
            </a:r>
            <a:r>
              <a:rPr sz="1200" b="1" spc="-7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5CC67A"/>
                </a:solidFill>
                <a:latin typeface="Verdana"/>
                <a:cs typeface="Verdana"/>
              </a:rPr>
              <a:t>thê</a:t>
            </a:r>
            <a:r>
              <a:rPr sz="1800" b="1" spc="-30" baseline="13888" dirty="0">
                <a:solidFill>
                  <a:srgbClr val="5CC67A"/>
                </a:solidFill>
                <a:latin typeface="Verdana"/>
                <a:cs typeface="Verdana"/>
              </a:rPr>
              <a:t>́</a:t>
            </a:r>
            <a:r>
              <a:rPr sz="1200" b="1" spc="-20" dirty="0">
                <a:solidFill>
                  <a:srgbClr val="5CC67A"/>
                </a:solidFill>
                <a:latin typeface="Verdana"/>
                <a:cs typeface="Verdana"/>
              </a:rPr>
              <a:t>, </a:t>
            </a:r>
            <a:r>
              <a:rPr sz="1200" b="1" spc="-120" dirty="0">
                <a:solidFill>
                  <a:srgbClr val="5CC67A"/>
                </a:solidFill>
                <a:latin typeface="Verdana"/>
                <a:cs typeface="Verdana"/>
              </a:rPr>
              <a:t>nh</a:t>
            </a:r>
            <a:r>
              <a:rPr sz="1200" b="1" spc="-130" dirty="0">
                <a:solidFill>
                  <a:srgbClr val="5CC67A"/>
                </a:solidFill>
                <a:latin typeface="Verdana"/>
                <a:cs typeface="Verdana"/>
              </a:rPr>
              <a:t>u</a:t>
            </a:r>
            <a:r>
              <a:rPr sz="1200" b="1" spc="-1300" dirty="0">
                <a:solidFill>
                  <a:srgbClr val="5CC67A"/>
                </a:solidFill>
                <a:latin typeface="Verdana"/>
                <a:cs typeface="Verdana"/>
              </a:rPr>
              <a:t>̛</a:t>
            </a:r>
            <a:r>
              <a:rPr sz="1200" b="1" spc="-120" dirty="0">
                <a:solidFill>
                  <a:srgbClr val="5CC67A"/>
                </a:solidFill>
                <a:latin typeface="Verdana"/>
                <a:cs typeface="Verdana"/>
              </a:rPr>
              <a:t>n</a:t>
            </a:r>
            <a:r>
              <a:rPr sz="1200" b="1" spc="-110" dirty="0">
                <a:solidFill>
                  <a:srgbClr val="5CC67A"/>
                </a:solidFill>
                <a:latin typeface="Verdana"/>
                <a:cs typeface="Verdana"/>
              </a:rPr>
              <a:t>g</a:t>
            </a:r>
            <a:r>
              <a:rPr sz="1200" b="1" spc="-8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10" dirty="0">
                <a:solidFill>
                  <a:srgbClr val="5CC67A"/>
                </a:solidFill>
                <a:latin typeface="Verdana"/>
                <a:cs typeface="Verdana"/>
              </a:rPr>
              <a:t>t</a:t>
            </a:r>
            <a:r>
              <a:rPr sz="1200" b="1" spc="-10" dirty="0">
                <a:solidFill>
                  <a:srgbClr val="5CC67A"/>
                </a:solidFill>
                <a:latin typeface="Noto Sans"/>
                <a:cs typeface="Noto Sans"/>
              </a:rPr>
              <a:t>ỷ</a:t>
            </a:r>
            <a:r>
              <a:rPr sz="1200" b="1" spc="15" dirty="0">
                <a:solidFill>
                  <a:srgbClr val="5CC67A"/>
                </a:solidFill>
                <a:latin typeface="Noto Sans"/>
                <a:cs typeface="Noto Sans"/>
              </a:rPr>
              <a:t> </a:t>
            </a:r>
            <a:r>
              <a:rPr sz="1200" b="1" spc="-85" dirty="0">
                <a:solidFill>
                  <a:srgbClr val="5CC67A"/>
                </a:solidFill>
                <a:latin typeface="Verdana"/>
                <a:cs typeface="Verdana"/>
              </a:rPr>
              <a:t>suâ</a:t>
            </a:r>
            <a:r>
              <a:rPr sz="1800" b="1" spc="-127" baseline="13888" dirty="0">
                <a:solidFill>
                  <a:srgbClr val="5CC67A"/>
                </a:solidFill>
                <a:latin typeface="Verdana"/>
                <a:cs typeface="Verdana"/>
              </a:rPr>
              <a:t>́</a:t>
            </a:r>
            <a:r>
              <a:rPr sz="1200" b="1" spc="-85" dirty="0">
                <a:solidFill>
                  <a:srgbClr val="5CC67A"/>
                </a:solidFill>
                <a:latin typeface="Verdana"/>
                <a:cs typeface="Verdana"/>
              </a:rPr>
              <a:t>t </a:t>
            </a:r>
            <a:r>
              <a:rPr sz="1200" b="1" spc="-55" dirty="0">
                <a:solidFill>
                  <a:srgbClr val="5CC67A"/>
                </a:solidFill>
                <a:latin typeface="Verdana"/>
                <a:cs typeface="Verdana"/>
              </a:rPr>
              <a:t>l</a:t>
            </a:r>
            <a:r>
              <a:rPr sz="1200" b="1" spc="-55" dirty="0">
                <a:solidFill>
                  <a:srgbClr val="5CC67A"/>
                </a:solidFill>
                <a:latin typeface="Noto Sans"/>
                <a:cs typeface="Noto Sans"/>
              </a:rPr>
              <a:t>ợ</a:t>
            </a:r>
            <a:r>
              <a:rPr sz="1200" b="1" spc="-55" dirty="0">
                <a:solidFill>
                  <a:srgbClr val="5CC67A"/>
                </a:solidFill>
                <a:latin typeface="Verdana"/>
                <a:cs typeface="Verdana"/>
              </a:rPr>
              <a:t>i</a:t>
            </a:r>
            <a:r>
              <a:rPr sz="1200" b="1" spc="-8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5CC67A"/>
                </a:solidFill>
                <a:latin typeface="Verdana"/>
                <a:cs typeface="Verdana"/>
              </a:rPr>
              <a:t>nhu</a:t>
            </a:r>
            <a:r>
              <a:rPr sz="1200" b="1" spc="-105" dirty="0">
                <a:solidFill>
                  <a:srgbClr val="5CC67A"/>
                </a:solidFill>
                <a:latin typeface="Noto Sans"/>
                <a:cs typeface="Noto Sans"/>
              </a:rPr>
              <a:t>ậ</a:t>
            </a:r>
            <a:r>
              <a:rPr sz="1200" b="1" spc="-105" dirty="0">
                <a:solidFill>
                  <a:srgbClr val="5CC67A"/>
                </a:solidFill>
                <a:latin typeface="Verdana"/>
                <a:cs typeface="Verdana"/>
              </a:rPr>
              <a:t>n</a:t>
            </a:r>
            <a:r>
              <a:rPr sz="1200" b="1" spc="-80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5CC67A"/>
                </a:solidFill>
                <a:latin typeface="Verdana"/>
                <a:cs typeface="Verdana"/>
              </a:rPr>
              <a:t>l</a:t>
            </a:r>
            <a:r>
              <a:rPr sz="1200" b="1" spc="-55" dirty="0">
                <a:solidFill>
                  <a:srgbClr val="5CC67A"/>
                </a:solidFill>
                <a:latin typeface="Noto Sans"/>
                <a:cs typeface="Noto Sans"/>
              </a:rPr>
              <a:t>ạ</a:t>
            </a:r>
            <a:r>
              <a:rPr sz="1200" b="1" spc="-55" dirty="0">
                <a:solidFill>
                  <a:srgbClr val="5CC67A"/>
                </a:solidFill>
                <a:latin typeface="Verdana"/>
                <a:cs typeface="Verdana"/>
              </a:rPr>
              <a:t>i</a:t>
            </a:r>
            <a:r>
              <a:rPr sz="1200" b="1" spc="-8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5CC67A"/>
                </a:solidFill>
                <a:latin typeface="Verdana"/>
                <a:cs typeface="Verdana"/>
              </a:rPr>
              <a:t>vô</a:t>
            </a:r>
            <a:r>
              <a:rPr sz="1200" b="1" spc="-8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5CC67A"/>
                </a:solidFill>
                <a:latin typeface="Verdana"/>
                <a:cs typeface="Verdana"/>
              </a:rPr>
              <a:t>cùng </a:t>
            </a:r>
            <a:r>
              <a:rPr sz="1200" b="1" spc="-95" dirty="0">
                <a:solidFill>
                  <a:srgbClr val="5CC67A"/>
                </a:solidFill>
                <a:latin typeface="Verdana"/>
                <a:cs typeface="Verdana"/>
              </a:rPr>
              <a:t>thâ</a:t>
            </a:r>
            <a:r>
              <a:rPr sz="1800" b="1" spc="-142" baseline="13888" dirty="0">
                <a:solidFill>
                  <a:srgbClr val="5CC67A"/>
                </a:solidFill>
                <a:latin typeface="Verdana"/>
                <a:cs typeface="Verdana"/>
              </a:rPr>
              <a:t>́</a:t>
            </a:r>
            <a:r>
              <a:rPr sz="1200" b="1" spc="-95" dirty="0">
                <a:solidFill>
                  <a:srgbClr val="5CC67A"/>
                </a:solidFill>
                <a:latin typeface="Verdana"/>
                <a:cs typeface="Verdana"/>
              </a:rPr>
              <a:t>p</a:t>
            </a:r>
            <a:r>
              <a:rPr sz="1200" b="1" spc="-80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140" dirty="0">
                <a:solidFill>
                  <a:srgbClr val="5CC67A"/>
                </a:solidFill>
                <a:latin typeface="Verdana"/>
                <a:cs typeface="Verdana"/>
              </a:rPr>
              <a:t>(Dao</a:t>
            </a:r>
            <a:r>
              <a:rPr sz="1200" b="1" spc="-7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5CC67A"/>
                </a:solidFill>
                <a:latin typeface="Noto Sans"/>
                <a:cs typeface="Noto Sans"/>
              </a:rPr>
              <a:t>độ</a:t>
            </a:r>
            <a:r>
              <a:rPr sz="1200" b="1" spc="-50" dirty="0">
                <a:solidFill>
                  <a:srgbClr val="5CC67A"/>
                </a:solidFill>
                <a:latin typeface="Verdana"/>
                <a:cs typeface="Verdana"/>
              </a:rPr>
              <a:t>ng</a:t>
            </a:r>
            <a:r>
              <a:rPr sz="1200" b="1" spc="-7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5CC67A"/>
                </a:solidFill>
                <a:latin typeface="Verdana"/>
                <a:cs typeface="Verdana"/>
              </a:rPr>
              <a:t>quanh</a:t>
            </a:r>
            <a:r>
              <a:rPr sz="1200" b="1" spc="-7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65" dirty="0">
                <a:solidFill>
                  <a:srgbClr val="5CC67A"/>
                </a:solidFill>
                <a:latin typeface="Verdana"/>
                <a:cs typeface="Verdana"/>
              </a:rPr>
              <a:t>mô</a:t>
            </a:r>
            <a:r>
              <a:rPr sz="1800" b="1" spc="-97" baseline="13888" dirty="0">
                <a:solidFill>
                  <a:srgbClr val="5CC67A"/>
                </a:solidFill>
                <a:latin typeface="Verdana"/>
                <a:cs typeface="Verdana"/>
              </a:rPr>
              <a:t>́</a:t>
            </a:r>
            <a:r>
              <a:rPr sz="1200" b="1" spc="-65" dirty="0">
                <a:solidFill>
                  <a:srgbClr val="5CC67A"/>
                </a:solidFill>
                <a:latin typeface="Verdana"/>
                <a:cs typeface="Verdana"/>
              </a:rPr>
              <a:t>c</a:t>
            </a:r>
            <a:r>
              <a:rPr sz="1200" b="1" spc="-7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180" dirty="0">
                <a:solidFill>
                  <a:srgbClr val="5CC67A"/>
                </a:solidFill>
                <a:latin typeface="Verdana"/>
                <a:cs typeface="Verdana"/>
              </a:rPr>
              <a:t>15-</a:t>
            </a:r>
            <a:r>
              <a:rPr sz="1200" b="1" spc="-275" dirty="0">
                <a:solidFill>
                  <a:srgbClr val="5CC67A"/>
                </a:solidFill>
                <a:latin typeface="Verdana"/>
                <a:cs typeface="Verdana"/>
              </a:rPr>
              <a:t>20%)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456014" y="9257031"/>
            <a:ext cx="125984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Các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d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fi</a:t>
            </a:r>
            <a:r>
              <a:rPr sz="1200" b="1" spc="25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114" dirty="0">
                <a:solidFill>
                  <a:srgbClr val="E6E7E8"/>
                </a:solidFill>
                <a:latin typeface="Verdana"/>
                <a:cs typeface="Verdana"/>
              </a:rPr>
              <a:t>án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tr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4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215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90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24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403812" y="9682399"/>
            <a:ext cx="1363980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gia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45" dirty="0">
                <a:solidFill>
                  <a:srgbClr val="E6E7E8"/>
                </a:solidFill>
                <a:latin typeface="Verdana"/>
                <a:cs typeface="Verdana"/>
              </a:rPr>
              <a:t>côn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s</a:t>
            </a:r>
            <a:r>
              <a:rPr sz="1200" b="1" spc="-55" dirty="0">
                <a:solidFill>
                  <a:srgbClr val="E6E7E8"/>
                </a:solidFill>
                <a:latin typeface="Noto Sans"/>
                <a:cs typeface="Noto Sans"/>
              </a:rPr>
              <a:t>ả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ph</a:t>
            </a:r>
            <a:r>
              <a:rPr sz="1200" b="1" spc="-70" dirty="0">
                <a:solidFill>
                  <a:srgbClr val="E6E7E8"/>
                </a:solidFill>
                <a:latin typeface="Noto Sans"/>
                <a:cs typeface="Noto Sans"/>
              </a:rPr>
              <a:t>ẩ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m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864922" y="9257031"/>
            <a:ext cx="205803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Chuy</a:t>
            </a:r>
            <a:r>
              <a:rPr sz="1200" b="1" spc="-75" dirty="0">
                <a:solidFill>
                  <a:srgbClr val="E6E7E8"/>
                </a:solidFill>
                <a:latin typeface="Noto Sans"/>
                <a:cs typeface="Noto Sans"/>
              </a:rPr>
              <a:t>ể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n </a:t>
            </a:r>
            <a:r>
              <a:rPr sz="1200" b="1" spc="-35" dirty="0">
                <a:solidFill>
                  <a:srgbClr val="E6E7E8"/>
                </a:solidFill>
                <a:latin typeface="Noto Sans"/>
                <a:cs typeface="Noto Sans"/>
              </a:rPr>
              <a:t>đổ</a:t>
            </a:r>
            <a:r>
              <a:rPr sz="1200" b="1" spc="-35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 chiê</a:t>
            </a:r>
            <a:r>
              <a:rPr sz="1800" b="1" spc="-104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n </a:t>
            </a:r>
            <a:r>
              <a:rPr sz="1200" b="1" spc="-30" dirty="0">
                <a:solidFill>
                  <a:srgbClr val="E6E7E8"/>
                </a:solidFill>
                <a:latin typeface="Verdana"/>
                <a:cs typeface="Verdana"/>
              </a:rPr>
              <a:t>l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2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35" dirty="0">
                <a:solidFill>
                  <a:srgbClr val="E6E7E8"/>
                </a:solidFill>
                <a:latin typeface="Noto Sans"/>
                <a:cs typeface="Noto Sans"/>
              </a:rPr>
              <a:t>ợ</a:t>
            </a:r>
            <a:r>
              <a:rPr sz="1200" b="1" spc="-30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spc="-25" dirty="0">
                <a:solidFill>
                  <a:srgbClr val="E6E7E8"/>
                </a:solidFill>
                <a:latin typeface="Noto Sans"/>
                <a:cs typeface="Noto Sans"/>
              </a:rPr>
              <a:t>ậ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p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409468" y="9469715"/>
            <a:ext cx="445452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0"/>
              </a:spcBef>
              <a:tabLst>
                <a:tab pos="2564765" algn="l"/>
              </a:tabLst>
            </a:pPr>
            <a:r>
              <a:rPr sz="1200" b="1" spc="-20" dirty="0">
                <a:solidFill>
                  <a:srgbClr val="E6E7E8"/>
                </a:solidFill>
                <a:latin typeface="Noto Sans"/>
                <a:cs typeface="Noto Sans"/>
              </a:rPr>
              <a:t>đ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ó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ch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ủ</a:t>
            </a:r>
            <a:r>
              <a:rPr sz="1200" b="1" spc="-65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yê</a:t>
            </a:r>
            <a:r>
              <a:rPr sz="1800" b="1" spc="-127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là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vê</a:t>
            </a:r>
            <a:r>
              <a:rPr sz="1800" b="1" spc="-37" baseline="13888" dirty="0">
                <a:solidFill>
                  <a:srgbClr val="E6E7E8"/>
                </a:solidFill>
                <a:latin typeface="Verdana"/>
                <a:cs typeface="Verdana"/>
              </a:rPr>
              <a:t>̀</a:t>
            </a:r>
            <a:r>
              <a:rPr sz="1800" b="1" baseline="13888" dirty="0">
                <a:solidFill>
                  <a:srgbClr val="E6E7E8"/>
                </a:solidFill>
                <a:latin typeface="Verdana"/>
                <a:cs typeface="Verdana"/>
              </a:rPr>
              <a:t>	</a:t>
            </a:r>
            <a:r>
              <a:rPr sz="1200" b="1" spc="-114" dirty="0">
                <a:solidFill>
                  <a:srgbClr val="E6E7E8"/>
                </a:solidFill>
                <a:latin typeface="Verdana"/>
                <a:cs typeface="Verdana"/>
              </a:rPr>
              <a:t>trung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vào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nghiên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-19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65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23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4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th</a:t>
            </a:r>
            <a:r>
              <a:rPr sz="1200" b="1" spc="-25" dirty="0">
                <a:solidFill>
                  <a:srgbClr val="E6E7E8"/>
                </a:solidFill>
                <a:latin typeface="Noto Sans"/>
                <a:cs typeface="Noto Sans"/>
              </a:rPr>
              <a:t>ị</a:t>
            </a:r>
            <a:endParaRPr sz="1200">
              <a:latin typeface="Noto Sans"/>
              <a:cs typeface="Noto San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880983" y="9654006"/>
            <a:ext cx="2026285" cy="450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8975" marR="30480" indent="-651510">
              <a:lnSpc>
                <a:spcPct val="116300"/>
              </a:lnSpc>
              <a:spcBef>
                <a:spcPts val="95"/>
              </a:spcBef>
            </a:pP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tr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7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420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̀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8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g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và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phát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tri</a:t>
            </a:r>
            <a:r>
              <a:rPr sz="1200" b="1" spc="-95" dirty="0">
                <a:solidFill>
                  <a:srgbClr val="E6E7E8"/>
                </a:solidFill>
                <a:latin typeface="Noto Sans"/>
                <a:cs typeface="Noto Sans"/>
              </a:rPr>
              <a:t>ể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 m</a:t>
            </a:r>
            <a:r>
              <a:rPr sz="1200" b="1" spc="-75" dirty="0">
                <a:solidFill>
                  <a:srgbClr val="E6E7E8"/>
                </a:solidFill>
                <a:latin typeface="Noto Sans"/>
                <a:cs typeface="Noto Sans"/>
              </a:rPr>
              <a:t>ả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ng 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s</a:t>
            </a:r>
            <a:r>
              <a:rPr sz="1200" b="1" spc="-55" dirty="0">
                <a:solidFill>
                  <a:srgbClr val="E6E7E8"/>
                </a:solidFill>
                <a:latin typeface="Noto Sans"/>
                <a:cs typeface="Noto Sans"/>
              </a:rPr>
              <a:t>ả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xuâ</a:t>
            </a:r>
            <a:r>
              <a:rPr sz="1800" b="1" spc="-30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143025" y="1588129"/>
            <a:ext cx="9603740" cy="7954009"/>
            <a:chOff x="4143025" y="1588129"/>
            <a:chExt cx="9603740" cy="7954009"/>
          </a:xfrm>
        </p:grpSpPr>
        <p:sp>
          <p:nvSpPr>
            <p:cNvPr id="51" name="object 51"/>
            <p:cNvSpPr/>
            <p:nvPr/>
          </p:nvSpPr>
          <p:spPr>
            <a:xfrm>
              <a:off x="4143019" y="8247658"/>
              <a:ext cx="1915795" cy="1294765"/>
            </a:xfrm>
            <a:custGeom>
              <a:avLst/>
              <a:gdLst/>
              <a:ahLst/>
              <a:cxnLst/>
              <a:rect l="l" t="t" r="r" b="b"/>
              <a:pathLst>
                <a:path w="1915795" h="1294765">
                  <a:moveTo>
                    <a:pt x="1273060" y="764870"/>
                  </a:moveTo>
                  <a:lnTo>
                    <a:pt x="1262773" y="726732"/>
                  </a:lnTo>
                  <a:lnTo>
                    <a:pt x="1251038" y="708393"/>
                  </a:lnTo>
                  <a:lnTo>
                    <a:pt x="1251038" y="766318"/>
                  </a:lnTo>
                  <a:lnTo>
                    <a:pt x="1251038" y="1198562"/>
                  </a:lnTo>
                  <a:lnTo>
                    <a:pt x="1234770" y="1241552"/>
                  </a:lnTo>
                  <a:lnTo>
                    <a:pt x="1197419" y="1268349"/>
                  </a:lnTo>
                  <a:lnTo>
                    <a:pt x="1171994" y="1272438"/>
                  </a:lnTo>
                  <a:lnTo>
                    <a:pt x="101066" y="1272438"/>
                  </a:lnTo>
                  <a:lnTo>
                    <a:pt x="61506" y="1261922"/>
                  </a:lnTo>
                  <a:lnTo>
                    <a:pt x="32512" y="1232928"/>
                  </a:lnTo>
                  <a:lnTo>
                    <a:pt x="22021" y="1198562"/>
                  </a:lnTo>
                  <a:lnTo>
                    <a:pt x="22021" y="766318"/>
                  </a:lnTo>
                  <a:lnTo>
                    <a:pt x="38290" y="723328"/>
                  </a:lnTo>
                  <a:lnTo>
                    <a:pt x="75641" y="696531"/>
                  </a:lnTo>
                  <a:lnTo>
                    <a:pt x="95885" y="692454"/>
                  </a:lnTo>
                  <a:lnTo>
                    <a:pt x="100774" y="692454"/>
                  </a:lnTo>
                  <a:lnTo>
                    <a:pt x="1177175" y="692454"/>
                  </a:lnTo>
                  <a:lnTo>
                    <a:pt x="1220165" y="708723"/>
                  </a:lnTo>
                  <a:lnTo>
                    <a:pt x="1246962" y="746074"/>
                  </a:lnTo>
                  <a:lnTo>
                    <a:pt x="1251038" y="766318"/>
                  </a:lnTo>
                  <a:lnTo>
                    <a:pt x="1251038" y="708393"/>
                  </a:lnTo>
                  <a:lnTo>
                    <a:pt x="1216761" y="680732"/>
                  </a:lnTo>
                  <a:lnTo>
                    <a:pt x="1178623" y="670433"/>
                  </a:lnTo>
                  <a:lnTo>
                    <a:pt x="1171994" y="670420"/>
                  </a:lnTo>
                  <a:lnTo>
                    <a:pt x="101066" y="670420"/>
                  </a:lnTo>
                  <a:lnTo>
                    <a:pt x="56299" y="680732"/>
                  </a:lnTo>
                  <a:lnTo>
                    <a:pt x="24968" y="704786"/>
                  </a:lnTo>
                  <a:lnTo>
                    <a:pt x="5194" y="738987"/>
                  </a:lnTo>
                  <a:lnTo>
                    <a:pt x="0" y="764870"/>
                  </a:lnTo>
                  <a:lnTo>
                    <a:pt x="0" y="1199997"/>
                  </a:lnTo>
                  <a:lnTo>
                    <a:pt x="10287" y="1238135"/>
                  </a:lnTo>
                  <a:lnTo>
                    <a:pt x="34353" y="1269466"/>
                  </a:lnTo>
                  <a:lnTo>
                    <a:pt x="68554" y="1289240"/>
                  </a:lnTo>
                  <a:lnTo>
                    <a:pt x="101066" y="1294460"/>
                  </a:lnTo>
                  <a:lnTo>
                    <a:pt x="1171994" y="1294460"/>
                  </a:lnTo>
                  <a:lnTo>
                    <a:pt x="1216761" y="1284147"/>
                  </a:lnTo>
                  <a:lnTo>
                    <a:pt x="1248092" y="1260094"/>
                  </a:lnTo>
                  <a:lnTo>
                    <a:pt x="1267866" y="1225892"/>
                  </a:lnTo>
                  <a:lnTo>
                    <a:pt x="1273060" y="1199997"/>
                  </a:lnTo>
                  <a:lnTo>
                    <a:pt x="1273060" y="764870"/>
                  </a:lnTo>
                  <a:close/>
                </a:path>
                <a:path w="1915795" h="1294765">
                  <a:moveTo>
                    <a:pt x="1915185" y="101409"/>
                  </a:moveTo>
                  <a:lnTo>
                    <a:pt x="1904847" y="56489"/>
                  </a:lnTo>
                  <a:lnTo>
                    <a:pt x="1893100" y="38112"/>
                  </a:lnTo>
                  <a:lnTo>
                    <a:pt x="1893100" y="101409"/>
                  </a:lnTo>
                  <a:lnTo>
                    <a:pt x="1893100" y="1175905"/>
                  </a:lnTo>
                  <a:lnTo>
                    <a:pt x="1882546" y="1215593"/>
                  </a:lnTo>
                  <a:lnTo>
                    <a:pt x="1853463" y="1244688"/>
                  </a:lnTo>
                  <a:lnTo>
                    <a:pt x="1818970" y="1255217"/>
                  </a:lnTo>
                  <a:lnTo>
                    <a:pt x="1385290" y="1255217"/>
                  </a:lnTo>
                  <a:lnTo>
                    <a:pt x="1342161" y="1238897"/>
                  </a:lnTo>
                  <a:lnTo>
                    <a:pt x="1315275" y="1201420"/>
                  </a:lnTo>
                  <a:lnTo>
                    <a:pt x="1311160" y="1176197"/>
                  </a:lnTo>
                  <a:lnTo>
                    <a:pt x="1311160" y="1175905"/>
                  </a:lnTo>
                  <a:lnTo>
                    <a:pt x="1311186" y="96202"/>
                  </a:lnTo>
                  <a:lnTo>
                    <a:pt x="1327505" y="53073"/>
                  </a:lnTo>
                  <a:lnTo>
                    <a:pt x="1364983" y="26187"/>
                  </a:lnTo>
                  <a:lnTo>
                    <a:pt x="1385290" y="22098"/>
                  </a:lnTo>
                  <a:lnTo>
                    <a:pt x="1818970" y="22098"/>
                  </a:lnTo>
                  <a:lnTo>
                    <a:pt x="1862112" y="38417"/>
                  </a:lnTo>
                  <a:lnTo>
                    <a:pt x="1888985" y="75895"/>
                  </a:lnTo>
                  <a:lnTo>
                    <a:pt x="1893100" y="101409"/>
                  </a:lnTo>
                  <a:lnTo>
                    <a:pt x="1893100" y="38112"/>
                  </a:lnTo>
                  <a:lnTo>
                    <a:pt x="1858683" y="10325"/>
                  </a:lnTo>
                  <a:lnTo>
                    <a:pt x="1820418" y="0"/>
                  </a:lnTo>
                  <a:lnTo>
                    <a:pt x="1383842" y="0"/>
                  </a:lnTo>
                  <a:lnTo>
                    <a:pt x="1345577" y="10325"/>
                  </a:lnTo>
                  <a:lnTo>
                    <a:pt x="1314145" y="34467"/>
                  </a:lnTo>
                  <a:lnTo>
                    <a:pt x="1294307" y="68783"/>
                  </a:lnTo>
                  <a:lnTo>
                    <a:pt x="1289075" y="101409"/>
                  </a:lnTo>
                  <a:lnTo>
                    <a:pt x="1289075" y="1175905"/>
                  </a:lnTo>
                  <a:lnTo>
                    <a:pt x="1299413" y="1220825"/>
                  </a:lnTo>
                  <a:lnTo>
                    <a:pt x="1323555" y="1252258"/>
                  </a:lnTo>
                  <a:lnTo>
                    <a:pt x="1357871" y="1272095"/>
                  </a:lnTo>
                  <a:lnTo>
                    <a:pt x="1383842" y="1277315"/>
                  </a:lnTo>
                  <a:lnTo>
                    <a:pt x="1820418" y="1277315"/>
                  </a:lnTo>
                  <a:lnTo>
                    <a:pt x="1858683" y="1266990"/>
                  </a:lnTo>
                  <a:lnTo>
                    <a:pt x="1890115" y="1242847"/>
                  </a:lnTo>
                  <a:lnTo>
                    <a:pt x="1909953" y="1208532"/>
                  </a:lnTo>
                  <a:lnTo>
                    <a:pt x="1915185" y="1175905"/>
                  </a:lnTo>
                  <a:lnTo>
                    <a:pt x="1915185" y="101409"/>
                  </a:lnTo>
                  <a:close/>
                </a:path>
              </a:pathLst>
            </a:custGeom>
            <a:solidFill>
              <a:srgbClr val="AA2F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695486" y="2081664"/>
              <a:ext cx="13970" cy="572770"/>
            </a:xfrm>
            <a:custGeom>
              <a:avLst/>
              <a:gdLst/>
              <a:ahLst/>
              <a:cxnLst/>
              <a:rect l="l" t="t" r="r" b="b"/>
              <a:pathLst>
                <a:path w="13969" h="572769">
                  <a:moveTo>
                    <a:pt x="0" y="567907"/>
                  </a:moveTo>
                  <a:lnTo>
                    <a:pt x="0" y="4494"/>
                  </a:lnTo>
                  <a:lnTo>
                    <a:pt x="2988" y="0"/>
                  </a:lnTo>
                  <a:lnTo>
                    <a:pt x="10365" y="0"/>
                  </a:lnTo>
                  <a:lnTo>
                    <a:pt x="13353" y="4494"/>
                  </a:lnTo>
                  <a:lnTo>
                    <a:pt x="13353" y="10037"/>
                  </a:lnTo>
                  <a:lnTo>
                    <a:pt x="13353" y="567907"/>
                  </a:lnTo>
                  <a:lnTo>
                    <a:pt x="10365" y="572402"/>
                  </a:lnTo>
                  <a:lnTo>
                    <a:pt x="2988" y="572402"/>
                  </a:lnTo>
                  <a:lnTo>
                    <a:pt x="0" y="567907"/>
                  </a:lnTo>
                  <a:close/>
                </a:path>
              </a:pathLst>
            </a:custGeom>
            <a:solidFill>
              <a:srgbClr val="EC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50986" y="2577019"/>
              <a:ext cx="95249" cy="9491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9340012" y="1588134"/>
              <a:ext cx="41910" cy="4229735"/>
            </a:xfrm>
            <a:custGeom>
              <a:avLst/>
              <a:gdLst/>
              <a:ahLst/>
              <a:cxnLst/>
              <a:rect l="l" t="t" r="r" b="b"/>
              <a:pathLst>
                <a:path w="41909" h="4229735">
                  <a:moveTo>
                    <a:pt x="38125" y="4191038"/>
                  </a:moveTo>
                  <a:lnTo>
                    <a:pt x="25" y="4191000"/>
                  </a:lnTo>
                  <a:lnTo>
                    <a:pt x="0" y="4229100"/>
                  </a:lnTo>
                  <a:lnTo>
                    <a:pt x="38100" y="4229138"/>
                  </a:lnTo>
                  <a:lnTo>
                    <a:pt x="38125" y="4191038"/>
                  </a:lnTo>
                  <a:close/>
                </a:path>
                <a:path w="41909" h="4229735">
                  <a:moveTo>
                    <a:pt x="38201" y="4114838"/>
                  </a:moveTo>
                  <a:lnTo>
                    <a:pt x="101" y="4114800"/>
                  </a:lnTo>
                  <a:lnTo>
                    <a:pt x="63" y="4152900"/>
                  </a:lnTo>
                  <a:lnTo>
                    <a:pt x="38163" y="4152938"/>
                  </a:lnTo>
                  <a:lnTo>
                    <a:pt x="38201" y="4114838"/>
                  </a:lnTo>
                  <a:close/>
                </a:path>
                <a:path w="41909" h="4229735">
                  <a:moveTo>
                    <a:pt x="38265" y="4038638"/>
                  </a:moveTo>
                  <a:lnTo>
                    <a:pt x="165" y="4038600"/>
                  </a:lnTo>
                  <a:lnTo>
                    <a:pt x="127" y="4076700"/>
                  </a:lnTo>
                  <a:lnTo>
                    <a:pt x="38227" y="4076738"/>
                  </a:lnTo>
                  <a:lnTo>
                    <a:pt x="38265" y="4038638"/>
                  </a:lnTo>
                  <a:close/>
                </a:path>
                <a:path w="41909" h="4229735">
                  <a:moveTo>
                    <a:pt x="38328" y="3962438"/>
                  </a:moveTo>
                  <a:lnTo>
                    <a:pt x="228" y="3962400"/>
                  </a:lnTo>
                  <a:lnTo>
                    <a:pt x="190" y="4000500"/>
                  </a:lnTo>
                  <a:lnTo>
                    <a:pt x="38290" y="4000538"/>
                  </a:lnTo>
                  <a:lnTo>
                    <a:pt x="38328" y="3962438"/>
                  </a:lnTo>
                  <a:close/>
                </a:path>
                <a:path w="41909" h="4229735">
                  <a:moveTo>
                    <a:pt x="38392" y="3886238"/>
                  </a:moveTo>
                  <a:lnTo>
                    <a:pt x="292" y="3886200"/>
                  </a:lnTo>
                  <a:lnTo>
                    <a:pt x="254" y="3924300"/>
                  </a:lnTo>
                  <a:lnTo>
                    <a:pt x="38354" y="3924338"/>
                  </a:lnTo>
                  <a:lnTo>
                    <a:pt x="38392" y="3886238"/>
                  </a:lnTo>
                  <a:close/>
                </a:path>
                <a:path w="41909" h="4229735">
                  <a:moveTo>
                    <a:pt x="38455" y="3810038"/>
                  </a:moveTo>
                  <a:lnTo>
                    <a:pt x="355" y="3810000"/>
                  </a:lnTo>
                  <a:lnTo>
                    <a:pt x="330" y="3848100"/>
                  </a:lnTo>
                  <a:lnTo>
                    <a:pt x="38430" y="3848138"/>
                  </a:lnTo>
                  <a:lnTo>
                    <a:pt x="38455" y="3810038"/>
                  </a:lnTo>
                  <a:close/>
                </a:path>
                <a:path w="41909" h="4229735">
                  <a:moveTo>
                    <a:pt x="38519" y="3733838"/>
                  </a:moveTo>
                  <a:lnTo>
                    <a:pt x="419" y="3733800"/>
                  </a:lnTo>
                  <a:lnTo>
                    <a:pt x="393" y="3771900"/>
                  </a:lnTo>
                  <a:lnTo>
                    <a:pt x="38493" y="3771938"/>
                  </a:lnTo>
                  <a:lnTo>
                    <a:pt x="38519" y="3733838"/>
                  </a:lnTo>
                  <a:close/>
                </a:path>
                <a:path w="41909" h="4229735">
                  <a:moveTo>
                    <a:pt x="38582" y="3657638"/>
                  </a:moveTo>
                  <a:lnTo>
                    <a:pt x="482" y="3657600"/>
                  </a:lnTo>
                  <a:lnTo>
                    <a:pt x="457" y="3695700"/>
                  </a:lnTo>
                  <a:lnTo>
                    <a:pt x="38557" y="3695738"/>
                  </a:lnTo>
                  <a:lnTo>
                    <a:pt x="38582" y="3657638"/>
                  </a:lnTo>
                  <a:close/>
                </a:path>
                <a:path w="41909" h="4229735">
                  <a:moveTo>
                    <a:pt x="38646" y="3581438"/>
                  </a:moveTo>
                  <a:lnTo>
                    <a:pt x="546" y="3581400"/>
                  </a:lnTo>
                  <a:lnTo>
                    <a:pt x="520" y="3619500"/>
                  </a:lnTo>
                  <a:lnTo>
                    <a:pt x="38620" y="3619538"/>
                  </a:lnTo>
                  <a:lnTo>
                    <a:pt x="38646" y="3581438"/>
                  </a:lnTo>
                  <a:close/>
                </a:path>
                <a:path w="41909" h="4229735">
                  <a:moveTo>
                    <a:pt x="38722" y="3505238"/>
                  </a:moveTo>
                  <a:lnTo>
                    <a:pt x="622" y="3505200"/>
                  </a:lnTo>
                  <a:lnTo>
                    <a:pt x="584" y="3543300"/>
                  </a:lnTo>
                  <a:lnTo>
                    <a:pt x="38684" y="3543338"/>
                  </a:lnTo>
                  <a:lnTo>
                    <a:pt x="38722" y="3505238"/>
                  </a:lnTo>
                  <a:close/>
                </a:path>
                <a:path w="41909" h="4229735">
                  <a:moveTo>
                    <a:pt x="38785" y="3429038"/>
                  </a:moveTo>
                  <a:lnTo>
                    <a:pt x="685" y="3429000"/>
                  </a:lnTo>
                  <a:lnTo>
                    <a:pt x="647" y="3467100"/>
                  </a:lnTo>
                  <a:lnTo>
                    <a:pt x="38747" y="3467138"/>
                  </a:lnTo>
                  <a:lnTo>
                    <a:pt x="38785" y="3429038"/>
                  </a:lnTo>
                  <a:close/>
                </a:path>
                <a:path w="41909" h="4229735">
                  <a:moveTo>
                    <a:pt x="38849" y="3352838"/>
                  </a:moveTo>
                  <a:lnTo>
                    <a:pt x="749" y="3352800"/>
                  </a:lnTo>
                  <a:lnTo>
                    <a:pt x="711" y="3390900"/>
                  </a:lnTo>
                  <a:lnTo>
                    <a:pt x="38811" y="3390938"/>
                  </a:lnTo>
                  <a:lnTo>
                    <a:pt x="38849" y="3352838"/>
                  </a:lnTo>
                  <a:close/>
                </a:path>
                <a:path w="41909" h="4229735">
                  <a:moveTo>
                    <a:pt x="38912" y="3276638"/>
                  </a:moveTo>
                  <a:lnTo>
                    <a:pt x="812" y="3276600"/>
                  </a:lnTo>
                  <a:lnTo>
                    <a:pt x="774" y="3314700"/>
                  </a:lnTo>
                  <a:lnTo>
                    <a:pt x="38874" y="3314738"/>
                  </a:lnTo>
                  <a:lnTo>
                    <a:pt x="38912" y="3276638"/>
                  </a:lnTo>
                  <a:close/>
                </a:path>
                <a:path w="41909" h="4229735">
                  <a:moveTo>
                    <a:pt x="38976" y="3200438"/>
                  </a:moveTo>
                  <a:lnTo>
                    <a:pt x="876" y="3200400"/>
                  </a:lnTo>
                  <a:lnTo>
                    <a:pt x="838" y="3238500"/>
                  </a:lnTo>
                  <a:lnTo>
                    <a:pt x="38938" y="3238538"/>
                  </a:lnTo>
                  <a:lnTo>
                    <a:pt x="38976" y="3200438"/>
                  </a:lnTo>
                  <a:close/>
                </a:path>
                <a:path w="41909" h="4229735">
                  <a:moveTo>
                    <a:pt x="39039" y="3124238"/>
                  </a:moveTo>
                  <a:lnTo>
                    <a:pt x="939" y="3124200"/>
                  </a:lnTo>
                  <a:lnTo>
                    <a:pt x="914" y="3162300"/>
                  </a:lnTo>
                  <a:lnTo>
                    <a:pt x="39014" y="3162338"/>
                  </a:lnTo>
                  <a:lnTo>
                    <a:pt x="39039" y="3124238"/>
                  </a:lnTo>
                  <a:close/>
                </a:path>
                <a:path w="41909" h="4229735">
                  <a:moveTo>
                    <a:pt x="39103" y="3048038"/>
                  </a:moveTo>
                  <a:lnTo>
                    <a:pt x="1003" y="3048000"/>
                  </a:lnTo>
                  <a:lnTo>
                    <a:pt x="977" y="3086100"/>
                  </a:lnTo>
                  <a:lnTo>
                    <a:pt x="39077" y="3086138"/>
                  </a:lnTo>
                  <a:lnTo>
                    <a:pt x="39103" y="3048038"/>
                  </a:lnTo>
                  <a:close/>
                </a:path>
                <a:path w="41909" h="4229735">
                  <a:moveTo>
                    <a:pt x="39166" y="2971838"/>
                  </a:moveTo>
                  <a:lnTo>
                    <a:pt x="1066" y="2971800"/>
                  </a:lnTo>
                  <a:lnTo>
                    <a:pt x="1041" y="3009900"/>
                  </a:lnTo>
                  <a:lnTo>
                    <a:pt x="39141" y="3009938"/>
                  </a:lnTo>
                  <a:lnTo>
                    <a:pt x="39166" y="2971838"/>
                  </a:lnTo>
                  <a:close/>
                </a:path>
                <a:path w="41909" h="4229735">
                  <a:moveTo>
                    <a:pt x="39243" y="2895638"/>
                  </a:moveTo>
                  <a:lnTo>
                    <a:pt x="1143" y="2895600"/>
                  </a:lnTo>
                  <a:lnTo>
                    <a:pt x="1104" y="2933700"/>
                  </a:lnTo>
                  <a:lnTo>
                    <a:pt x="39204" y="2933738"/>
                  </a:lnTo>
                  <a:lnTo>
                    <a:pt x="39243" y="2895638"/>
                  </a:lnTo>
                  <a:close/>
                </a:path>
                <a:path w="41909" h="4229735">
                  <a:moveTo>
                    <a:pt x="39306" y="2819438"/>
                  </a:moveTo>
                  <a:lnTo>
                    <a:pt x="1206" y="2819400"/>
                  </a:lnTo>
                  <a:lnTo>
                    <a:pt x="1168" y="2857500"/>
                  </a:lnTo>
                  <a:lnTo>
                    <a:pt x="39268" y="2857538"/>
                  </a:lnTo>
                  <a:lnTo>
                    <a:pt x="39306" y="2819438"/>
                  </a:lnTo>
                  <a:close/>
                </a:path>
                <a:path w="41909" h="4229735">
                  <a:moveTo>
                    <a:pt x="39370" y="2743238"/>
                  </a:moveTo>
                  <a:lnTo>
                    <a:pt x="1270" y="2743200"/>
                  </a:lnTo>
                  <a:lnTo>
                    <a:pt x="1231" y="2781300"/>
                  </a:lnTo>
                  <a:lnTo>
                    <a:pt x="39331" y="2781338"/>
                  </a:lnTo>
                  <a:lnTo>
                    <a:pt x="39370" y="2743238"/>
                  </a:lnTo>
                  <a:close/>
                </a:path>
                <a:path w="41909" h="4229735">
                  <a:moveTo>
                    <a:pt x="39433" y="2667038"/>
                  </a:moveTo>
                  <a:lnTo>
                    <a:pt x="1333" y="2667000"/>
                  </a:lnTo>
                  <a:lnTo>
                    <a:pt x="1295" y="2705100"/>
                  </a:lnTo>
                  <a:lnTo>
                    <a:pt x="39395" y="2705138"/>
                  </a:lnTo>
                  <a:lnTo>
                    <a:pt x="39433" y="2667038"/>
                  </a:lnTo>
                  <a:close/>
                </a:path>
                <a:path w="41909" h="4229735">
                  <a:moveTo>
                    <a:pt x="39497" y="2590838"/>
                  </a:moveTo>
                  <a:lnTo>
                    <a:pt x="1397" y="2590800"/>
                  </a:lnTo>
                  <a:lnTo>
                    <a:pt x="1358" y="2628900"/>
                  </a:lnTo>
                  <a:lnTo>
                    <a:pt x="39458" y="2628938"/>
                  </a:lnTo>
                  <a:lnTo>
                    <a:pt x="39497" y="2590838"/>
                  </a:lnTo>
                  <a:close/>
                </a:path>
                <a:path w="41909" h="4229735">
                  <a:moveTo>
                    <a:pt x="39560" y="2514638"/>
                  </a:moveTo>
                  <a:lnTo>
                    <a:pt x="1460" y="2514600"/>
                  </a:lnTo>
                  <a:lnTo>
                    <a:pt x="1435" y="2552700"/>
                  </a:lnTo>
                  <a:lnTo>
                    <a:pt x="39535" y="2552738"/>
                  </a:lnTo>
                  <a:lnTo>
                    <a:pt x="39560" y="2514638"/>
                  </a:lnTo>
                  <a:close/>
                </a:path>
                <a:path w="41909" h="4229735">
                  <a:moveTo>
                    <a:pt x="39624" y="2438438"/>
                  </a:moveTo>
                  <a:lnTo>
                    <a:pt x="1524" y="2438400"/>
                  </a:lnTo>
                  <a:lnTo>
                    <a:pt x="1498" y="2476500"/>
                  </a:lnTo>
                  <a:lnTo>
                    <a:pt x="39598" y="2476538"/>
                  </a:lnTo>
                  <a:lnTo>
                    <a:pt x="39624" y="2438438"/>
                  </a:lnTo>
                  <a:close/>
                </a:path>
                <a:path w="41909" h="4229735">
                  <a:moveTo>
                    <a:pt x="39687" y="2362238"/>
                  </a:moveTo>
                  <a:lnTo>
                    <a:pt x="1587" y="2362200"/>
                  </a:lnTo>
                  <a:lnTo>
                    <a:pt x="1562" y="2400300"/>
                  </a:lnTo>
                  <a:lnTo>
                    <a:pt x="39662" y="2400338"/>
                  </a:lnTo>
                  <a:lnTo>
                    <a:pt x="39687" y="2362238"/>
                  </a:lnTo>
                  <a:close/>
                </a:path>
                <a:path w="41909" h="4229735">
                  <a:moveTo>
                    <a:pt x="39751" y="2286038"/>
                  </a:moveTo>
                  <a:lnTo>
                    <a:pt x="1651" y="2286000"/>
                  </a:lnTo>
                  <a:lnTo>
                    <a:pt x="1625" y="2324100"/>
                  </a:lnTo>
                  <a:lnTo>
                    <a:pt x="39725" y="2324138"/>
                  </a:lnTo>
                  <a:lnTo>
                    <a:pt x="39751" y="2286038"/>
                  </a:lnTo>
                  <a:close/>
                </a:path>
                <a:path w="41909" h="4229735">
                  <a:moveTo>
                    <a:pt x="39827" y="2209838"/>
                  </a:moveTo>
                  <a:lnTo>
                    <a:pt x="1727" y="2209800"/>
                  </a:lnTo>
                  <a:lnTo>
                    <a:pt x="1689" y="2247900"/>
                  </a:lnTo>
                  <a:lnTo>
                    <a:pt x="39789" y="2247938"/>
                  </a:lnTo>
                  <a:lnTo>
                    <a:pt x="39827" y="2209838"/>
                  </a:lnTo>
                  <a:close/>
                </a:path>
                <a:path w="41909" h="4229735">
                  <a:moveTo>
                    <a:pt x="39890" y="2133638"/>
                  </a:moveTo>
                  <a:lnTo>
                    <a:pt x="1790" y="2133600"/>
                  </a:lnTo>
                  <a:lnTo>
                    <a:pt x="1752" y="2171700"/>
                  </a:lnTo>
                  <a:lnTo>
                    <a:pt x="39852" y="2171738"/>
                  </a:lnTo>
                  <a:lnTo>
                    <a:pt x="39890" y="2133638"/>
                  </a:lnTo>
                  <a:close/>
                </a:path>
                <a:path w="41909" h="4229735">
                  <a:moveTo>
                    <a:pt x="39954" y="2057438"/>
                  </a:moveTo>
                  <a:lnTo>
                    <a:pt x="1854" y="2057400"/>
                  </a:lnTo>
                  <a:lnTo>
                    <a:pt x="1816" y="2095500"/>
                  </a:lnTo>
                  <a:lnTo>
                    <a:pt x="39916" y="2095538"/>
                  </a:lnTo>
                  <a:lnTo>
                    <a:pt x="39954" y="2057438"/>
                  </a:lnTo>
                  <a:close/>
                </a:path>
                <a:path w="41909" h="4229735">
                  <a:moveTo>
                    <a:pt x="40017" y="1981238"/>
                  </a:moveTo>
                  <a:lnTo>
                    <a:pt x="1917" y="1981200"/>
                  </a:lnTo>
                  <a:lnTo>
                    <a:pt x="1879" y="2019300"/>
                  </a:lnTo>
                  <a:lnTo>
                    <a:pt x="39979" y="2019338"/>
                  </a:lnTo>
                  <a:lnTo>
                    <a:pt x="40017" y="1981238"/>
                  </a:lnTo>
                  <a:close/>
                </a:path>
                <a:path w="41909" h="4229735">
                  <a:moveTo>
                    <a:pt x="40081" y="1905038"/>
                  </a:moveTo>
                  <a:lnTo>
                    <a:pt x="1981" y="1905000"/>
                  </a:lnTo>
                  <a:lnTo>
                    <a:pt x="1955" y="1943100"/>
                  </a:lnTo>
                  <a:lnTo>
                    <a:pt x="40055" y="1943138"/>
                  </a:lnTo>
                  <a:lnTo>
                    <a:pt x="40081" y="1905038"/>
                  </a:lnTo>
                  <a:close/>
                </a:path>
                <a:path w="41909" h="4229735">
                  <a:moveTo>
                    <a:pt x="40144" y="1828838"/>
                  </a:moveTo>
                  <a:lnTo>
                    <a:pt x="2044" y="1828800"/>
                  </a:lnTo>
                  <a:lnTo>
                    <a:pt x="2019" y="1866900"/>
                  </a:lnTo>
                  <a:lnTo>
                    <a:pt x="40119" y="1866938"/>
                  </a:lnTo>
                  <a:lnTo>
                    <a:pt x="40144" y="1828838"/>
                  </a:lnTo>
                  <a:close/>
                </a:path>
                <a:path w="41909" h="4229735">
                  <a:moveTo>
                    <a:pt x="40208" y="1752638"/>
                  </a:moveTo>
                  <a:lnTo>
                    <a:pt x="2108" y="1752600"/>
                  </a:lnTo>
                  <a:lnTo>
                    <a:pt x="2082" y="1790700"/>
                  </a:lnTo>
                  <a:lnTo>
                    <a:pt x="40182" y="1790738"/>
                  </a:lnTo>
                  <a:lnTo>
                    <a:pt x="40208" y="1752638"/>
                  </a:lnTo>
                  <a:close/>
                </a:path>
                <a:path w="41909" h="4229735">
                  <a:moveTo>
                    <a:pt x="40271" y="1676438"/>
                  </a:moveTo>
                  <a:lnTo>
                    <a:pt x="2171" y="1676400"/>
                  </a:lnTo>
                  <a:lnTo>
                    <a:pt x="2146" y="1714500"/>
                  </a:lnTo>
                  <a:lnTo>
                    <a:pt x="40246" y="1714538"/>
                  </a:lnTo>
                  <a:lnTo>
                    <a:pt x="40271" y="1676438"/>
                  </a:lnTo>
                  <a:close/>
                </a:path>
                <a:path w="41909" h="4229735">
                  <a:moveTo>
                    <a:pt x="40347" y="1600238"/>
                  </a:moveTo>
                  <a:lnTo>
                    <a:pt x="2247" y="1600200"/>
                  </a:lnTo>
                  <a:lnTo>
                    <a:pt x="2209" y="1638300"/>
                  </a:lnTo>
                  <a:lnTo>
                    <a:pt x="40309" y="1638338"/>
                  </a:lnTo>
                  <a:lnTo>
                    <a:pt x="40347" y="1600238"/>
                  </a:lnTo>
                  <a:close/>
                </a:path>
                <a:path w="41909" h="4229735">
                  <a:moveTo>
                    <a:pt x="40411" y="1524038"/>
                  </a:moveTo>
                  <a:lnTo>
                    <a:pt x="2311" y="1524000"/>
                  </a:lnTo>
                  <a:lnTo>
                    <a:pt x="2273" y="1562100"/>
                  </a:lnTo>
                  <a:lnTo>
                    <a:pt x="40373" y="1562138"/>
                  </a:lnTo>
                  <a:lnTo>
                    <a:pt x="40411" y="1524038"/>
                  </a:lnTo>
                  <a:close/>
                </a:path>
                <a:path w="41909" h="4229735">
                  <a:moveTo>
                    <a:pt x="40474" y="1447838"/>
                  </a:moveTo>
                  <a:lnTo>
                    <a:pt x="2374" y="1447800"/>
                  </a:lnTo>
                  <a:lnTo>
                    <a:pt x="2336" y="1485900"/>
                  </a:lnTo>
                  <a:lnTo>
                    <a:pt x="40436" y="1485938"/>
                  </a:lnTo>
                  <a:lnTo>
                    <a:pt x="40474" y="1447838"/>
                  </a:lnTo>
                  <a:close/>
                </a:path>
                <a:path w="41909" h="4229735">
                  <a:moveTo>
                    <a:pt x="40538" y="1371638"/>
                  </a:moveTo>
                  <a:lnTo>
                    <a:pt x="2438" y="1371600"/>
                  </a:lnTo>
                  <a:lnTo>
                    <a:pt x="2400" y="1409700"/>
                  </a:lnTo>
                  <a:lnTo>
                    <a:pt x="40500" y="1409738"/>
                  </a:lnTo>
                  <a:lnTo>
                    <a:pt x="40538" y="1371638"/>
                  </a:lnTo>
                  <a:close/>
                </a:path>
                <a:path w="41909" h="4229735">
                  <a:moveTo>
                    <a:pt x="40601" y="1295438"/>
                  </a:moveTo>
                  <a:lnTo>
                    <a:pt x="2501" y="1295400"/>
                  </a:lnTo>
                  <a:lnTo>
                    <a:pt x="2476" y="1333500"/>
                  </a:lnTo>
                  <a:lnTo>
                    <a:pt x="40576" y="1333538"/>
                  </a:lnTo>
                  <a:lnTo>
                    <a:pt x="40601" y="1295438"/>
                  </a:lnTo>
                  <a:close/>
                </a:path>
                <a:path w="41909" h="4229735">
                  <a:moveTo>
                    <a:pt x="40665" y="1219238"/>
                  </a:moveTo>
                  <a:lnTo>
                    <a:pt x="2565" y="1219200"/>
                  </a:lnTo>
                  <a:lnTo>
                    <a:pt x="2540" y="1257300"/>
                  </a:lnTo>
                  <a:lnTo>
                    <a:pt x="40640" y="1257338"/>
                  </a:lnTo>
                  <a:lnTo>
                    <a:pt x="40665" y="1219238"/>
                  </a:lnTo>
                  <a:close/>
                </a:path>
                <a:path w="41909" h="4229735">
                  <a:moveTo>
                    <a:pt x="40728" y="1143038"/>
                  </a:moveTo>
                  <a:lnTo>
                    <a:pt x="2628" y="1143000"/>
                  </a:lnTo>
                  <a:lnTo>
                    <a:pt x="2603" y="1181100"/>
                  </a:lnTo>
                  <a:lnTo>
                    <a:pt x="40703" y="1181138"/>
                  </a:lnTo>
                  <a:lnTo>
                    <a:pt x="40728" y="1143038"/>
                  </a:lnTo>
                  <a:close/>
                </a:path>
                <a:path w="41909" h="4229735">
                  <a:moveTo>
                    <a:pt x="40792" y="1066838"/>
                  </a:moveTo>
                  <a:lnTo>
                    <a:pt x="2692" y="1066800"/>
                  </a:lnTo>
                  <a:lnTo>
                    <a:pt x="2667" y="1104900"/>
                  </a:lnTo>
                  <a:lnTo>
                    <a:pt x="40767" y="1104938"/>
                  </a:lnTo>
                  <a:lnTo>
                    <a:pt x="40792" y="1066838"/>
                  </a:lnTo>
                  <a:close/>
                </a:path>
                <a:path w="41909" h="4229735">
                  <a:moveTo>
                    <a:pt x="40868" y="990638"/>
                  </a:moveTo>
                  <a:lnTo>
                    <a:pt x="2768" y="990600"/>
                  </a:lnTo>
                  <a:lnTo>
                    <a:pt x="2730" y="1028700"/>
                  </a:lnTo>
                  <a:lnTo>
                    <a:pt x="40830" y="1028738"/>
                  </a:lnTo>
                  <a:lnTo>
                    <a:pt x="40868" y="990638"/>
                  </a:lnTo>
                  <a:close/>
                </a:path>
                <a:path w="41909" h="4229735">
                  <a:moveTo>
                    <a:pt x="40932" y="914438"/>
                  </a:moveTo>
                  <a:lnTo>
                    <a:pt x="2832" y="914400"/>
                  </a:lnTo>
                  <a:lnTo>
                    <a:pt x="2794" y="952500"/>
                  </a:lnTo>
                  <a:lnTo>
                    <a:pt x="40894" y="952538"/>
                  </a:lnTo>
                  <a:lnTo>
                    <a:pt x="40932" y="914438"/>
                  </a:lnTo>
                  <a:close/>
                </a:path>
                <a:path w="41909" h="4229735">
                  <a:moveTo>
                    <a:pt x="40995" y="838238"/>
                  </a:moveTo>
                  <a:lnTo>
                    <a:pt x="2895" y="838200"/>
                  </a:lnTo>
                  <a:lnTo>
                    <a:pt x="2857" y="876300"/>
                  </a:lnTo>
                  <a:lnTo>
                    <a:pt x="40957" y="876338"/>
                  </a:lnTo>
                  <a:lnTo>
                    <a:pt x="40995" y="838238"/>
                  </a:lnTo>
                  <a:close/>
                </a:path>
                <a:path w="41909" h="4229735">
                  <a:moveTo>
                    <a:pt x="41059" y="762038"/>
                  </a:moveTo>
                  <a:lnTo>
                    <a:pt x="2959" y="762000"/>
                  </a:lnTo>
                  <a:lnTo>
                    <a:pt x="2921" y="800100"/>
                  </a:lnTo>
                  <a:lnTo>
                    <a:pt x="41021" y="800138"/>
                  </a:lnTo>
                  <a:lnTo>
                    <a:pt x="41059" y="762038"/>
                  </a:lnTo>
                  <a:close/>
                </a:path>
                <a:path w="41909" h="4229735">
                  <a:moveTo>
                    <a:pt x="41122" y="685838"/>
                  </a:moveTo>
                  <a:lnTo>
                    <a:pt x="3022" y="685800"/>
                  </a:lnTo>
                  <a:lnTo>
                    <a:pt x="2984" y="723900"/>
                  </a:lnTo>
                  <a:lnTo>
                    <a:pt x="41084" y="723938"/>
                  </a:lnTo>
                  <a:lnTo>
                    <a:pt x="41122" y="685838"/>
                  </a:lnTo>
                  <a:close/>
                </a:path>
                <a:path w="41909" h="4229735">
                  <a:moveTo>
                    <a:pt x="41186" y="609638"/>
                  </a:moveTo>
                  <a:lnTo>
                    <a:pt x="3086" y="609600"/>
                  </a:lnTo>
                  <a:lnTo>
                    <a:pt x="3060" y="647700"/>
                  </a:lnTo>
                  <a:lnTo>
                    <a:pt x="41160" y="647738"/>
                  </a:lnTo>
                  <a:lnTo>
                    <a:pt x="41186" y="609638"/>
                  </a:lnTo>
                  <a:close/>
                </a:path>
                <a:path w="41909" h="4229735">
                  <a:moveTo>
                    <a:pt x="41249" y="533438"/>
                  </a:moveTo>
                  <a:lnTo>
                    <a:pt x="3149" y="533400"/>
                  </a:lnTo>
                  <a:lnTo>
                    <a:pt x="3124" y="571500"/>
                  </a:lnTo>
                  <a:lnTo>
                    <a:pt x="41224" y="571538"/>
                  </a:lnTo>
                  <a:lnTo>
                    <a:pt x="41249" y="533438"/>
                  </a:lnTo>
                  <a:close/>
                </a:path>
                <a:path w="41909" h="4229735">
                  <a:moveTo>
                    <a:pt x="41313" y="457238"/>
                  </a:moveTo>
                  <a:lnTo>
                    <a:pt x="3213" y="457200"/>
                  </a:lnTo>
                  <a:lnTo>
                    <a:pt x="3187" y="495300"/>
                  </a:lnTo>
                  <a:lnTo>
                    <a:pt x="41287" y="495338"/>
                  </a:lnTo>
                  <a:lnTo>
                    <a:pt x="41313" y="457238"/>
                  </a:lnTo>
                  <a:close/>
                </a:path>
                <a:path w="41909" h="4229735">
                  <a:moveTo>
                    <a:pt x="41389" y="381038"/>
                  </a:moveTo>
                  <a:lnTo>
                    <a:pt x="3289" y="381000"/>
                  </a:lnTo>
                  <a:lnTo>
                    <a:pt x="3251" y="419100"/>
                  </a:lnTo>
                  <a:lnTo>
                    <a:pt x="41351" y="419138"/>
                  </a:lnTo>
                  <a:lnTo>
                    <a:pt x="41389" y="381038"/>
                  </a:lnTo>
                  <a:close/>
                </a:path>
                <a:path w="41909" h="4229735">
                  <a:moveTo>
                    <a:pt x="41452" y="304838"/>
                  </a:moveTo>
                  <a:lnTo>
                    <a:pt x="3352" y="304800"/>
                  </a:lnTo>
                  <a:lnTo>
                    <a:pt x="3314" y="342900"/>
                  </a:lnTo>
                  <a:lnTo>
                    <a:pt x="41414" y="342938"/>
                  </a:lnTo>
                  <a:lnTo>
                    <a:pt x="41452" y="304838"/>
                  </a:lnTo>
                  <a:close/>
                </a:path>
                <a:path w="41909" h="4229735">
                  <a:moveTo>
                    <a:pt x="41516" y="228638"/>
                  </a:moveTo>
                  <a:lnTo>
                    <a:pt x="3416" y="228600"/>
                  </a:lnTo>
                  <a:lnTo>
                    <a:pt x="3378" y="266700"/>
                  </a:lnTo>
                  <a:lnTo>
                    <a:pt x="41478" y="266738"/>
                  </a:lnTo>
                  <a:lnTo>
                    <a:pt x="41516" y="228638"/>
                  </a:lnTo>
                  <a:close/>
                </a:path>
                <a:path w="41909" h="4229735">
                  <a:moveTo>
                    <a:pt x="41579" y="152438"/>
                  </a:moveTo>
                  <a:lnTo>
                    <a:pt x="3479" y="152400"/>
                  </a:lnTo>
                  <a:lnTo>
                    <a:pt x="3441" y="190500"/>
                  </a:lnTo>
                  <a:lnTo>
                    <a:pt x="41541" y="190538"/>
                  </a:lnTo>
                  <a:lnTo>
                    <a:pt x="41579" y="152438"/>
                  </a:lnTo>
                  <a:close/>
                </a:path>
                <a:path w="41909" h="4229735">
                  <a:moveTo>
                    <a:pt x="41643" y="76238"/>
                  </a:moveTo>
                  <a:lnTo>
                    <a:pt x="3543" y="76200"/>
                  </a:lnTo>
                  <a:lnTo>
                    <a:pt x="3505" y="114300"/>
                  </a:lnTo>
                  <a:lnTo>
                    <a:pt x="41605" y="114338"/>
                  </a:lnTo>
                  <a:lnTo>
                    <a:pt x="41643" y="76238"/>
                  </a:lnTo>
                  <a:close/>
                </a:path>
                <a:path w="41909" h="4229735">
                  <a:moveTo>
                    <a:pt x="41706" y="38"/>
                  </a:moveTo>
                  <a:lnTo>
                    <a:pt x="3606" y="0"/>
                  </a:lnTo>
                  <a:lnTo>
                    <a:pt x="3581" y="38100"/>
                  </a:lnTo>
                  <a:lnTo>
                    <a:pt x="41681" y="38138"/>
                  </a:lnTo>
                  <a:lnTo>
                    <a:pt x="41706" y="38"/>
                  </a:lnTo>
                  <a:close/>
                </a:path>
              </a:pathLst>
            </a:custGeom>
            <a:solidFill>
              <a:srgbClr val="A0DB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381774" y="5817282"/>
              <a:ext cx="2552700" cy="0"/>
            </a:xfrm>
            <a:custGeom>
              <a:avLst/>
              <a:gdLst/>
              <a:ahLst/>
              <a:cxnLst/>
              <a:rect l="l" t="t" r="r" b="b"/>
              <a:pathLst>
                <a:path w="2552700">
                  <a:moveTo>
                    <a:pt x="0" y="0"/>
                  </a:moveTo>
                  <a:lnTo>
                    <a:pt x="2552700" y="0"/>
                  </a:lnTo>
                </a:path>
              </a:pathLst>
            </a:custGeom>
            <a:ln w="38115">
              <a:solidFill>
                <a:srgbClr val="A0DBC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894106" y="5760125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200" y="57149"/>
                  </a:lnTo>
                  <a:lnTo>
                    <a:pt x="0" y="114299"/>
                  </a:lnTo>
                </a:path>
              </a:pathLst>
            </a:custGeom>
            <a:ln w="38100">
              <a:solidFill>
                <a:srgbClr val="A0DB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985942" y="5636848"/>
              <a:ext cx="13970" cy="572770"/>
            </a:xfrm>
            <a:custGeom>
              <a:avLst/>
              <a:gdLst/>
              <a:ahLst/>
              <a:cxnLst/>
              <a:rect l="l" t="t" r="r" b="b"/>
              <a:pathLst>
                <a:path w="13970" h="572770">
                  <a:moveTo>
                    <a:pt x="0" y="567907"/>
                  </a:moveTo>
                  <a:lnTo>
                    <a:pt x="0" y="4494"/>
                  </a:lnTo>
                  <a:lnTo>
                    <a:pt x="2988" y="0"/>
                  </a:lnTo>
                  <a:lnTo>
                    <a:pt x="10365" y="0"/>
                  </a:lnTo>
                  <a:lnTo>
                    <a:pt x="13353" y="4494"/>
                  </a:lnTo>
                  <a:lnTo>
                    <a:pt x="13353" y="10037"/>
                  </a:lnTo>
                  <a:lnTo>
                    <a:pt x="13353" y="567907"/>
                  </a:lnTo>
                  <a:lnTo>
                    <a:pt x="10365" y="572402"/>
                  </a:lnTo>
                  <a:lnTo>
                    <a:pt x="2988" y="572402"/>
                  </a:lnTo>
                  <a:lnTo>
                    <a:pt x="0" y="567907"/>
                  </a:lnTo>
                  <a:close/>
                </a:path>
              </a:pathLst>
            </a:custGeom>
            <a:solidFill>
              <a:srgbClr val="EC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41471" y="6132203"/>
              <a:ext cx="95248" cy="9492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178583" y="8485444"/>
            <a:ext cx="1372870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42570">
              <a:lnSpc>
                <a:spcPct val="116300"/>
              </a:lnSpc>
              <a:spcBef>
                <a:spcPts val="95"/>
              </a:spcBef>
            </a:pPr>
            <a:r>
              <a:rPr sz="1200" b="1" spc="-50" dirty="0">
                <a:solidFill>
                  <a:srgbClr val="5CC67A"/>
                </a:solidFill>
                <a:latin typeface="Verdana"/>
                <a:cs typeface="Verdana"/>
              </a:rPr>
              <a:t>Th</a:t>
            </a:r>
            <a:r>
              <a:rPr sz="1200" b="1" spc="-50" dirty="0">
                <a:solidFill>
                  <a:srgbClr val="5CC67A"/>
                </a:solidFill>
                <a:latin typeface="Noto Sans"/>
                <a:cs typeface="Noto Sans"/>
              </a:rPr>
              <a:t>ể</a:t>
            </a:r>
            <a:r>
              <a:rPr sz="1200" b="1" spc="-20" dirty="0">
                <a:solidFill>
                  <a:srgbClr val="5CC67A"/>
                </a:solidFill>
                <a:latin typeface="Noto Sans"/>
                <a:cs typeface="Noto Sans"/>
              </a:rPr>
              <a:t> </a:t>
            </a:r>
            <a:r>
              <a:rPr sz="1200" b="1" spc="-90" dirty="0">
                <a:solidFill>
                  <a:srgbClr val="5CC67A"/>
                </a:solidFill>
                <a:latin typeface="Verdana"/>
                <a:cs typeface="Verdana"/>
              </a:rPr>
              <a:t>hi</a:t>
            </a:r>
            <a:r>
              <a:rPr sz="1200" b="1" spc="-90" dirty="0">
                <a:solidFill>
                  <a:srgbClr val="5CC67A"/>
                </a:solidFill>
                <a:latin typeface="Noto Sans"/>
                <a:cs typeface="Noto Sans"/>
              </a:rPr>
              <a:t>ệ</a:t>
            </a:r>
            <a:r>
              <a:rPr sz="1200" b="1" spc="-90" dirty="0">
                <a:solidFill>
                  <a:srgbClr val="5CC67A"/>
                </a:solidFill>
                <a:latin typeface="Verdana"/>
                <a:cs typeface="Verdana"/>
              </a:rPr>
              <a:t>n </a:t>
            </a:r>
            <a:r>
              <a:rPr sz="1200" b="1" spc="-25" dirty="0">
                <a:solidFill>
                  <a:srgbClr val="5CC67A"/>
                </a:solidFill>
                <a:latin typeface="Verdana"/>
                <a:cs typeface="Verdana"/>
              </a:rPr>
              <a:t>xu </a:t>
            </a:r>
            <a:r>
              <a:rPr sz="1200" b="1" spc="-85" dirty="0">
                <a:solidFill>
                  <a:srgbClr val="5CC67A"/>
                </a:solidFill>
                <a:latin typeface="Verdana"/>
                <a:cs typeface="Verdana"/>
              </a:rPr>
              <a:t>h</a:t>
            </a:r>
            <a:r>
              <a:rPr sz="1200" b="1" spc="-95" dirty="0">
                <a:solidFill>
                  <a:srgbClr val="5CC67A"/>
                </a:solidFill>
                <a:latin typeface="Verdana"/>
                <a:cs typeface="Verdana"/>
              </a:rPr>
              <a:t>u</a:t>
            </a:r>
            <a:r>
              <a:rPr sz="1200" b="1" spc="-1265" dirty="0">
                <a:solidFill>
                  <a:srgbClr val="5CC67A"/>
                </a:solidFill>
                <a:latin typeface="Verdana"/>
                <a:cs typeface="Verdana"/>
              </a:rPr>
              <a:t>̛</a:t>
            </a:r>
            <a:r>
              <a:rPr sz="1200" b="1" spc="-240" dirty="0">
                <a:solidFill>
                  <a:srgbClr val="5CC67A"/>
                </a:solidFill>
                <a:latin typeface="Verdana"/>
                <a:cs typeface="Verdana"/>
              </a:rPr>
              <a:t>o</a:t>
            </a:r>
            <a:r>
              <a:rPr sz="1200" b="1" spc="65" dirty="0">
                <a:solidFill>
                  <a:srgbClr val="5CC67A"/>
                </a:solidFill>
                <a:latin typeface="Verdana"/>
                <a:cs typeface="Verdana"/>
              </a:rPr>
              <a:t>́</a:t>
            </a:r>
            <a:r>
              <a:rPr sz="1200" b="1" spc="-1265" dirty="0">
                <a:solidFill>
                  <a:srgbClr val="5CC67A"/>
                </a:solidFill>
                <a:latin typeface="Verdana"/>
                <a:cs typeface="Verdana"/>
              </a:rPr>
              <a:t>̛</a:t>
            </a:r>
            <a:r>
              <a:rPr sz="1200" b="1" spc="-85" dirty="0">
                <a:solidFill>
                  <a:srgbClr val="5CC67A"/>
                </a:solidFill>
                <a:latin typeface="Verdana"/>
                <a:cs typeface="Verdana"/>
              </a:rPr>
              <a:t>n</a:t>
            </a:r>
            <a:r>
              <a:rPr sz="1200" b="1" spc="-75" dirty="0">
                <a:solidFill>
                  <a:srgbClr val="5CC67A"/>
                </a:solidFill>
                <a:latin typeface="Verdana"/>
                <a:cs typeface="Verdana"/>
              </a:rPr>
              <a:t>g </a:t>
            </a:r>
            <a:r>
              <a:rPr sz="1200" b="1" spc="-95" dirty="0">
                <a:solidFill>
                  <a:srgbClr val="5CC67A"/>
                </a:solidFill>
                <a:latin typeface="Verdana"/>
                <a:cs typeface="Verdana"/>
              </a:rPr>
              <a:t>gi</a:t>
            </a:r>
            <a:r>
              <a:rPr sz="1200" b="1" spc="-95" dirty="0">
                <a:solidFill>
                  <a:srgbClr val="5CC67A"/>
                </a:solidFill>
                <a:latin typeface="Noto Sans"/>
                <a:cs typeface="Noto Sans"/>
              </a:rPr>
              <a:t>ả</a:t>
            </a:r>
            <a:r>
              <a:rPr sz="1200" b="1" spc="-95" dirty="0">
                <a:solidFill>
                  <a:srgbClr val="5CC67A"/>
                </a:solidFill>
                <a:latin typeface="Verdana"/>
                <a:cs typeface="Verdana"/>
              </a:rPr>
              <a:t>m</a:t>
            </a:r>
            <a:r>
              <a:rPr sz="1200" b="1" spc="-70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5CC67A"/>
                </a:solidFill>
                <a:latin typeface="Verdana"/>
                <a:cs typeface="Verdana"/>
              </a:rPr>
              <a:t>m</a:t>
            </a:r>
            <a:r>
              <a:rPr sz="1200" b="1" spc="-105" dirty="0">
                <a:solidFill>
                  <a:srgbClr val="5CC67A"/>
                </a:solidFill>
                <a:latin typeface="Noto Sans"/>
                <a:cs typeface="Noto Sans"/>
              </a:rPr>
              <a:t>ạ</a:t>
            </a:r>
            <a:r>
              <a:rPr sz="1200" b="1" spc="-105" dirty="0">
                <a:solidFill>
                  <a:srgbClr val="5CC67A"/>
                </a:solidFill>
                <a:latin typeface="Verdana"/>
                <a:cs typeface="Verdana"/>
              </a:rPr>
              <a:t>nh </a:t>
            </a:r>
            <a:r>
              <a:rPr sz="1200" b="1" spc="-90" dirty="0">
                <a:solidFill>
                  <a:srgbClr val="5CC67A"/>
                </a:solidFill>
                <a:latin typeface="Verdana"/>
                <a:cs typeface="Verdana"/>
              </a:rPr>
              <a:t>vào</a:t>
            </a:r>
            <a:r>
              <a:rPr sz="1200" b="1" spc="-8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5CC67A"/>
                </a:solidFill>
                <a:latin typeface="Verdana"/>
                <a:cs typeface="Verdana"/>
              </a:rPr>
              <a:t>kỳ</a:t>
            </a:r>
            <a:r>
              <a:rPr sz="1200" b="1" spc="-8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80" dirty="0">
                <a:solidFill>
                  <a:srgbClr val="5CC67A"/>
                </a:solidFill>
                <a:latin typeface="Verdana"/>
                <a:cs typeface="Verdana"/>
              </a:rPr>
              <a:t>hè</a:t>
            </a:r>
            <a:r>
              <a:rPr sz="1200" b="1" spc="-8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5CC67A"/>
                </a:solidFill>
                <a:latin typeface="Verdana"/>
                <a:cs typeface="Verdana"/>
              </a:rPr>
              <a:t>và</a:t>
            </a:r>
            <a:r>
              <a:rPr sz="1200" b="1" spc="-8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5CC67A"/>
                </a:solidFill>
                <a:latin typeface="Verdana"/>
                <a:cs typeface="Verdana"/>
              </a:rPr>
              <a:t>Thu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3060542" y="1462711"/>
            <a:ext cx="1175385" cy="450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 indent="81915">
              <a:lnSpc>
                <a:spcPct val="116300"/>
              </a:lnSpc>
              <a:spcBef>
                <a:spcPts val="95"/>
              </a:spcBef>
            </a:pPr>
            <a:r>
              <a:rPr sz="1200" b="1" dirty="0">
                <a:solidFill>
                  <a:srgbClr val="5CC67A"/>
                </a:solidFill>
                <a:latin typeface="Verdana"/>
                <a:cs typeface="Verdana"/>
              </a:rPr>
              <a:t>Ch</a:t>
            </a:r>
            <a:r>
              <a:rPr sz="1200" b="1" dirty="0">
                <a:solidFill>
                  <a:srgbClr val="5CC67A"/>
                </a:solidFill>
                <a:latin typeface="Noto Sans"/>
                <a:cs typeface="Noto Sans"/>
              </a:rPr>
              <a:t>ủ</a:t>
            </a:r>
            <a:r>
              <a:rPr sz="1200" b="1" spc="-50" dirty="0">
                <a:solidFill>
                  <a:srgbClr val="5CC67A"/>
                </a:solidFill>
                <a:latin typeface="Noto Sans"/>
                <a:cs typeface="Noto Sans"/>
              </a:rPr>
              <a:t> </a:t>
            </a:r>
            <a:r>
              <a:rPr sz="1200" b="1" spc="-125" dirty="0">
                <a:solidFill>
                  <a:srgbClr val="5CC67A"/>
                </a:solidFill>
                <a:latin typeface="Verdana"/>
                <a:cs typeface="Verdana"/>
              </a:rPr>
              <a:t>yê</a:t>
            </a:r>
            <a:r>
              <a:rPr sz="1800" b="1" spc="-187" baseline="13888" dirty="0">
                <a:solidFill>
                  <a:srgbClr val="5CC67A"/>
                </a:solidFill>
                <a:latin typeface="Verdana"/>
                <a:cs typeface="Verdana"/>
              </a:rPr>
              <a:t>́</a:t>
            </a:r>
            <a:r>
              <a:rPr sz="1800" b="1" spc="30" baseline="13888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5CC67A"/>
                </a:solidFill>
                <a:latin typeface="Verdana"/>
                <a:cs typeface="Verdana"/>
              </a:rPr>
              <a:t>là</a:t>
            </a:r>
            <a:r>
              <a:rPr sz="1200" b="1" spc="-90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5CC67A"/>
                </a:solidFill>
                <a:latin typeface="Verdana"/>
                <a:cs typeface="Verdana"/>
              </a:rPr>
              <a:t>KH </a:t>
            </a:r>
            <a:r>
              <a:rPr sz="1200" b="1" spc="-95" dirty="0">
                <a:solidFill>
                  <a:srgbClr val="5CC67A"/>
                </a:solidFill>
                <a:latin typeface="Verdana"/>
                <a:cs typeface="Verdana"/>
              </a:rPr>
              <a:t>Other,</a:t>
            </a:r>
            <a:r>
              <a:rPr sz="1200" b="1" spc="-70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5CC67A"/>
                </a:solidFill>
                <a:latin typeface="Verdana"/>
                <a:cs typeface="Verdana"/>
              </a:rPr>
              <a:t>ít</a:t>
            </a:r>
            <a:r>
              <a:rPr sz="1200" b="1" spc="-70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5CC67A"/>
                </a:solidFill>
                <a:latin typeface="Verdana"/>
                <a:cs typeface="Verdana"/>
              </a:rPr>
              <a:t>d</a:t>
            </a:r>
            <a:r>
              <a:rPr sz="1200" b="1" dirty="0">
                <a:solidFill>
                  <a:srgbClr val="5CC67A"/>
                </a:solidFill>
                <a:latin typeface="Noto Sans"/>
                <a:cs typeface="Noto Sans"/>
              </a:rPr>
              <a:t>fi</a:t>
            </a:r>
            <a:r>
              <a:rPr sz="1200" b="1" spc="30" dirty="0">
                <a:solidFill>
                  <a:srgbClr val="5CC67A"/>
                </a:solidFill>
                <a:latin typeface="Noto Sans"/>
                <a:cs typeface="Noto Sans"/>
              </a:rPr>
              <a:t> </a:t>
            </a:r>
            <a:r>
              <a:rPr sz="1200" b="1" spc="-95" dirty="0">
                <a:solidFill>
                  <a:srgbClr val="5CC67A"/>
                </a:solidFill>
                <a:latin typeface="Verdana"/>
                <a:cs typeface="Verdana"/>
              </a:rPr>
              <a:t>án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3021909" y="2781951"/>
            <a:ext cx="1294130" cy="450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 indent="80010">
              <a:lnSpc>
                <a:spcPct val="116300"/>
              </a:lnSpc>
              <a:spcBef>
                <a:spcPts val="95"/>
              </a:spcBef>
            </a:pP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Thu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14" dirty="0">
                <a:solidFill>
                  <a:srgbClr val="E6E7E8"/>
                </a:solidFill>
                <a:latin typeface="Verdana"/>
                <a:cs typeface="Verdana"/>
              </a:rPr>
              <a:t>hút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và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giũ 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chân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14" dirty="0">
                <a:solidFill>
                  <a:srgbClr val="E6E7E8"/>
                </a:solidFill>
                <a:latin typeface="Verdana"/>
                <a:cs typeface="Verdana"/>
              </a:rPr>
              <a:t>KH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tô</a:t>
            </a:r>
            <a:r>
              <a:rPr sz="1800" b="1" spc="-127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h</a:t>
            </a:r>
            <a:r>
              <a:rPr sz="1200" b="1" spc="-110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-128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2300373" y="4586808"/>
            <a:ext cx="1374140" cy="876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6300"/>
              </a:lnSpc>
              <a:spcBef>
                <a:spcPts val="95"/>
              </a:spcBef>
            </a:pPr>
            <a:r>
              <a:rPr sz="1200" b="1" spc="-50" dirty="0">
                <a:solidFill>
                  <a:srgbClr val="5CC67A"/>
                </a:solidFill>
                <a:latin typeface="Verdana"/>
                <a:cs typeface="Verdana"/>
              </a:rPr>
              <a:t>T</a:t>
            </a:r>
            <a:r>
              <a:rPr sz="1200" b="1" spc="-50" dirty="0">
                <a:solidFill>
                  <a:srgbClr val="5CC67A"/>
                </a:solidFill>
                <a:latin typeface="Noto Sans"/>
                <a:cs typeface="Noto Sans"/>
              </a:rPr>
              <a:t>ậ</a:t>
            </a:r>
            <a:r>
              <a:rPr sz="1200" b="1" spc="-50" dirty="0">
                <a:solidFill>
                  <a:srgbClr val="5CC67A"/>
                </a:solidFill>
                <a:latin typeface="Verdana"/>
                <a:cs typeface="Verdana"/>
              </a:rPr>
              <a:t>p</a:t>
            </a:r>
            <a:r>
              <a:rPr sz="1200" b="1" spc="-75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114" dirty="0">
                <a:solidFill>
                  <a:srgbClr val="5CC67A"/>
                </a:solidFill>
                <a:latin typeface="Verdana"/>
                <a:cs typeface="Verdana"/>
              </a:rPr>
              <a:t>trung</a:t>
            </a:r>
            <a:r>
              <a:rPr sz="1200" b="1" spc="-70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5CC67A"/>
                </a:solidFill>
                <a:latin typeface="Noto Sans"/>
                <a:cs typeface="Noto Sans"/>
              </a:rPr>
              <a:t>ở</a:t>
            </a:r>
            <a:r>
              <a:rPr sz="1200" b="1" spc="25" dirty="0">
                <a:solidFill>
                  <a:srgbClr val="5CC67A"/>
                </a:solidFill>
                <a:latin typeface="Noto Sans"/>
                <a:cs typeface="Noto Sans"/>
              </a:rPr>
              <a:t> </a:t>
            </a:r>
            <a:r>
              <a:rPr sz="1200" b="1" spc="-20" dirty="0">
                <a:solidFill>
                  <a:srgbClr val="5CC67A"/>
                </a:solidFill>
                <a:latin typeface="Verdana"/>
                <a:cs typeface="Verdana"/>
              </a:rPr>
              <a:t>USA, </a:t>
            </a:r>
            <a:r>
              <a:rPr sz="1200" b="1" spc="-80" dirty="0">
                <a:solidFill>
                  <a:srgbClr val="5CC67A"/>
                </a:solidFill>
                <a:latin typeface="Verdana"/>
                <a:cs typeface="Verdana"/>
              </a:rPr>
              <a:t>France,</a:t>
            </a:r>
            <a:r>
              <a:rPr sz="1200" b="1" spc="-40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5CC67A"/>
                </a:solidFill>
                <a:latin typeface="Verdana"/>
                <a:cs typeface="Verdana"/>
              </a:rPr>
              <a:t>Germany, </a:t>
            </a:r>
            <a:r>
              <a:rPr sz="1200" b="1" spc="-105" dirty="0">
                <a:solidFill>
                  <a:srgbClr val="5CC67A"/>
                </a:solidFill>
                <a:latin typeface="Verdana"/>
                <a:cs typeface="Verdana"/>
              </a:rPr>
              <a:t>Vietnam</a:t>
            </a:r>
            <a:r>
              <a:rPr sz="1200" b="1" spc="-70" dirty="0">
                <a:solidFill>
                  <a:srgbClr val="5CC67A"/>
                </a:solidFill>
                <a:latin typeface="Verdana"/>
                <a:cs typeface="Verdana"/>
              </a:rPr>
              <a:t> </a:t>
            </a:r>
            <a:r>
              <a:rPr sz="1200" b="1" spc="-35" dirty="0">
                <a:solidFill>
                  <a:srgbClr val="5CC67A"/>
                </a:solidFill>
                <a:latin typeface="Verdana"/>
                <a:cs typeface="Verdana"/>
              </a:rPr>
              <a:t>và </a:t>
            </a:r>
            <a:r>
              <a:rPr sz="1200" b="1" spc="-10" dirty="0">
                <a:solidFill>
                  <a:srgbClr val="5CC67A"/>
                </a:solidFill>
                <a:latin typeface="Verdana"/>
                <a:cs typeface="Verdana"/>
              </a:rPr>
              <a:t>Malaysia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2292420" y="6342822"/>
            <a:ext cx="1390015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0979" marR="81915" indent="-131445">
              <a:lnSpc>
                <a:spcPct val="116300"/>
              </a:lnSpc>
              <a:spcBef>
                <a:spcPts val="95"/>
              </a:spcBef>
            </a:pP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Các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3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204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100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23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40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có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s</a:t>
            </a:r>
            <a:r>
              <a:rPr sz="1200" b="1" spc="-25" dirty="0">
                <a:solidFill>
                  <a:srgbClr val="E6E7E8"/>
                </a:solidFill>
                <a:latin typeface="Noto Sans"/>
                <a:cs typeface="Noto Sans"/>
              </a:rPr>
              <a:t>fi 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phát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tri</a:t>
            </a:r>
            <a:r>
              <a:rPr sz="1200" b="1" spc="-95" dirty="0">
                <a:solidFill>
                  <a:srgbClr val="E6E7E8"/>
                </a:solidFill>
                <a:latin typeface="Noto Sans"/>
                <a:cs typeface="Noto Sans"/>
              </a:rPr>
              <a:t>ể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vê</a:t>
            </a:r>
            <a:endParaRPr sz="120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công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ngh</a:t>
            </a:r>
            <a:r>
              <a:rPr sz="1200" b="1" spc="-80" dirty="0">
                <a:solidFill>
                  <a:srgbClr val="E6E7E8"/>
                </a:solidFill>
                <a:latin typeface="Noto Sans"/>
                <a:cs typeface="Noto Sans"/>
              </a:rPr>
              <a:t>ệ</a:t>
            </a:r>
            <a:r>
              <a:rPr sz="1200" b="1" spc="30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114" dirty="0">
                <a:solidFill>
                  <a:srgbClr val="E6E7E8"/>
                </a:solidFill>
                <a:latin typeface="Verdana"/>
                <a:cs typeface="Verdana"/>
              </a:rPr>
              <a:t>râ</a:t>
            </a:r>
            <a:r>
              <a:rPr sz="1800" b="1" spc="-172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14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tô</a:t>
            </a:r>
            <a:r>
              <a:rPr sz="1800" b="1" spc="-30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56796" y="0"/>
              <a:ext cx="2031201" cy="18322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482700" y="8731889"/>
              <a:ext cx="1266190" cy="1555115"/>
            </a:xfrm>
            <a:custGeom>
              <a:avLst/>
              <a:gdLst/>
              <a:ahLst/>
              <a:cxnLst/>
              <a:rect l="l" t="t" r="r" b="b"/>
              <a:pathLst>
                <a:path w="1266190" h="1555115">
                  <a:moveTo>
                    <a:pt x="948339" y="1244789"/>
                  </a:moveTo>
                  <a:lnTo>
                    <a:pt x="941568" y="1244789"/>
                  </a:lnTo>
                  <a:lnTo>
                    <a:pt x="946169" y="1244501"/>
                  </a:lnTo>
                  <a:lnTo>
                    <a:pt x="948339" y="1244789"/>
                  </a:lnTo>
                  <a:close/>
                </a:path>
                <a:path w="1266190" h="1555115">
                  <a:moveTo>
                    <a:pt x="940714" y="1310102"/>
                  </a:moveTo>
                  <a:lnTo>
                    <a:pt x="910123" y="1286816"/>
                  </a:lnTo>
                  <a:lnTo>
                    <a:pt x="908368" y="1273596"/>
                  </a:lnTo>
                  <a:lnTo>
                    <a:pt x="909124" y="1269323"/>
                  </a:lnTo>
                  <a:lnTo>
                    <a:pt x="937136" y="1244692"/>
                  </a:lnTo>
                  <a:lnTo>
                    <a:pt x="941568" y="1244789"/>
                  </a:lnTo>
                  <a:lnTo>
                    <a:pt x="948339" y="1244789"/>
                  </a:lnTo>
                  <a:lnTo>
                    <a:pt x="978336" y="1272553"/>
                  </a:lnTo>
                  <a:lnTo>
                    <a:pt x="978723" y="1281561"/>
                  </a:lnTo>
                  <a:lnTo>
                    <a:pt x="977904" y="1285808"/>
                  </a:lnTo>
                  <a:lnTo>
                    <a:pt x="950496" y="1309857"/>
                  </a:lnTo>
                  <a:lnTo>
                    <a:pt x="945243" y="1309857"/>
                  </a:lnTo>
                  <a:lnTo>
                    <a:pt x="940714" y="1310102"/>
                  </a:lnTo>
                  <a:close/>
                </a:path>
                <a:path w="1266190" h="1555115">
                  <a:moveTo>
                    <a:pt x="949657" y="1310000"/>
                  </a:moveTo>
                  <a:lnTo>
                    <a:pt x="945243" y="1309857"/>
                  </a:lnTo>
                  <a:lnTo>
                    <a:pt x="950496" y="1309857"/>
                  </a:lnTo>
                  <a:lnTo>
                    <a:pt x="949657" y="1310000"/>
                  </a:lnTo>
                  <a:close/>
                </a:path>
                <a:path w="1266190" h="1555115">
                  <a:moveTo>
                    <a:pt x="545348" y="782322"/>
                  </a:moveTo>
                  <a:lnTo>
                    <a:pt x="539716" y="782322"/>
                  </a:lnTo>
                  <a:lnTo>
                    <a:pt x="544216" y="782149"/>
                  </a:lnTo>
                  <a:lnTo>
                    <a:pt x="545348" y="782322"/>
                  </a:lnTo>
                  <a:close/>
                </a:path>
                <a:path w="1266190" h="1555115">
                  <a:moveTo>
                    <a:pt x="538307" y="847682"/>
                  </a:moveTo>
                  <a:lnTo>
                    <a:pt x="507409" y="824408"/>
                  </a:lnTo>
                  <a:lnTo>
                    <a:pt x="505639" y="811113"/>
                  </a:lnTo>
                  <a:lnTo>
                    <a:pt x="506402" y="806826"/>
                  </a:lnTo>
                  <a:lnTo>
                    <a:pt x="534570" y="782200"/>
                  </a:lnTo>
                  <a:lnTo>
                    <a:pt x="539016" y="782322"/>
                  </a:lnTo>
                  <a:lnTo>
                    <a:pt x="545348" y="782322"/>
                  </a:lnTo>
                  <a:lnTo>
                    <a:pt x="575566" y="809846"/>
                  </a:lnTo>
                  <a:lnTo>
                    <a:pt x="576093" y="818758"/>
                  </a:lnTo>
                  <a:lnTo>
                    <a:pt x="575354" y="823033"/>
                  </a:lnTo>
                  <a:lnTo>
                    <a:pt x="548148" y="847390"/>
                  </a:lnTo>
                  <a:lnTo>
                    <a:pt x="542866" y="847390"/>
                  </a:lnTo>
                  <a:lnTo>
                    <a:pt x="538307" y="847682"/>
                  </a:lnTo>
                  <a:close/>
                </a:path>
                <a:path w="1266190" h="1555115">
                  <a:moveTo>
                    <a:pt x="547296" y="847537"/>
                  </a:moveTo>
                  <a:lnTo>
                    <a:pt x="542866" y="847390"/>
                  </a:lnTo>
                  <a:lnTo>
                    <a:pt x="548148" y="847390"/>
                  </a:lnTo>
                  <a:lnTo>
                    <a:pt x="547296" y="847537"/>
                  </a:lnTo>
                  <a:close/>
                </a:path>
                <a:path w="1266190" h="1555115">
                  <a:moveTo>
                    <a:pt x="39670" y="1504534"/>
                  </a:moveTo>
                  <a:lnTo>
                    <a:pt x="33376" y="1504534"/>
                  </a:lnTo>
                  <a:lnTo>
                    <a:pt x="37906" y="1504289"/>
                  </a:lnTo>
                  <a:lnTo>
                    <a:pt x="39670" y="1504534"/>
                  </a:lnTo>
                  <a:close/>
                </a:path>
                <a:path w="1266190" h="1555115">
                  <a:moveTo>
                    <a:pt x="65125" y="1555110"/>
                  </a:moveTo>
                  <a:lnTo>
                    <a:pt x="6235" y="1555110"/>
                  </a:lnTo>
                  <a:lnTo>
                    <a:pt x="5945" y="1554742"/>
                  </a:lnTo>
                  <a:lnTo>
                    <a:pt x="1768" y="1546619"/>
                  </a:lnTo>
                  <a:lnTo>
                    <a:pt x="523" y="1542315"/>
                  </a:lnTo>
                  <a:lnTo>
                    <a:pt x="121" y="1537767"/>
                  </a:lnTo>
                  <a:lnTo>
                    <a:pt x="0" y="1533324"/>
                  </a:lnTo>
                  <a:lnTo>
                    <a:pt x="761" y="1529037"/>
                  </a:lnTo>
                  <a:lnTo>
                    <a:pt x="28930" y="1504411"/>
                  </a:lnTo>
                  <a:lnTo>
                    <a:pt x="33376" y="1504534"/>
                  </a:lnTo>
                  <a:lnTo>
                    <a:pt x="39670" y="1504534"/>
                  </a:lnTo>
                  <a:lnTo>
                    <a:pt x="69729" y="1531851"/>
                  </a:lnTo>
                  <a:lnTo>
                    <a:pt x="70276" y="1540788"/>
                  </a:lnTo>
                  <a:lnTo>
                    <a:pt x="69541" y="1545056"/>
                  </a:lnTo>
                  <a:lnTo>
                    <a:pt x="66311" y="1553289"/>
                  </a:lnTo>
                  <a:lnTo>
                    <a:pt x="65125" y="1555110"/>
                  </a:lnTo>
                  <a:close/>
                </a:path>
                <a:path w="1266190" h="1555115">
                  <a:moveTo>
                    <a:pt x="1235581" y="291"/>
                  </a:moveTo>
                  <a:lnTo>
                    <a:pt x="1228780" y="291"/>
                  </a:lnTo>
                  <a:lnTo>
                    <a:pt x="1233339" y="0"/>
                  </a:lnTo>
                  <a:lnTo>
                    <a:pt x="1235581" y="291"/>
                  </a:lnTo>
                  <a:close/>
                </a:path>
                <a:path w="1266190" h="1555115">
                  <a:moveTo>
                    <a:pt x="1228085" y="65626"/>
                  </a:moveTo>
                  <a:lnTo>
                    <a:pt x="1197342" y="42347"/>
                  </a:lnTo>
                  <a:lnTo>
                    <a:pt x="1195527" y="29082"/>
                  </a:lnTo>
                  <a:lnTo>
                    <a:pt x="1196250" y="24790"/>
                  </a:lnTo>
                  <a:lnTo>
                    <a:pt x="1224334" y="142"/>
                  </a:lnTo>
                  <a:lnTo>
                    <a:pt x="1228780" y="291"/>
                  </a:lnTo>
                  <a:lnTo>
                    <a:pt x="1235581" y="291"/>
                  </a:lnTo>
                  <a:lnTo>
                    <a:pt x="1265482" y="27577"/>
                  </a:lnTo>
                  <a:lnTo>
                    <a:pt x="1266007" y="36568"/>
                  </a:lnTo>
                  <a:lnTo>
                    <a:pt x="1265244" y="40855"/>
                  </a:lnTo>
                  <a:lnTo>
                    <a:pt x="1237762" y="65358"/>
                  </a:lnTo>
                  <a:lnTo>
                    <a:pt x="1232630" y="65358"/>
                  </a:lnTo>
                  <a:lnTo>
                    <a:pt x="1228085" y="65626"/>
                  </a:lnTo>
                  <a:close/>
                </a:path>
                <a:path w="1266190" h="1555115">
                  <a:moveTo>
                    <a:pt x="1237076" y="65480"/>
                  </a:moveTo>
                  <a:lnTo>
                    <a:pt x="1232630" y="65358"/>
                  </a:lnTo>
                  <a:lnTo>
                    <a:pt x="1237762" y="65358"/>
                  </a:lnTo>
                  <a:lnTo>
                    <a:pt x="1237076" y="65480"/>
                  </a:lnTo>
                  <a:close/>
                </a:path>
                <a:path w="1266190" h="1555115">
                  <a:moveTo>
                    <a:pt x="1167673" y="717430"/>
                  </a:moveTo>
                  <a:lnTo>
                    <a:pt x="1160871" y="717430"/>
                  </a:lnTo>
                  <a:lnTo>
                    <a:pt x="1165430" y="717138"/>
                  </a:lnTo>
                  <a:lnTo>
                    <a:pt x="1167673" y="717430"/>
                  </a:lnTo>
                  <a:close/>
                </a:path>
                <a:path w="1266190" h="1555115">
                  <a:moveTo>
                    <a:pt x="1160176" y="782765"/>
                  </a:moveTo>
                  <a:lnTo>
                    <a:pt x="1129433" y="759486"/>
                  </a:lnTo>
                  <a:lnTo>
                    <a:pt x="1127645" y="746228"/>
                  </a:lnTo>
                  <a:lnTo>
                    <a:pt x="1128385" y="741946"/>
                  </a:lnTo>
                  <a:lnTo>
                    <a:pt x="1156432" y="717308"/>
                  </a:lnTo>
                  <a:lnTo>
                    <a:pt x="1160871" y="717430"/>
                  </a:lnTo>
                  <a:lnTo>
                    <a:pt x="1167673" y="717430"/>
                  </a:lnTo>
                  <a:lnTo>
                    <a:pt x="1197573" y="744716"/>
                  </a:lnTo>
                  <a:lnTo>
                    <a:pt x="1198098" y="753707"/>
                  </a:lnTo>
                  <a:lnTo>
                    <a:pt x="1197335" y="757994"/>
                  </a:lnTo>
                  <a:lnTo>
                    <a:pt x="1169856" y="782497"/>
                  </a:lnTo>
                  <a:lnTo>
                    <a:pt x="1164722" y="782497"/>
                  </a:lnTo>
                  <a:lnTo>
                    <a:pt x="1160176" y="782765"/>
                  </a:lnTo>
                  <a:close/>
                </a:path>
                <a:path w="1266190" h="1555115">
                  <a:moveTo>
                    <a:pt x="1169167" y="782620"/>
                  </a:moveTo>
                  <a:lnTo>
                    <a:pt x="1164722" y="782497"/>
                  </a:lnTo>
                  <a:lnTo>
                    <a:pt x="1169856" y="782497"/>
                  </a:lnTo>
                  <a:lnTo>
                    <a:pt x="1169167" y="782620"/>
                  </a:lnTo>
                  <a:close/>
                </a:path>
              </a:pathLst>
            </a:custGeom>
            <a:solidFill>
              <a:srgbClr val="F4D313">
                <a:alpha val="2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09"/>
              <a:ext cx="1885315" cy="20192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779617" y="9780160"/>
              <a:ext cx="471805" cy="507365"/>
            </a:xfrm>
            <a:custGeom>
              <a:avLst/>
              <a:gdLst/>
              <a:ahLst/>
              <a:cxnLst/>
              <a:rect l="l" t="t" r="r" b="b"/>
              <a:pathLst>
                <a:path w="471805" h="507365">
                  <a:moveTo>
                    <a:pt x="39911" y="267"/>
                  </a:moveTo>
                  <a:lnTo>
                    <a:pt x="33376" y="267"/>
                  </a:lnTo>
                  <a:lnTo>
                    <a:pt x="37936" y="0"/>
                  </a:lnTo>
                  <a:lnTo>
                    <a:pt x="39911" y="267"/>
                  </a:lnTo>
                  <a:close/>
                </a:path>
                <a:path w="471805" h="507365">
                  <a:moveTo>
                    <a:pt x="32667" y="65626"/>
                  </a:moveTo>
                  <a:lnTo>
                    <a:pt x="1769" y="42353"/>
                  </a:lnTo>
                  <a:lnTo>
                    <a:pt x="0" y="29058"/>
                  </a:lnTo>
                  <a:lnTo>
                    <a:pt x="763" y="24771"/>
                  </a:lnTo>
                  <a:lnTo>
                    <a:pt x="28931" y="145"/>
                  </a:lnTo>
                  <a:lnTo>
                    <a:pt x="33376" y="267"/>
                  </a:lnTo>
                  <a:lnTo>
                    <a:pt x="39911" y="267"/>
                  </a:lnTo>
                  <a:lnTo>
                    <a:pt x="69926" y="27728"/>
                  </a:lnTo>
                  <a:lnTo>
                    <a:pt x="70429" y="36696"/>
                  </a:lnTo>
                  <a:lnTo>
                    <a:pt x="69671" y="40960"/>
                  </a:lnTo>
                  <a:lnTo>
                    <a:pt x="42339" y="65334"/>
                  </a:lnTo>
                  <a:lnTo>
                    <a:pt x="37227" y="65334"/>
                  </a:lnTo>
                  <a:lnTo>
                    <a:pt x="32667" y="65626"/>
                  </a:lnTo>
                  <a:close/>
                </a:path>
                <a:path w="471805" h="507365">
                  <a:moveTo>
                    <a:pt x="41650" y="65457"/>
                  </a:moveTo>
                  <a:lnTo>
                    <a:pt x="37227" y="65334"/>
                  </a:lnTo>
                  <a:lnTo>
                    <a:pt x="42339" y="65334"/>
                  </a:lnTo>
                  <a:lnTo>
                    <a:pt x="41650" y="65457"/>
                  </a:lnTo>
                  <a:close/>
                </a:path>
                <a:path w="471805" h="507365">
                  <a:moveTo>
                    <a:pt x="440585" y="462734"/>
                  </a:moveTo>
                  <a:lnTo>
                    <a:pt x="434528" y="462734"/>
                  </a:lnTo>
                  <a:lnTo>
                    <a:pt x="439044" y="462514"/>
                  </a:lnTo>
                  <a:lnTo>
                    <a:pt x="440585" y="462734"/>
                  </a:lnTo>
                  <a:close/>
                </a:path>
                <a:path w="471805" h="507365">
                  <a:moveTo>
                    <a:pt x="469051" y="506838"/>
                  </a:moveTo>
                  <a:lnTo>
                    <a:pt x="403608" y="506838"/>
                  </a:lnTo>
                  <a:lnTo>
                    <a:pt x="402571" y="504820"/>
                  </a:lnTo>
                  <a:lnTo>
                    <a:pt x="401326" y="500515"/>
                  </a:lnTo>
                  <a:lnTo>
                    <a:pt x="400924" y="495968"/>
                  </a:lnTo>
                  <a:lnTo>
                    <a:pt x="400799" y="491493"/>
                  </a:lnTo>
                  <a:lnTo>
                    <a:pt x="401571" y="487178"/>
                  </a:lnTo>
                  <a:lnTo>
                    <a:pt x="430053" y="462563"/>
                  </a:lnTo>
                  <a:lnTo>
                    <a:pt x="434528" y="462734"/>
                  </a:lnTo>
                  <a:lnTo>
                    <a:pt x="440585" y="462734"/>
                  </a:lnTo>
                  <a:lnTo>
                    <a:pt x="470705" y="490068"/>
                  </a:lnTo>
                  <a:lnTo>
                    <a:pt x="471230" y="498995"/>
                  </a:lnTo>
                  <a:lnTo>
                    <a:pt x="470478" y="503268"/>
                  </a:lnTo>
                  <a:lnTo>
                    <a:pt x="469051" y="506838"/>
                  </a:lnTo>
                  <a:close/>
                </a:path>
              </a:pathLst>
            </a:custGeom>
            <a:solidFill>
              <a:srgbClr val="F4D313">
                <a:alpha val="2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753237" y="8889410"/>
              <a:ext cx="1346835" cy="1397635"/>
            </a:xfrm>
            <a:custGeom>
              <a:avLst/>
              <a:gdLst/>
              <a:ahLst/>
              <a:cxnLst/>
              <a:rect l="l" t="t" r="r" b="b"/>
              <a:pathLst>
                <a:path w="1346834" h="1397634">
                  <a:moveTo>
                    <a:pt x="524164" y="827174"/>
                  </a:moveTo>
                  <a:lnTo>
                    <a:pt x="515611" y="827174"/>
                  </a:lnTo>
                  <a:lnTo>
                    <a:pt x="520126" y="826973"/>
                  </a:lnTo>
                  <a:lnTo>
                    <a:pt x="524164" y="827174"/>
                  </a:lnTo>
                  <a:close/>
                </a:path>
                <a:path w="1346834" h="1397634">
                  <a:moveTo>
                    <a:pt x="518796" y="958034"/>
                  </a:moveTo>
                  <a:lnTo>
                    <a:pt x="480506" y="946121"/>
                  </a:lnTo>
                  <a:lnTo>
                    <a:pt x="454601" y="915530"/>
                  </a:lnTo>
                  <a:lnTo>
                    <a:pt x="448794" y="889404"/>
                  </a:lnTo>
                  <a:lnTo>
                    <a:pt x="449109" y="885024"/>
                  </a:lnTo>
                  <a:lnTo>
                    <a:pt x="464742" y="849221"/>
                  </a:lnTo>
                  <a:lnTo>
                    <a:pt x="498114" y="828881"/>
                  </a:lnTo>
                  <a:lnTo>
                    <a:pt x="511197" y="827041"/>
                  </a:lnTo>
                  <a:lnTo>
                    <a:pt x="515611" y="827174"/>
                  </a:lnTo>
                  <a:lnTo>
                    <a:pt x="524164" y="827174"/>
                  </a:lnTo>
                  <a:lnTo>
                    <a:pt x="562088" y="841485"/>
                  </a:lnTo>
                  <a:lnTo>
                    <a:pt x="586022" y="873641"/>
                  </a:lnTo>
                  <a:lnTo>
                    <a:pt x="590128" y="895603"/>
                  </a:lnTo>
                  <a:lnTo>
                    <a:pt x="589813" y="899983"/>
                  </a:lnTo>
                  <a:lnTo>
                    <a:pt x="574180" y="935785"/>
                  </a:lnTo>
                  <a:lnTo>
                    <a:pt x="540809" y="956126"/>
                  </a:lnTo>
                  <a:lnTo>
                    <a:pt x="529576" y="957833"/>
                  </a:lnTo>
                  <a:lnTo>
                    <a:pt x="523312" y="957833"/>
                  </a:lnTo>
                  <a:lnTo>
                    <a:pt x="518796" y="958034"/>
                  </a:lnTo>
                  <a:close/>
                </a:path>
                <a:path w="1346834" h="1397634">
                  <a:moveTo>
                    <a:pt x="527726" y="957966"/>
                  </a:moveTo>
                  <a:lnTo>
                    <a:pt x="523312" y="957833"/>
                  </a:lnTo>
                  <a:lnTo>
                    <a:pt x="529576" y="957833"/>
                  </a:lnTo>
                  <a:lnTo>
                    <a:pt x="527726" y="957966"/>
                  </a:lnTo>
                  <a:close/>
                </a:path>
                <a:path w="1346834" h="1397634">
                  <a:moveTo>
                    <a:pt x="187241" y="294392"/>
                  </a:moveTo>
                  <a:lnTo>
                    <a:pt x="176592" y="294392"/>
                  </a:lnTo>
                  <a:lnTo>
                    <a:pt x="182193" y="294140"/>
                  </a:lnTo>
                  <a:lnTo>
                    <a:pt x="187241" y="294392"/>
                  </a:lnTo>
                  <a:close/>
                </a:path>
                <a:path w="1346834" h="1397634">
                  <a:moveTo>
                    <a:pt x="180609" y="456777"/>
                  </a:moveTo>
                  <a:lnTo>
                    <a:pt x="142788" y="447529"/>
                  </a:lnTo>
                  <a:lnTo>
                    <a:pt x="109133" y="418546"/>
                  </a:lnTo>
                  <a:lnTo>
                    <a:pt x="94396" y="382532"/>
                  </a:lnTo>
                  <a:lnTo>
                    <a:pt x="93649" y="371479"/>
                  </a:lnTo>
                  <a:lnTo>
                    <a:pt x="94046" y="366048"/>
                  </a:lnTo>
                  <a:lnTo>
                    <a:pt x="110041" y="325894"/>
                  </a:lnTo>
                  <a:lnTo>
                    <a:pt x="149649" y="297969"/>
                  </a:lnTo>
                  <a:lnTo>
                    <a:pt x="171117" y="294222"/>
                  </a:lnTo>
                  <a:lnTo>
                    <a:pt x="176592" y="294392"/>
                  </a:lnTo>
                  <a:lnTo>
                    <a:pt x="187241" y="294392"/>
                  </a:lnTo>
                  <a:lnTo>
                    <a:pt x="229685" y="308913"/>
                  </a:lnTo>
                  <a:lnTo>
                    <a:pt x="256611" y="336934"/>
                  </a:lnTo>
                  <a:lnTo>
                    <a:pt x="268829" y="373802"/>
                  </a:lnTo>
                  <a:lnTo>
                    <a:pt x="268999" y="379273"/>
                  </a:lnTo>
                  <a:lnTo>
                    <a:pt x="268612" y="384704"/>
                  </a:lnTo>
                  <a:lnTo>
                    <a:pt x="252702" y="424894"/>
                  </a:lnTo>
                  <a:lnTo>
                    <a:pt x="213154" y="452901"/>
                  </a:lnTo>
                  <a:lnTo>
                    <a:pt x="193848" y="456535"/>
                  </a:lnTo>
                  <a:lnTo>
                    <a:pt x="186218" y="456535"/>
                  </a:lnTo>
                  <a:lnTo>
                    <a:pt x="180609" y="456777"/>
                  </a:lnTo>
                  <a:close/>
                </a:path>
                <a:path w="1346834" h="1397634">
                  <a:moveTo>
                    <a:pt x="191693" y="456693"/>
                  </a:moveTo>
                  <a:lnTo>
                    <a:pt x="186218" y="456535"/>
                  </a:lnTo>
                  <a:lnTo>
                    <a:pt x="193848" y="456535"/>
                  </a:lnTo>
                  <a:lnTo>
                    <a:pt x="191693" y="456693"/>
                  </a:lnTo>
                  <a:close/>
                </a:path>
                <a:path w="1346834" h="1397634">
                  <a:moveTo>
                    <a:pt x="99263" y="1082370"/>
                  </a:moveTo>
                  <a:lnTo>
                    <a:pt x="86805" y="1082370"/>
                  </a:lnTo>
                  <a:lnTo>
                    <a:pt x="92695" y="1082045"/>
                  </a:lnTo>
                  <a:lnTo>
                    <a:pt x="98562" y="1082276"/>
                  </a:lnTo>
                  <a:lnTo>
                    <a:pt x="99263" y="1082370"/>
                  </a:lnTo>
                  <a:close/>
                </a:path>
                <a:path w="1346834" h="1397634">
                  <a:moveTo>
                    <a:pt x="91246" y="1252649"/>
                  </a:moveTo>
                  <a:lnTo>
                    <a:pt x="51549" y="1243002"/>
                  </a:lnTo>
                  <a:lnTo>
                    <a:pt x="16224" y="1212606"/>
                  </a:lnTo>
                  <a:lnTo>
                    <a:pt x="782" y="1174808"/>
                  </a:lnTo>
                  <a:lnTo>
                    <a:pt x="0" y="1163220"/>
                  </a:lnTo>
                  <a:lnTo>
                    <a:pt x="413" y="1157532"/>
                  </a:lnTo>
                  <a:lnTo>
                    <a:pt x="17129" y="1115451"/>
                  </a:lnTo>
                  <a:lnTo>
                    <a:pt x="47922" y="1090386"/>
                  </a:lnTo>
                  <a:lnTo>
                    <a:pt x="81072" y="1082201"/>
                  </a:lnTo>
                  <a:lnTo>
                    <a:pt x="86805" y="1082370"/>
                  </a:lnTo>
                  <a:lnTo>
                    <a:pt x="99263" y="1082370"/>
                  </a:lnTo>
                  <a:lnTo>
                    <a:pt x="142806" y="1097077"/>
                  </a:lnTo>
                  <a:lnTo>
                    <a:pt x="171420" y="1126271"/>
                  </a:lnTo>
                  <a:lnTo>
                    <a:pt x="184643" y="1164929"/>
                  </a:lnTo>
                  <a:lnTo>
                    <a:pt x="184878" y="1170734"/>
                  </a:lnTo>
                  <a:lnTo>
                    <a:pt x="184514" y="1176501"/>
                  </a:lnTo>
                  <a:lnTo>
                    <a:pt x="167811" y="1219218"/>
                  </a:lnTo>
                  <a:lnTo>
                    <a:pt x="136582" y="1244568"/>
                  </a:lnTo>
                  <a:lnTo>
                    <a:pt x="106658" y="1252385"/>
                  </a:lnTo>
                  <a:lnTo>
                    <a:pt x="97132" y="1252385"/>
                  </a:lnTo>
                  <a:lnTo>
                    <a:pt x="91246" y="1252649"/>
                  </a:lnTo>
                  <a:close/>
                </a:path>
                <a:path w="1346834" h="1397634">
                  <a:moveTo>
                    <a:pt x="102941" y="1252619"/>
                  </a:moveTo>
                  <a:lnTo>
                    <a:pt x="97132" y="1252385"/>
                  </a:lnTo>
                  <a:lnTo>
                    <a:pt x="106658" y="1252385"/>
                  </a:lnTo>
                  <a:lnTo>
                    <a:pt x="102941" y="1252619"/>
                  </a:lnTo>
                  <a:close/>
                </a:path>
                <a:path w="1346834" h="1397634">
                  <a:moveTo>
                    <a:pt x="878067" y="1337042"/>
                  </a:moveTo>
                  <a:lnTo>
                    <a:pt x="867231" y="1337042"/>
                  </a:lnTo>
                  <a:lnTo>
                    <a:pt x="873093" y="1336788"/>
                  </a:lnTo>
                  <a:lnTo>
                    <a:pt x="878067" y="1337042"/>
                  </a:lnTo>
                  <a:close/>
                </a:path>
                <a:path w="1346834" h="1397634">
                  <a:moveTo>
                    <a:pt x="958717" y="1397588"/>
                  </a:moveTo>
                  <a:lnTo>
                    <a:pt x="783901" y="1397588"/>
                  </a:lnTo>
                  <a:lnTo>
                    <a:pt x="784549" y="1395303"/>
                  </a:lnTo>
                  <a:lnTo>
                    <a:pt x="809388" y="1357550"/>
                  </a:lnTo>
                  <a:lnTo>
                    <a:pt x="844548" y="1339267"/>
                  </a:lnTo>
                  <a:lnTo>
                    <a:pt x="861508" y="1336872"/>
                  </a:lnTo>
                  <a:lnTo>
                    <a:pt x="867231" y="1337042"/>
                  </a:lnTo>
                  <a:lnTo>
                    <a:pt x="878067" y="1337042"/>
                  </a:lnTo>
                  <a:lnTo>
                    <a:pt x="922780" y="1352277"/>
                  </a:lnTo>
                  <a:lnTo>
                    <a:pt x="950979" y="1381573"/>
                  </a:lnTo>
                  <a:lnTo>
                    <a:pt x="958647" y="1397357"/>
                  </a:lnTo>
                  <a:lnTo>
                    <a:pt x="958717" y="1397588"/>
                  </a:lnTo>
                  <a:close/>
                </a:path>
                <a:path w="1346834" h="1397634">
                  <a:moveTo>
                    <a:pt x="1230214" y="498864"/>
                  </a:moveTo>
                  <a:lnTo>
                    <a:pt x="1221302" y="498864"/>
                  </a:lnTo>
                  <a:lnTo>
                    <a:pt x="1225949" y="498656"/>
                  </a:lnTo>
                  <a:lnTo>
                    <a:pt x="1230214" y="498864"/>
                  </a:lnTo>
                  <a:close/>
                </a:path>
                <a:path w="1346834" h="1397634">
                  <a:moveTo>
                    <a:pt x="1224842" y="634449"/>
                  </a:moveTo>
                  <a:lnTo>
                    <a:pt x="1185123" y="622053"/>
                  </a:lnTo>
                  <a:lnTo>
                    <a:pt x="1158243" y="590308"/>
                  </a:lnTo>
                  <a:lnTo>
                    <a:pt x="1152222" y="563221"/>
                  </a:lnTo>
                  <a:lnTo>
                    <a:pt x="1152563" y="558698"/>
                  </a:lnTo>
                  <a:lnTo>
                    <a:pt x="1168779" y="521737"/>
                  </a:lnTo>
                  <a:lnTo>
                    <a:pt x="1203232" y="500685"/>
                  </a:lnTo>
                  <a:lnTo>
                    <a:pt x="1216741" y="498743"/>
                  </a:lnTo>
                  <a:lnTo>
                    <a:pt x="1221302" y="498864"/>
                  </a:lnTo>
                  <a:lnTo>
                    <a:pt x="1230214" y="498864"/>
                  </a:lnTo>
                  <a:lnTo>
                    <a:pt x="1269195" y="513425"/>
                  </a:lnTo>
                  <a:lnTo>
                    <a:pt x="1294150" y="546279"/>
                  </a:lnTo>
                  <a:lnTo>
                    <a:pt x="1298667" y="568880"/>
                  </a:lnTo>
                  <a:lnTo>
                    <a:pt x="1298380" y="573446"/>
                  </a:lnTo>
                  <a:lnTo>
                    <a:pt x="1282392" y="610902"/>
                  </a:lnTo>
                  <a:lnTo>
                    <a:pt x="1247756" y="632352"/>
                  </a:lnTo>
                  <a:lnTo>
                    <a:pt x="1235548" y="634246"/>
                  </a:lnTo>
                  <a:lnTo>
                    <a:pt x="1229528" y="634246"/>
                  </a:lnTo>
                  <a:lnTo>
                    <a:pt x="1224842" y="634449"/>
                  </a:lnTo>
                  <a:close/>
                </a:path>
                <a:path w="1346834" h="1397634">
                  <a:moveTo>
                    <a:pt x="1234131" y="634356"/>
                  </a:moveTo>
                  <a:lnTo>
                    <a:pt x="1229528" y="634246"/>
                  </a:lnTo>
                  <a:lnTo>
                    <a:pt x="1235548" y="634246"/>
                  </a:lnTo>
                  <a:lnTo>
                    <a:pt x="1234131" y="634356"/>
                  </a:lnTo>
                  <a:close/>
                </a:path>
                <a:path w="1346834" h="1397634">
                  <a:moveTo>
                    <a:pt x="1286111" y="190"/>
                  </a:moveTo>
                  <a:lnTo>
                    <a:pt x="1278009" y="190"/>
                  </a:lnTo>
                  <a:lnTo>
                    <a:pt x="1282134" y="0"/>
                  </a:lnTo>
                  <a:lnTo>
                    <a:pt x="1286111" y="190"/>
                  </a:lnTo>
                  <a:close/>
                </a:path>
                <a:path w="1346834" h="1397634">
                  <a:moveTo>
                    <a:pt x="1281226" y="119492"/>
                  </a:moveTo>
                  <a:lnTo>
                    <a:pt x="1242805" y="106224"/>
                  </a:lnTo>
                  <a:lnTo>
                    <a:pt x="1218514" y="68861"/>
                  </a:lnTo>
                  <a:lnTo>
                    <a:pt x="1217180" y="56702"/>
                  </a:lnTo>
                  <a:lnTo>
                    <a:pt x="1217488" y="52727"/>
                  </a:lnTo>
                  <a:lnTo>
                    <a:pt x="1237486" y="14594"/>
                  </a:lnTo>
                  <a:lnTo>
                    <a:pt x="1273999" y="82"/>
                  </a:lnTo>
                  <a:lnTo>
                    <a:pt x="1278009" y="190"/>
                  </a:lnTo>
                  <a:lnTo>
                    <a:pt x="1286242" y="196"/>
                  </a:lnTo>
                  <a:lnTo>
                    <a:pt x="1326800" y="18510"/>
                  </a:lnTo>
                  <a:lnTo>
                    <a:pt x="1345809" y="54334"/>
                  </a:lnTo>
                  <a:lnTo>
                    <a:pt x="1346389" y="62466"/>
                  </a:lnTo>
                  <a:lnTo>
                    <a:pt x="1346102" y="66466"/>
                  </a:lnTo>
                  <a:lnTo>
                    <a:pt x="1326116" y="104866"/>
                  </a:lnTo>
                  <a:lnTo>
                    <a:pt x="1291077" y="119305"/>
                  </a:lnTo>
                  <a:lnTo>
                    <a:pt x="1285360" y="119305"/>
                  </a:lnTo>
                  <a:lnTo>
                    <a:pt x="1281226" y="119492"/>
                  </a:lnTo>
                  <a:close/>
                </a:path>
                <a:path w="1346834" h="1397634">
                  <a:moveTo>
                    <a:pt x="1289392" y="119426"/>
                  </a:moveTo>
                  <a:lnTo>
                    <a:pt x="1285360" y="119305"/>
                  </a:lnTo>
                  <a:lnTo>
                    <a:pt x="1291077" y="119305"/>
                  </a:lnTo>
                  <a:lnTo>
                    <a:pt x="1289392" y="119426"/>
                  </a:lnTo>
                  <a:close/>
                </a:path>
              </a:pathLst>
            </a:custGeom>
            <a:solidFill>
              <a:srgbClr val="F98E2D">
                <a:alpha val="2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4" y="9605530"/>
              <a:ext cx="613338" cy="6814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4" y="8548740"/>
              <a:ext cx="1465464" cy="16196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85389" y="346331"/>
              <a:ext cx="2489200" cy="0"/>
            </a:xfrm>
            <a:custGeom>
              <a:avLst/>
              <a:gdLst/>
              <a:ahLst/>
              <a:cxnLst/>
              <a:rect l="l" t="t" r="r" b="b"/>
              <a:pathLst>
                <a:path w="2489200">
                  <a:moveTo>
                    <a:pt x="0" y="0"/>
                  </a:moveTo>
                  <a:lnTo>
                    <a:pt x="2488739" y="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2350135" cy="1705610"/>
            </a:xfrm>
            <a:custGeom>
              <a:avLst/>
              <a:gdLst/>
              <a:ahLst/>
              <a:cxnLst/>
              <a:rect l="l" t="t" r="r" b="b"/>
              <a:pathLst>
                <a:path w="2350135" h="1705610">
                  <a:moveTo>
                    <a:pt x="2349538" y="222275"/>
                  </a:moveTo>
                  <a:lnTo>
                    <a:pt x="236829" y="222275"/>
                  </a:lnTo>
                  <a:lnTo>
                    <a:pt x="236829" y="0"/>
                  </a:lnTo>
                  <a:lnTo>
                    <a:pt x="198729" y="0"/>
                  </a:lnTo>
                  <a:lnTo>
                    <a:pt x="198729" y="222275"/>
                  </a:lnTo>
                  <a:lnTo>
                    <a:pt x="0" y="222275"/>
                  </a:lnTo>
                  <a:lnTo>
                    <a:pt x="0" y="260375"/>
                  </a:lnTo>
                  <a:lnTo>
                    <a:pt x="198729" y="260375"/>
                  </a:lnTo>
                  <a:lnTo>
                    <a:pt x="198729" y="1705025"/>
                  </a:lnTo>
                  <a:lnTo>
                    <a:pt x="236829" y="1705025"/>
                  </a:lnTo>
                  <a:lnTo>
                    <a:pt x="236829" y="260375"/>
                  </a:lnTo>
                  <a:lnTo>
                    <a:pt x="2349538" y="260375"/>
                  </a:lnTo>
                  <a:lnTo>
                    <a:pt x="2349538" y="222275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88397" y="596391"/>
            <a:ext cx="3660775" cy="8426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350" spc="470" dirty="0">
                <a:solidFill>
                  <a:srgbClr val="FFFFFF"/>
                </a:solidFill>
                <a:latin typeface="Times New Roman"/>
                <a:cs typeface="Times New Roman"/>
              </a:rPr>
              <a:t>SUPPLIER</a:t>
            </a:r>
            <a:endParaRPr sz="535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98401" y="461379"/>
            <a:ext cx="17365980" cy="9501505"/>
            <a:chOff x="398401" y="461379"/>
            <a:chExt cx="17365980" cy="9501505"/>
          </a:xfrm>
        </p:grpSpPr>
        <p:sp>
          <p:nvSpPr>
            <p:cNvPr id="15" name="object 15"/>
            <p:cNvSpPr/>
            <p:nvPr/>
          </p:nvSpPr>
          <p:spPr>
            <a:xfrm>
              <a:off x="600176" y="461390"/>
              <a:ext cx="1024255" cy="1026794"/>
            </a:xfrm>
            <a:custGeom>
              <a:avLst/>
              <a:gdLst/>
              <a:ahLst/>
              <a:cxnLst/>
              <a:rect l="l" t="t" r="r" b="b"/>
              <a:pathLst>
                <a:path w="1024255" h="1026794">
                  <a:moveTo>
                    <a:pt x="272973" y="923950"/>
                  </a:moveTo>
                  <a:lnTo>
                    <a:pt x="238848" y="923950"/>
                  </a:lnTo>
                  <a:lnTo>
                    <a:pt x="238848" y="958062"/>
                  </a:lnTo>
                  <a:lnTo>
                    <a:pt x="272973" y="958062"/>
                  </a:lnTo>
                  <a:lnTo>
                    <a:pt x="272973" y="923950"/>
                  </a:lnTo>
                  <a:close/>
                </a:path>
                <a:path w="1024255" h="1026794">
                  <a:moveTo>
                    <a:pt x="563003" y="702157"/>
                  </a:moveTo>
                  <a:lnTo>
                    <a:pt x="494766" y="702157"/>
                  </a:lnTo>
                  <a:lnTo>
                    <a:pt x="494766" y="736282"/>
                  </a:lnTo>
                  <a:lnTo>
                    <a:pt x="563003" y="736282"/>
                  </a:lnTo>
                  <a:lnTo>
                    <a:pt x="563003" y="702157"/>
                  </a:lnTo>
                  <a:close/>
                </a:path>
                <a:path w="1024255" h="1026794">
                  <a:moveTo>
                    <a:pt x="563003" y="565670"/>
                  </a:moveTo>
                  <a:lnTo>
                    <a:pt x="494766" y="565670"/>
                  </a:lnTo>
                  <a:lnTo>
                    <a:pt x="494766" y="599795"/>
                  </a:lnTo>
                  <a:lnTo>
                    <a:pt x="563003" y="599795"/>
                  </a:lnTo>
                  <a:lnTo>
                    <a:pt x="563003" y="565670"/>
                  </a:lnTo>
                  <a:close/>
                </a:path>
                <a:path w="1024255" h="1026794">
                  <a:moveTo>
                    <a:pt x="563003" y="429183"/>
                  </a:moveTo>
                  <a:lnTo>
                    <a:pt x="494766" y="429183"/>
                  </a:lnTo>
                  <a:lnTo>
                    <a:pt x="494766" y="463308"/>
                  </a:lnTo>
                  <a:lnTo>
                    <a:pt x="563003" y="463308"/>
                  </a:lnTo>
                  <a:lnTo>
                    <a:pt x="563003" y="429183"/>
                  </a:lnTo>
                  <a:close/>
                </a:path>
                <a:path w="1024255" h="1026794">
                  <a:moveTo>
                    <a:pt x="716559" y="923950"/>
                  </a:moveTo>
                  <a:lnTo>
                    <a:pt x="682434" y="923950"/>
                  </a:lnTo>
                  <a:lnTo>
                    <a:pt x="682434" y="958062"/>
                  </a:lnTo>
                  <a:lnTo>
                    <a:pt x="716559" y="958062"/>
                  </a:lnTo>
                  <a:lnTo>
                    <a:pt x="716559" y="923950"/>
                  </a:lnTo>
                  <a:close/>
                </a:path>
                <a:path w="1024255" h="1026794">
                  <a:moveTo>
                    <a:pt x="767740" y="702157"/>
                  </a:moveTo>
                  <a:lnTo>
                    <a:pt x="699490" y="702157"/>
                  </a:lnTo>
                  <a:lnTo>
                    <a:pt x="699490" y="736282"/>
                  </a:lnTo>
                  <a:lnTo>
                    <a:pt x="767740" y="736282"/>
                  </a:lnTo>
                  <a:lnTo>
                    <a:pt x="767740" y="702157"/>
                  </a:lnTo>
                  <a:close/>
                </a:path>
                <a:path w="1024255" h="1026794">
                  <a:moveTo>
                    <a:pt x="767740" y="565670"/>
                  </a:moveTo>
                  <a:lnTo>
                    <a:pt x="699490" y="565670"/>
                  </a:lnTo>
                  <a:lnTo>
                    <a:pt x="699490" y="599795"/>
                  </a:lnTo>
                  <a:lnTo>
                    <a:pt x="767740" y="599795"/>
                  </a:lnTo>
                  <a:lnTo>
                    <a:pt x="767740" y="565670"/>
                  </a:lnTo>
                  <a:close/>
                </a:path>
                <a:path w="1024255" h="1026794">
                  <a:moveTo>
                    <a:pt x="767740" y="429183"/>
                  </a:moveTo>
                  <a:lnTo>
                    <a:pt x="699490" y="429183"/>
                  </a:lnTo>
                  <a:lnTo>
                    <a:pt x="699490" y="463308"/>
                  </a:lnTo>
                  <a:lnTo>
                    <a:pt x="767740" y="463308"/>
                  </a:lnTo>
                  <a:lnTo>
                    <a:pt x="767740" y="429183"/>
                  </a:lnTo>
                  <a:close/>
                </a:path>
                <a:path w="1024255" h="1026794">
                  <a:moveTo>
                    <a:pt x="1023645" y="992187"/>
                  </a:moveTo>
                  <a:lnTo>
                    <a:pt x="972464" y="992187"/>
                  </a:lnTo>
                  <a:lnTo>
                    <a:pt x="972464" y="265772"/>
                  </a:lnTo>
                  <a:lnTo>
                    <a:pt x="580199" y="39446"/>
                  </a:lnTo>
                  <a:lnTo>
                    <a:pt x="511822" y="0"/>
                  </a:lnTo>
                  <a:lnTo>
                    <a:pt x="51181" y="265772"/>
                  </a:lnTo>
                  <a:lnTo>
                    <a:pt x="51181" y="685088"/>
                  </a:lnTo>
                  <a:lnTo>
                    <a:pt x="85305" y="685088"/>
                  </a:lnTo>
                  <a:lnTo>
                    <a:pt x="85305" y="285496"/>
                  </a:lnTo>
                  <a:lnTo>
                    <a:pt x="511822" y="39446"/>
                  </a:lnTo>
                  <a:lnTo>
                    <a:pt x="938339" y="285496"/>
                  </a:lnTo>
                  <a:lnTo>
                    <a:pt x="938339" y="992187"/>
                  </a:lnTo>
                  <a:lnTo>
                    <a:pt x="767270" y="992187"/>
                  </a:lnTo>
                  <a:lnTo>
                    <a:pt x="772579" y="984453"/>
                  </a:lnTo>
                  <a:lnTo>
                    <a:pt x="777036" y="976147"/>
                  </a:lnTo>
                  <a:lnTo>
                    <a:pt x="780567" y="967346"/>
                  </a:lnTo>
                  <a:lnTo>
                    <a:pt x="783069" y="958062"/>
                  </a:lnTo>
                  <a:lnTo>
                    <a:pt x="853046" y="958062"/>
                  </a:lnTo>
                  <a:lnTo>
                    <a:pt x="872959" y="954049"/>
                  </a:lnTo>
                  <a:lnTo>
                    <a:pt x="889228" y="943076"/>
                  </a:lnTo>
                  <a:lnTo>
                    <a:pt x="900201" y="926807"/>
                  </a:lnTo>
                  <a:lnTo>
                    <a:pt x="900772" y="923950"/>
                  </a:lnTo>
                  <a:lnTo>
                    <a:pt x="904227" y="906881"/>
                  </a:lnTo>
                  <a:lnTo>
                    <a:pt x="904227" y="821575"/>
                  </a:lnTo>
                  <a:lnTo>
                    <a:pt x="900772" y="804519"/>
                  </a:lnTo>
                  <a:lnTo>
                    <a:pt x="900201" y="801662"/>
                  </a:lnTo>
                  <a:lnTo>
                    <a:pt x="889228" y="785393"/>
                  </a:lnTo>
                  <a:lnTo>
                    <a:pt x="872959" y="774420"/>
                  </a:lnTo>
                  <a:lnTo>
                    <a:pt x="870102" y="773849"/>
                  </a:lnTo>
                  <a:lnTo>
                    <a:pt x="870102" y="812177"/>
                  </a:lnTo>
                  <a:lnTo>
                    <a:pt x="870102" y="916279"/>
                  </a:lnTo>
                  <a:lnTo>
                    <a:pt x="862431" y="923950"/>
                  </a:lnTo>
                  <a:lnTo>
                    <a:pt x="783069" y="923950"/>
                  </a:lnTo>
                  <a:lnTo>
                    <a:pt x="772452" y="896861"/>
                  </a:lnTo>
                  <a:lnTo>
                    <a:pt x="766368" y="889825"/>
                  </a:lnTo>
                  <a:lnTo>
                    <a:pt x="753745" y="875233"/>
                  </a:lnTo>
                  <a:lnTo>
                    <a:pt x="750671" y="873467"/>
                  </a:lnTo>
                  <a:lnTo>
                    <a:pt x="750671" y="941006"/>
                  </a:lnTo>
                  <a:lnTo>
                    <a:pt x="746645" y="960920"/>
                  </a:lnTo>
                  <a:lnTo>
                    <a:pt x="735685" y="977188"/>
                  </a:lnTo>
                  <a:lnTo>
                    <a:pt x="719416" y="988161"/>
                  </a:lnTo>
                  <a:lnTo>
                    <a:pt x="699490" y="992187"/>
                  </a:lnTo>
                  <a:lnTo>
                    <a:pt x="679577" y="988161"/>
                  </a:lnTo>
                  <a:lnTo>
                    <a:pt x="663308" y="977188"/>
                  </a:lnTo>
                  <a:lnTo>
                    <a:pt x="652335" y="960920"/>
                  </a:lnTo>
                  <a:lnTo>
                    <a:pt x="651751" y="958062"/>
                  </a:lnTo>
                  <a:lnTo>
                    <a:pt x="648309" y="941006"/>
                  </a:lnTo>
                  <a:lnTo>
                    <a:pt x="651751" y="923950"/>
                  </a:lnTo>
                  <a:lnTo>
                    <a:pt x="652335" y="921092"/>
                  </a:lnTo>
                  <a:lnTo>
                    <a:pt x="663308" y="904824"/>
                  </a:lnTo>
                  <a:lnTo>
                    <a:pt x="679577" y="893851"/>
                  </a:lnTo>
                  <a:lnTo>
                    <a:pt x="699490" y="889825"/>
                  </a:lnTo>
                  <a:lnTo>
                    <a:pt x="719416" y="893851"/>
                  </a:lnTo>
                  <a:lnTo>
                    <a:pt x="735685" y="904824"/>
                  </a:lnTo>
                  <a:lnTo>
                    <a:pt x="746645" y="921092"/>
                  </a:lnTo>
                  <a:lnTo>
                    <a:pt x="750671" y="941006"/>
                  </a:lnTo>
                  <a:lnTo>
                    <a:pt x="750671" y="873467"/>
                  </a:lnTo>
                  <a:lnTo>
                    <a:pt x="728814" y="860894"/>
                  </a:lnTo>
                  <a:lnTo>
                    <a:pt x="699490" y="855700"/>
                  </a:lnTo>
                  <a:lnTo>
                    <a:pt x="670179" y="860894"/>
                  </a:lnTo>
                  <a:lnTo>
                    <a:pt x="645236" y="875233"/>
                  </a:lnTo>
                  <a:lnTo>
                    <a:pt x="631710" y="890879"/>
                  </a:lnTo>
                  <a:lnTo>
                    <a:pt x="631710" y="992187"/>
                  </a:lnTo>
                  <a:lnTo>
                    <a:pt x="323684" y="992187"/>
                  </a:lnTo>
                  <a:lnTo>
                    <a:pt x="328993" y="984453"/>
                  </a:lnTo>
                  <a:lnTo>
                    <a:pt x="333463" y="976147"/>
                  </a:lnTo>
                  <a:lnTo>
                    <a:pt x="336981" y="967346"/>
                  </a:lnTo>
                  <a:lnTo>
                    <a:pt x="339483" y="958062"/>
                  </a:lnTo>
                  <a:lnTo>
                    <a:pt x="615924" y="958062"/>
                  </a:lnTo>
                  <a:lnTo>
                    <a:pt x="618413" y="967346"/>
                  </a:lnTo>
                  <a:lnTo>
                    <a:pt x="621944" y="976147"/>
                  </a:lnTo>
                  <a:lnTo>
                    <a:pt x="626402" y="984453"/>
                  </a:lnTo>
                  <a:lnTo>
                    <a:pt x="631710" y="992187"/>
                  </a:lnTo>
                  <a:lnTo>
                    <a:pt x="631710" y="890879"/>
                  </a:lnTo>
                  <a:lnTo>
                    <a:pt x="626529" y="896861"/>
                  </a:lnTo>
                  <a:lnTo>
                    <a:pt x="615924" y="923950"/>
                  </a:lnTo>
                  <a:lnTo>
                    <a:pt x="339483" y="923950"/>
                  </a:lnTo>
                  <a:lnTo>
                    <a:pt x="328866" y="896861"/>
                  </a:lnTo>
                  <a:lnTo>
                    <a:pt x="322783" y="889825"/>
                  </a:lnTo>
                  <a:lnTo>
                    <a:pt x="310172" y="875233"/>
                  </a:lnTo>
                  <a:lnTo>
                    <a:pt x="307098" y="873467"/>
                  </a:lnTo>
                  <a:lnTo>
                    <a:pt x="307098" y="941006"/>
                  </a:lnTo>
                  <a:lnTo>
                    <a:pt x="303072" y="960920"/>
                  </a:lnTo>
                  <a:lnTo>
                    <a:pt x="292100" y="977188"/>
                  </a:lnTo>
                  <a:lnTo>
                    <a:pt x="275831" y="988161"/>
                  </a:lnTo>
                  <a:lnTo>
                    <a:pt x="255905" y="992187"/>
                  </a:lnTo>
                  <a:lnTo>
                    <a:pt x="235991" y="988161"/>
                  </a:lnTo>
                  <a:lnTo>
                    <a:pt x="219722" y="977188"/>
                  </a:lnTo>
                  <a:lnTo>
                    <a:pt x="208749" y="960920"/>
                  </a:lnTo>
                  <a:lnTo>
                    <a:pt x="204724" y="941006"/>
                  </a:lnTo>
                  <a:lnTo>
                    <a:pt x="208178" y="923950"/>
                  </a:lnTo>
                  <a:lnTo>
                    <a:pt x="208749" y="921092"/>
                  </a:lnTo>
                  <a:lnTo>
                    <a:pt x="219722" y="904824"/>
                  </a:lnTo>
                  <a:lnTo>
                    <a:pt x="235991" y="893851"/>
                  </a:lnTo>
                  <a:lnTo>
                    <a:pt x="255905" y="889825"/>
                  </a:lnTo>
                  <a:lnTo>
                    <a:pt x="275831" y="893851"/>
                  </a:lnTo>
                  <a:lnTo>
                    <a:pt x="292100" y="904824"/>
                  </a:lnTo>
                  <a:lnTo>
                    <a:pt x="303072" y="921092"/>
                  </a:lnTo>
                  <a:lnTo>
                    <a:pt x="307098" y="941006"/>
                  </a:lnTo>
                  <a:lnTo>
                    <a:pt x="307098" y="873467"/>
                  </a:lnTo>
                  <a:lnTo>
                    <a:pt x="285229" y="860894"/>
                  </a:lnTo>
                  <a:lnTo>
                    <a:pt x="255905" y="855700"/>
                  </a:lnTo>
                  <a:lnTo>
                    <a:pt x="226593" y="860894"/>
                  </a:lnTo>
                  <a:lnTo>
                    <a:pt x="201650" y="875233"/>
                  </a:lnTo>
                  <a:lnTo>
                    <a:pt x="182956" y="896861"/>
                  </a:lnTo>
                  <a:lnTo>
                    <a:pt x="172339" y="923950"/>
                  </a:lnTo>
                  <a:lnTo>
                    <a:pt x="127088" y="923950"/>
                  </a:lnTo>
                  <a:lnTo>
                    <a:pt x="119418" y="916279"/>
                  </a:lnTo>
                  <a:lnTo>
                    <a:pt x="119418" y="804519"/>
                  </a:lnTo>
                  <a:lnTo>
                    <a:pt x="862431" y="804519"/>
                  </a:lnTo>
                  <a:lnTo>
                    <a:pt x="870102" y="812177"/>
                  </a:lnTo>
                  <a:lnTo>
                    <a:pt x="870102" y="773849"/>
                  </a:lnTo>
                  <a:lnTo>
                    <a:pt x="853046" y="770394"/>
                  </a:lnTo>
                  <a:lnTo>
                    <a:pt x="853046" y="668032"/>
                  </a:lnTo>
                  <a:lnTo>
                    <a:pt x="853046" y="633907"/>
                  </a:lnTo>
                  <a:lnTo>
                    <a:pt x="853046" y="531545"/>
                  </a:lnTo>
                  <a:lnTo>
                    <a:pt x="853046" y="497420"/>
                  </a:lnTo>
                  <a:lnTo>
                    <a:pt x="853046" y="412115"/>
                  </a:lnTo>
                  <a:lnTo>
                    <a:pt x="849680" y="395058"/>
                  </a:lnTo>
                  <a:lnTo>
                    <a:pt x="849122" y="392201"/>
                  </a:lnTo>
                  <a:lnTo>
                    <a:pt x="838441" y="375932"/>
                  </a:lnTo>
                  <a:lnTo>
                    <a:pt x="822617" y="364959"/>
                  </a:lnTo>
                  <a:lnTo>
                    <a:pt x="818921" y="364197"/>
                  </a:lnTo>
                  <a:lnTo>
                    <a:pt x="818921" y="402729"/>
                  </a:lnTo>
                  <a:lnTo>
                    <a:pt x="818921" y="497420"/>
                  </a:lnTo>
                  <a:lnTo>
                    <a:pt x="818921" y="531545"/>
                  </a:lnTo>
                  <a:lnTo>
                    <a:pt x="818921" y="633907"/>
                  </a:lnTo>
                  <a:lnTo>
                    <a:pt x="818921" y="668032"/>
                  </a:lnTo>
                  <a:lnTo>
                    <a:pt x="818921" y="770394"/>
                  </a:lnTo>
                  <a:lnTo>
                    <a:pt x="648309" y="770394"/>
                  </a:lnTo>
                  <a:lnTo>
                    <a:pt x="648309" y="668032"/>
                  </a:lnTo>
                  <a:lnTo>
                    <a:pt x="818921" y="668032"/>
                  </a:lnTo>
                  <a:lnTo>
                    <a:pt x="818921" y="633907"/>
                  </a:lnTo>
                  <a:lnTo>
                    <a:pt x="648309" y="633907"/>
                  </a:lnTo>
                  <a:lnTo>
                    <a:pt x="648309" y="531545"/>
                  </a:lnTo>
                  <a:lnTo>
                    <a:pt x="818921" y="531545"/>
                  </a:lnTo>
                  <a:lnTo>
                    <a:pt x="818921" y="497420"/>
                  </a:lnTo>
                  <a:lnTo>
                    <a:pt x="648309" y="497420"/>
                  </a:lnTo>
                  <a:lnTo>
                    <a:pt x="648309" y="395058"/>
                  </a:lnTo>
                  <a:lnTo>
                    <a:pt x="811847" y="395058"/>
                  </a:lnTo>
                  <a:lnTo>
                    <a:pt x="818921" y="402729"/>
                  </a:lnTo>
                  <a:lnTo>
                    <a:pt x="818921" y="364197"/>
                  </a:lnTo>
                  <a:lnTo>
                    <a:pt x="803262" y="360934"/>
                  </a:lnTo>
                  <a:lnTo>
                    <a:pt x="614184" y="360934"/>
                  </a:lnTo>
                  <a:lnTo>
                    <a:pt x="614184" y="395058"/>
                  </a:lnTo>
                  <a:lnTo>
                    <a:pt x="614184" y="497420"/>
                  </a:lnTo>
                  <a:lnTo>
                    <a:pt x="614184" y="531545"/>
                  </a:lnTo>
                  <a:lnTo>
                    <a:pt x="614184" y="633907"/>
                  </a:lnTo>
                  <a:lnTo>
                    <a:pt x="614184" y="668032"/>
                  </a:lnTo>
                  <a:lnTo>
                    <a:pt x="614184" y="770394"/>
                  </a:lnTo>
                  <a:lnTo>
                    <a:pt x="443585" y="770394"/>
                  </a:lnTo>
                  <a:lnTo>
                    <a:pt x="443585" y="668032"/>
                  </a:lnTo>
                  <a:lnTo>
                    <a:pt x="614184" y="668032"/>
                  </a:lnTo>
                  <a:lnTo>
                    <a:pt x="614184" y="633907"/>
                  </a:lnTo>
                  <a:lnTo>
                    <a:pt x="443585" y="633907"/>
                  </a:lnTo>
                  <a:lnTo>
                    <a:pt x="443585" y="531545"/>
                  </a:lnTo>
                  <a:lnTo>
                    <a:pt x="614184" y="531545"/>
                  </a:lnTo>
                  <a:lnTo>
                    <a:pt x="614184" y="497420"/>
                  </a:lnTo>
                  <a:lnTo>
                    <a:pt x="443585" y="497420"/>
                  </a:lnTo>
                  <a:lnTo>
                    <a:pt x="443585" y="402729"/>
                  </a:lnTo>
                  <a:lnTo>
                    <a:pt x="450646" y="395058"/>
                  </a:lnTo>
                  <a:lnTo>
                    <a:pt x="614184" y="395058"/>
                  </a:lnTo>
                  <a:lnTo>
                    <a:pt x="614184" y="360934"/>
                  </a:lnTo>
                  <a:lnTo>
                    <a:pt x="459244" y="360934"/>
                  </a:lnTo>
                  <a:lnTo>
                    <a:pt x="439877" y="364959"/>
                  </a:lnTo>
                  <a:lnTo>
                    <a:pt x="424053" y="375932"/>
                  </a:lnTo>
                  <a:lnTo>
                    <a:pt x="413372" y="392201"/>
                  </a:lnTo>
                  <a:lnTo>
                    <a:pt x="409460" y="412115"/>
                  </a:lnTo>
                  <a:lnTo>
                    <a:pt x="409460" y="770394"/>
                  </a:lnTo>
                  <a:lnTo>
                    <a:pt x="375335" y="770394"/>
                  </a:lnTo>
                  <a:lnTo>
                    <a:pt x="375335" y="548601"/>
                  </a:lnTo>
                  <a:lnTo>
                    <a:pt x="375335" y="480364"/>
                  </a:lnTo>
                  <a:lnTo>
                    <a:pt x="341210" y="480364"/>
                  </a:lnTo>
                  <a:lnTo>
                    <a:pt x="341210" y="514489"/>
                  </a:lnTo>
                  <a:lnTo>
                    <a:pt x="341210" y="548601"/>
                  </a:lnTo>
                  <a:lnTo>
                    <a:pt x="341210" y="770394"/>
                  </a:lnTo>
                  <a:lnTo>
                    <a:pt x="130822" y="770394"/>
                  </a:lnTo>
                  <a:lnTo>
                    <a:pt x="247243" y="552069"/>
                  </a:lnTo>
                  <a:lnTo>
                    <a:pt x="253047" y="548601"/>
                  </a:lnTo>
                  <a:lnTo>
                    <a:pt x="341210" y="548601"/>
                  </a:lnTo>
                  <a:lnTo>
                    <a:pt x="341210" y="514489"/>
                  </a:lnTo>
                  <a:lnTo>
                    <a:pt x="259308" y="514489"/>
                  </a:lnTo>
                  <a:lnTo>
                    <a:pt x="245529" y="516369"/>
                  </a:lnTo>
                  <a:lnTo>
                    <a:pt x="214122" y="541604"/>
                  </a:lnTo>
                  <a:lnTo>
                    <a:pt x="87363" y="779322"/>
                  </a:lnTo>
                  <a:lnTo>
                    <a:pt x="85305" y="787654"/>
                  </a:lnTo>
                  <a:lnTo>
                    <a:pt x="85305" y="906881"/>
                  </a:lnTo>
                  <a:lnTo>
                    <a:pt x="89331" y="926807"/>
                  </a:lnTo>
                  <a:lnTo>
                    <a:pt x="100291" y="943076"/>
                  </a:lnTo>
                  <a:lnTo>
                    <a:pt x="116560" y="954049"/>
                  </a:lnTo>
                  <a:lnTo>
                    <a:pt x="136486" y="958062"/>
                  </a:lnTo>
                  <a:lnTo>
                    <a:pt x="172339" y="958062"/>
                  </a:lnTo>
                  <a:lnTo>
                    <a:pt x="174840" y="967346"/>
                  </a:lnTo>
                  <a:lnTo>
                    <a:pt x="178358" y="976147"/>
                  </a:lnTo>
                  <a:lnTo>
                    <a:pt x="182829" y="984453"/>
                  </a:lnTo>
                  <a:lnTo>
                    <a:pt x="188137" y="992187"/>
                  </a:lnTo>
                  <a:lnTo>
                    <a:pt x="0" y="992187"/>
                  </a:lnTo>
                  <a:lnTo>
                    <a:pt x="0" y="1026312"/>
                  </a:lnTo>
                  <a:lnTo>
                    <a:pt x="1023645" y="1026312"/>
                  </a:lnTo>
                  <a:lnTo>
                    <a:pt x="1023645" y="992187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9641" y="563610"/>
              <a:ext cx="204730" cy="20752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7451" y="912510"/>
              <a:ext cx="0" cy="612775"/>
            </a:xfrm>
            <a:custGeom>
              <a:avLst/>
              <a:gdLst/>
              <a:ahLst/>
              <a:cxnLst/>
              <a:rect l="l" t="t" r="r" b="b"/>
              <a:pathLst>
                <a:path h="612775">
                  <a:moveTo>
                    <a:pt x="0" y="61237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6549" y="2209952"/>
              <a:ext cx="3381390" cy="515304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12451" y="2224613"/>
              <a:ext cx="2962274" cy="51530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66774" y="2209967"/>
              <a:ext cx="9096359" cy="275270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003989" y="2939833"/>
              <a:ext cx="5760085" cy="1544955"/>
            </a:xfrm>
            <a:custGeom>
              <a:avLst/>
              <a:gdLst/>
              <a:ahLst/>
              <a:cxnLst/>
              <a:rect l="l" t="t" r="r" b="b"/>
              <a:pathLst>
                <a:path w="5760084" h="1544954">
                  <a:moveTo>
                    <a:pt x="752462" y="122593"/>
                  </a:moveTo>
                  <a:lnTo>
                    <a:pt x="746137" y="83146"/>
                  </a:lnTo>
                  <a:lnTo>
                    <a:pt x="727227" y="47853"/>
                  </a:lnTo>
                  <a:lnTo>
                    <a:pt x="725754" y="46062"/>
                  </a:lnTo>
                  <a:lnTo>
                    <a:pt x="725754" y="122593"/>
                  </a:lnTo>
                  <a:lnTo>
                    <a:pt x="725754" y="1421587"/>
                  </a:lnTo>
                  <a:lnTo>
                    <a:pt x="715949" y="1464056"/>
                  </a:lnTo>
                  <a:lnTo>
                    <a:pt x="688276" y="1497736"/>
                  </a:lnTo>
                  <a:lnTo>
                    <a:pt x="642366" y="1516849"/>
                  </a:lnTo>
                  <a:lnTo>
                    <a:pt x="636130" y="1517472"/>
                  </a:lnTo>
                  <a:lnTo>
                    <a:pt x="111836" y="1517472"/>
                  </a:lnTo>
                  <a:lnTo>
                    <a:pt x="70154" y="1504734"/>
                  </a:lnTo>
                  <a:lnTo>
                    <a:pt x="34988" y="1469567"/>
                  </a:lnTo>
                  <a:lnTo>
                    <a:pt x="22250" y="1427886"/>
                  </a:lnTo>
                  <a:lnTo>
                    <a:pt x="22225" y="1421942"/>
                  </a:lnTo>
                  <a:lnTo>
                    <a:pt x="22225" y="1421587"/>
                  </a:lnTo>
                  <a:lnTo>
                    <a:pt x="22250" y="116293"/>
                  </a:lnTo>
                  <a:lnTo>
                    <a:pt x="34988" y="74612"/>
                  </a:lnTo>
                  <a:lnTo>
                    <a:pt x="70154" y="39433"/>
                  </a:lnTo>
                  <a:lnTo>
                    <a:pt x="111836" y="26708"/>
                  </a:lnTo>
                  <a:lnTo>
                    <a:pt x="636130" y="26708"/>
                  </a:lnTo>
                  <a:lnTo>
                    <a:pt x="677824" y="39446"/>
                  </a:lnTo>
                  <a:lnTo>
                    <a:pt x="712990" y="74612"/>
                  </a:lnTo>
                  <a:lnTo>
                    <a:pt x="725728" y="116293"/>
                  </a:lnTo>
                  <a:lnTo>
                    <a:pt x="725754" y="122593"/>
                  </a:lnTo>
                  <a:lnTo>
                    <a:pt x="725754" y="46062"/>
                  </a:lnTo>
                  <a:lnTo>
                    <a:pt x="691210" y="16256"/>
                  </a:lnTo>
                  <a:lnTo>
                    <a:pt x="645858" y="800"/>
                  </a:lnTo>
                  <a:lnTo>
                    <a:pt x="637882" y="0"/>
                  </a:lnTo>
                  <a:lnTo>
                    <a:pt x="110083" y="0"/>
                  </a:lnTo>
                  <a:lnTo>
                    <a:pt x="63830" y="12471"/>
                  </a:lnTo>
                  <a:lnTo>
                    <a:pt x="25831" y="41668"/>
                  </a:lnTo>
                  <a:lnTo>
                    <a:pt x="1841" y="83146"/>
                  </a:lnTo>
                  <a:lnTo>
                    <a:pt x="0" y="89179"/>
                  </a:lnTo>
                  <a:lnTo>
                    <a:pt x="0" y="1455000"/>
                  </a:lnTo>
                  <a:lnTo>
                    <a:pt x="20751" y="1496326"/>
                  </a:lnTo>
                  <a:lnTo>
                    <a:pt x="56769" y="1527924"/>
                  </a:lnTo>
                  <a:lnTo>
                    <a:pt x="102120" y="1543380"/>
                  </a:lnTo>
                  <a:lnTo>
                    <a:pt x="110083" y="1544180"/>
                  </a:lnTo>
                  <a:lnTo>
                    <a:pt x="637882" y="1544180"/>
                  </a:lnTo>
                  <a:lnTo>
                    <a:pt x="684149" y="1531708"/>
                  </a:lnTo>
                  <a:lnTo>
                    <a:pt x="722147" y="1502511"/>
                  </a:lnTo>
                  <a:lnTo>
                    <a:pt x="746137" y="1461033"/>
                  </a:lnTo>
                  <a:lnTo>
                    <a:pt x="752462" y="1421587"/>
                  </a:lnTo>
                  <a:lnTo>
                    <a:pt x="752462" y="122593"/>
                  </a:lnTo>
                  <a:close/>
                </a:path>
                <a:path w="5760084" h="1544954">
                  <a:moveTo>
                    <a:pt x="1512620" y="413575"/>
                  </a:moveTo>
                  <a:lnTo>
                    <a:pt x="1502676" y="370370"/>
                  </a:lnTo>
                  <a:lnTo>
                    <a:pt x="1491373" y="352679"/>
                  </a:lnTo>
                  <a:lnTo>
                    <a:pt x="1491373" y="413575"/>
                  </a:lnTo>
                  <a:lnTo>
                    <a:pt x="1491373" y="1447203"/>
                  </a:lnTo>
                  <a:lnTo>
                    <a:pt x="1481226" y="1485392"/>
                  </a:lnTo>
                  <a:lnTo>
                    <a:pt x="1453235" y="1513370"/>
                  </a:lnTo>
                  <a:lnTo>
                    <a:pt x="1420063" y="1523504"/>
                  </a:lnTo>
                  <a:lnTo>
                    <a:pt x="1002880" y="1523504"/>
                  </a:lnTo>
                  <a:lnTo>
                    <a:pt x="961390" y="1507807"/>
                  </a:lnTo>
                  <a:lnTo>
                    <a:pt x="935520" y="1471752"/>
                  </a:lnTo>
                  <a:lnTo>
                    <a:pt x="931570" y="1447482"/>
                  </a:lnTo>
                  <a:lnTo>
                    <a:pt x="931570" y="1447203"/>
                  </a:lnTo>
                  <a:lnTo>
                    <a:pt x="931583" y="408571"/>
                  </a:lnTo>
                  <a:lnTo>
                    <a:pt x="947293" y="367068"/>
                  </a:lnTo>
                  <a:lnTo>
                    <a:pt x="983335" y="341210"/>
                  </a:lnTo>
                  <a:lnTo>
                    <a:pt x="1002880" y="337273"/>
                  </a:lnTo>
                  <a:lnTo>
                    <a:pt x="1420063" y="337273"/>
                  </a:lnTo>
                  <a:lnTo>
                    <a:pt x="1461554" y="352983"/>
                  </a:lnTo>
                  <a:lnTo>
                    <a:pt x="1487424" y="389026"/>
                  </a:lnTo>
                  <a:lnTo>
                    <a:pt x="1491373" y="413575"/>
                  </a:lnTo>
                  <a:lnTo>
                    <a:pt x="1491373" y="352679"/>
                  </a:lnTo>
                  <a:lnTo>
                    <a:pt x="1458264" y="325958"/>
                  </a:lnTo>
                  <a:lnTo>
                    <a:pt x="1421460" y="316026"/>
                  </a:lnTo>
                  <a:lnTo>
                    <a:pt x="1001483" y="316026"/>
                  </a:lnTo>
                  <a:lnTo>
                    <a:pt x="964679" y="325958"/>
                  </a:lnTo>
                  <a:lnTo>
                    <a:pt x="934440" y="349186"/>
                  </a:lnTo>
                  <a:lnTo>
                    <a:pt x="915352" y="382181"/>
                  </a:lnTo>
                  <a:lnTo>
                    <a:pt x="910323" y="413575"/>
                  </a:lnTo>
                  <a:lnTo>
                    <a:pt x="910323" y="1447203"/>
                  </a:lnTo>
                  <a:lnTo>
                    <a:pt x="920267" y="1490421"/>
                  </a:lnTo>
                  <a:lnTo>
                    <a:pt x="931570" y="1508112"/>
                  </a:lnTo>
                  <a:lnTo>
                    <a:pt x="934440" y="1511604"/>
                  </a:lnTo>
                  <a:lnTo>
                    <a:pt x="964679" y="1534820"/>
                  </a:lnTo>
                  <a:lnTo>
                    <a:pt x="1001483" y="1544751"/>
                  </a:lnTo>
                  <a:lnTo>
                    <a:pt x="1421460" y="1544751"/>
                  </a:lnTo>
                  <a:lnTo>
                    <a:pt x="1458264" y="1534820"/>
                  </a:lnTo>
                  <a:lnTo>
                    <a:pt x="1488503" y="1511604"/>
                  </a:lnTo>
                  <a:lnTo>
                    <a:pt x="1491373" y="1508112"/>
                  </a:lnTo>
                  <a:lnTo>
                    <a:pt x="1492554" y="1506677"/>
                  </a:lnTo>
                  <a:lnTo>
                    <a:pt x="1509445" y="1472501"/>
                  </a:lnTo>
                  <a:lnTo>
                    <a:pt x="1512620" y="1447203"/>
                  </a:lnTo>
                  <a:lnTo>
                    <a:pt x="1512620" y="413575"/>
                  </a:lnTo>
                  <a:close/>
                </a:path>
                <a:path w="5760084" h="1544954">
                  <a:moveTo>
                    <a:pt x="3013773" y="114541"/>
                  </a:moveTo>
                  <a:lnTo>
                    <a:pt x="3001302" y="68287"/>
                  </a:lnTo>
                  <a:lnTo>
                    <a:pt x="2987090" y="46062"/>
                  </a:lnTo>
                  <a:lnTo>
                    <a:pt x="2987090" y="122593"/>
                  </a:lnTo>
                  <a:lnTo>
                    <a:pt x="2987090" y="1421587"/>
                  </a:lnTo>
                  <a:lnTo>
                    <a:pt x="2977299" y="1464056"/>
                  </a:lnTo>
                  <a:lnTo>
                    <a:pt x="2949625" y="1497736"/>
                  </a:lnTo>
                  <a:lnTo>
                    <a:pt x="2903702" y="1516849"/>
                  </a:lnTo>
                  <a:lnTo>
                    <a:pt x="2897479" y="1517472"/>
                  </a:lnTo>
                  <a:lnTo>
                    <a:pt x="2373185" y="1517472"/>
                  </a:lnTo>
                  <a:lnTo>
                    <a:pt x="2331491" y="1504734"/>
                  </a:lnTo>
                  <a:lnTo>
                    <a:pt x="2296325" y="1469567"/>
                  </a:lnTo>
                  <a:lnTo>
                    <a:pt x="2283587" y="1427886"/>
                  </a:lnTo>
                  <a:lnTo>
                    <a:pt x="2283561" y="1421942"/>
                  </a:lnTo>
                  <a:lnTo>
                    <a:pt x="2283561" y="1421587"/>
                  </a:lnTo>
                  <a:lnTo>
                    <a:pt x="2283587" y="116293"/>
                  </a:lnTo>
                  <a:lnTo>
                    <a:pt x="2296325" y="74612"/>
                  </a:lnTo>
                  <a:lnTo>
                    <a:pt x="2331491" y="39433"/>
                  </a:lnTo>
                  <a:lnTo>
                    <a:pt x="2373185" y="26708"/>
                  </a:lnTo>
                  <a:lnTo>
                    <a:pt x="2897479" y="26708"/>
                  </a:lnTo>
                  <a:lnTo>
                    <a:pt x="2939161" y="39446"/>
                  </a:lnTo>
                  <a:lnTo>
                    <a:pt x="2974340" y="74612"/>
                  </a:lnTo>
                  <a:lnTo>
                    <a:pt x="2987065" y="116293"/>
                  </a:lnTo>
                  <a:lnTo>
                    <a:pt x="2987090" y="122593"/>
                  </a:lnTo>
                  <a:lnTo>
                    <a:pt x="2987090" y="46062"/>
                  </a:lnTo>
                  <a:lnTo>
                    <a:pt x="2952546" y="16256"/>
                  </a:lnTo>
                  <a:lnTo>
                    <a:pt x="2907195" y="800"/>
                  </a:lnTo>
                  <a:lnTo>
                    <a:pt x="2899232" y="0"/>
                  </a:lnTo>
                  <a:lnTo>
                    <a:pt x="2371433" y="0"/>
                  </a:lnTo>
                  <a:lnTo>
                    <a:pt x="2325166" y="12471"/>
                  </a:lnTo>
                  <a:lnTo>
                    <a:pt x="2287168" y="41668"/>
                  </a:lnTo>
                  <a:lnTo>
                    <a:pt x="2263178" y="83146"/>
                  </a:lnTo>
                  <a:lnTo>
                    <a:pt x="2261311" y="89281"/>
                  </a:lnTo>
                  <a:lnTo>
                    <a:pt x="2261311" y="1454899"/>
                  </a:lnTo>
                  <a:lnTo>
                    <a:pt x="2282088" y="1496326"/>
                  </a:lnTo>
                  <a:lnTo>
                    <a:pt x="2318118" y="1527924"/>
                  </a:lnTo>
                  <a:lnTo>
                    <a:pt x="2363457" y="1543380"/>
                  </a:lnTo>
                  <a:lnTo>
                    <a:pt x="2371433" y="1544180"/>
                  </a:lnTo>
                  <a:lnTo>
                    <a:pt x="2899232" y="1544180"/>
                  </a:lnTo>
                  <a:lnTo>
                    <a:pt x="2945485" y="1531708"/>
                  </a:lnTo>
                  <a:lnTo>
                    <a:pt x="2983484" y="1502511"/>
                  </a:lnTo>
                  <a:lnTo>
                    <a:pt x="3007474" y="1461033"/>
                  </a:lnTo>
                  <a:lnTo>
                    <a:pt x="3013773" y="1429639"/>
                  </a:lnTo>
                  <a:lnTo>
                    <a:pt x="3013773" y="114541"/>
                  </a:lnTo>
                  <a:close/>
                </a:path>
                <a:path w="5760084" h="1544954">
                  <a:moveTo>
                    <a:pt x="5760047" y="122593"/>
                  </a:moveTo>
                  <a:lnTo>
                    <a:pt x="5753722" y="83146"/>
                  </a:lnTo>
                  <a:lnTo>
                    <a:pt x="5734812" y="47853"/>
                  </a:lnTo>
                  <a:lnTo>
                    <a:pt x="5733339" y="46062"/>
                  </a:lnTo>
                  <a:lnTo>
                    <a:pt x="5733339" y="122593"/>
                  </a:lnTo>
                  <a:lnTo>
                    <a:pt x="5733339" y="1421587"/>
                  </a:lnTo>
                  <a:lnTo>
                    <a:pt x="5723547" y="1464056"/>
                  </a:lnTo>
                  <a:lnTo>
                    <a:pt x="5695874" y="1497736"/>
                  </a:lnTo>
                  <a:lnTo>
                    <a:pt x="5649950" y="1516849"/>
                  </a:lnTo>
                  <a:lnTo>
                    <a:pt x="5643727" y="1517472"/>
                  </a:lnTo>
                  <a:lnTo>
                    <a:pt x="5119433" y="1517472"/>
                  </a:lnTo>
                  <a:lnTo>
                    <a:pt x="5077739" y="1504734"/>
                  </a:lnTo>
                  <a:lnTo>
                    <a:pt x="5042573" y="1469567"/>
                  </a:lnTo>
                  <a:lnTo>
                    <a:pt x="5029835" y="1427886"/>
                  </a:lnTo>
                  <a:lnTo>
                    <a:pt x="5029822" y="1421942"/>
                  </a:lnTo>
                  <a:lnTo>
                    <a:pt x="5029822" y="1421587"/>
                  </a:lnTo>
                  <a:lnTo>
                    <a:pt x="5029835" y="116293"/>
                  </a:lnTo>
                  <a:lnTo>
                    <a:pt x="5042573" y="74612"/>
                  </a:lnTo>
                  <a:lnTo>
                    <a:pt x="5077739" y="39433"/>
                  </a:lnTo>
                  <a:lnTo>
                    <a:pt x="5119433" y="26708"/>
                  </a:lnTo>
                  <a:lnTo>
                    <a:pt x="5643727" y="26708"/>
                  </a:lnTo>
                  <a:lnTo>
                    <a:pt x="5685421" y="39446"/>
                  </a:lnTo>
                  <a:lnTo>
                    <a:pt x="5720588" y="74612"/>
                  </a:lnTo>
                  <a:lnTo>
                    <a:pt x="5733313" y="116293"/>
                  </a:lnTo>
                  <a:lnTo>
                    <a:pt x="5733339" y="122593"/>
                  </a:lnTo>
                  <a:lnTo>
                    <a:pt x="5733339" y="46062"/>
                  </a:lnTo>
                  <a:lnTo>
                    <a:pt x="5698795" y="16256"/>
                  </a:lnTo>
                  <a:lnTo>
                    <a:pt x="5653443" y="800"/>
                  </a:lnTo>
                  <a:lnTo>
                    <a:pt x="5645480" y="0"/>
                  </a:lnTo>
                  <a:lnTo>
                    <a:pt x="5117681" y="0"/>
                  </a:lnTo>
                  <a:lnTo>
                    <a:pt x="5071415" y="12471"/>
                  </a:lnTo>
                  <a:lnTo>
                    <a:pt x="5033416" y="41668"/>
                  </a:lnTo>
                  <a:lnTo>
                    <a:pt x="5009439" y="83146"/>
                  </a:lnTo>
                  <a:lnTo>
                    <a:pt x="5007597" y="89179"/>
                  </a:lnTo>
                  <a:lnTo>
                    <a:pt x="5007597" y="1455000"/>
                  </a:lnTo>
                  <a:lnTo>
                    <a:pt x="5028336" y="1496326"/>
                  </a:lnTo>
                  <a:lnTo>
                    <a:pt x="5029822" y="1498130"/>
                  </a:lnTo>
                  <a:lnTo>
                    <a:pt x="5033416" y="1502511"/>
                  </a:lnTo>
                  <a:lnTo>
                    <a:pt x="5064366" y="1527924"/>
                  </a:lnTo>
                  <a:lnTo>
                    <a:pt x="5109705" y="1543380"/>
                  </a:lnTo>
                  <a:lnTo>
                    <a:pt x="5117681" y="1544180"/>
                  </a:lnTo>
                  <a:lnTo>
                    <a:pt x="5645480" y="1544180"/>
                  </a:lnTo>
                  <a:lnTo>
                    <a:pt x="5691733" y="1531708"/>
                  </a:lnTo>
                  <a:lnTo>
                    <a:pt x="5729732" y="1502511"/>
                  </a:lnTo>
                  <a:lnTo>
                    <a:pt x="5753722" y="1461033"/>
                  </a:lnTo>
                  <a:lnTo>
                    <a:pt x="5760047" y="1421587"/>
                  </a:lnTo>
                  <a:lnTo>
                    <a:pt x="5760047" y="122593"/>
                  </a:lnTo>
                  <a:close/>
                </a:path>
              </a:pathLst>
            </a:custGeom>
            <a:solidFill>
              <a:srgbClr val="AA2F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47466" y="7034692"/>
              <a:ext cx="3657599" cy="169544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21794" y="7034692"/>
              <a:ext cx="3829049" cy="169544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59529" y="9243468"/>
              <a:ext cx="464995" cy="71881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52642" y="764636"/>
              <a:ext cx="85725" cy="8572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52642" y="1117061"/>
              <a:ext cx="85725" cy="85725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6246267" y="574123"/>
            <a:ext cx="10260330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15599"/>
              </a:lnSpc>
              <a:spcBef>
                <a:spcPts val="100"/>
              </a:spcBef>
            </a:pPr>
            <a:r>
              <a:rPr sz="2000" b="1" u="none" spc="-10" dirty="0">
                <a:solidFill>
                  <a:srgbClr val="E6E7E8"/>
                </a:solidFill>
                <a:latin typeface="Verdana"/>
                <a:cs typeface="Verdana"/>
              </a:rPr>
              <a:t>Các</a:t>
            </a:r>
            <a:r>
              <a:rPr sz="2000" b="1" u="none" spc="-14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20" dirty="0">
                <a:solidFill>
                  <a:srgbClr val="E6E7E8"/>
                </a:solidFill>
                <a:latin typeface="Verdana"/>
                <a:cs typeface="Verdana"/>
              </a:rPr>
              <a:t>NCC</a:t>
            </a:r>
            <a:r>
              <a:rPr sz="2000" b="1" u="none" spc="-14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10" dirty="0">
                <a:solidFill>
                  <a:srgbClr val="E6E7E8"/>
                </a:solidFill>
                <a:latin typeface="Verdana"/>
                <a:cs typeface="Verdana"/>
              </a:rPr>
              <a:t>có</a:t>
            </a:r>
            <a:r>
              <a:rPr sz="2000" b="1" u="none" spc="-1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130" dirty="0">
                <a:solidFill>
                  <a:srgbClr val="E6E7E8"/>
                </a:solidFill>
                <a:latin typeface="Verdana"/>
                <a:cs typeface="Verdana"/>
              </a:rPr>
              <a:t>th</a:t>
            </a:r>
            <a:r>
              <a:rPr sz="2000" b="1" u="none" spc="-130" dirty="0">
                <a:solidFill>
                  <a:srgbClr val="E6E7E8"/>
                </a:solidFill>
                <a:latin typeface="Noto Sans"/>
                <a:cs typeface="Noto Sans"/>
              </a:rPr>
              <a:t>ể</a:t>
            </a:r>
            <a:r>
              <a:rPr sz="2000" b="1" u="none" spc="20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2000" b="1" u="none" spc="-125" dirty="0">
                <a:solidFill>
                  <a:srgbClr val="E6E7E8"/>
                </a:solidFill>
                <a:latin typeface="Verdana"/>
                <a:cs typeface="Verdana"/>
              </a:rPr>
              <a:t>ho</a:t>
            </a:r>
            <a:r>
              <a:rPr sz="2000" b="1" u="none" spc="-125" dirty="0">
                <a:solidFill>
                  <a:srgbClr val="E6E7E8"/>
                </a:solidFill>
                <a:latin typeface="Noto Sans"/>
                <a:cs typeface="Noto Sans"/>
              </a:rPr>
              <a:t>ạ</a:t>
            </a:r>
            <a:r>
              <a:rPr sz="2000" b="1" u="none" spc="-125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2000" b="1" u="none" spc="-1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95" dirty="0">
                <a:solidFill>
                  <a:srgbClr val="E6E7E8"/>
                </a:solidFill>
                <a:latin typeface="Noto Sans"/>
                <a:cs typeface="Noto Sans"/>
              </a:rPr>
              <a:t>độ</a:t>
            </a:r>
            <a:r>
              <a:rPr sz="2000" b="1" u="none" spc="-95" dirty="0">
                <a:solidFill>
                  <a:srgbClr val="E6E7E8"/>
                </a:solidFill>
                <a:latin typeface="Verdana"/>
                <a:cs typeface="Verdana"/>
              </a:rPr>
              <a:t>ng</a:t>
            </a:r>
            <a:r>
              <a:rPr sz="2000" b="1" u="none" spc="-14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170" dirty="0">
                <a:solidFill>
                  <a:srgbClr val="E6E7E8"/>
                </a:solidFill>
                <a:latin typeface="Verdana"/>
                <a:cs typeface="Verdana"/>
              </a:rPr>
              <a:t>trên</a:t>
            </a:r>
            <a:r>
              <a:rPr sz="2000" b="1" u="none" spc="-1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180" dirty="0">
                <a:solidFill>
                  <a:srgbClr val="E6E7E8"/>
                </a:solidFill>
                <a:latin typeface="Verdana"/>
                <a:cs typeface="Verdana"/>
              </a:rPr>
              <a:t>nhi</a:t>
            </a:r>
            <a:r>
              <a:rPr sz="2000" b="1" u="none" spc="-700" dirty="0">
                <a:solidFill>
                  <a:srgbClr val="E6E7E8"/>
                </a:solidFill>
                <a:latin typeface="Verdana"/>
                <a:cs typeface="Verdana"/>
              </a:rPr>
              <a:t>ê</a:t>
            </a:r>
            <a:r>
              <a:rPr sz="3000" b="1" u="none" spc="-254" baseline="12500" dirty="0">
                <a:solidFill>
                  <a:srgbClr val="E6E7E8"/>
                </a:solidFill>
                <a:latin typeface="Verdana"/>
                <a:cs typeface="Verdana"/>
              </a:rPr>
              <a:t>̀</a:t>
            </a:r>
            <a:r>
              <a:rPr sz="3000" b="1" u="none" spc="-262" baseline="1250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22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2000" b="1" u="none" spc="-1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190" dirty="0">
                <a:solidFill>
                  <a:srgbClr val="E6E7E8"/>
                </a:solidFill>
                <a:latin typeface="Verdana"/>
                <a:cs typeface="Verdana"/>
              </a:rPr>
              <a:t>lı̃nh</a:t>
            </a:r>
            <a:r>
              <a:rPr sz="2000" b="1" u="none" spc="-14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10" dirty="0">
                <a:solidFill>
                  <a:srgbClr val="E6E7E8"/>
                </a:solidFill>
                <a:latin typeface="Verdana"/>
                <a:cs typeface="Verdana"/>
              </a:rPr>
              <a:t>v</a:t>
            </a:r>
            <a:r>
              <a:rPr sz="2000" b="1" u="none" spc="-10" dirty="0">
                <a:solidFill>
                  <a:srgbClr val="E6E7E8"/>
                </a:solidFill>
                <a:latin typeface="Noto Sans"/>
                <a:cs typeface="Noto Sans"/>
              </a:rPr>
              <a:t>fi</a:t>
            </a:r>
            <a:r>
              <a:rPr sz="2000" b="1" u="none" spc="-10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2000" b="1" u="none" spc="-1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180" dirty="0">
                <a:solidFill>
                  <a:srgbClr val="E6E7E8"/>
                </a:solidFill>
                <a:latin typeface="Verdana"/>
                <a:cs typeface="Verdana"/>
              </a:rPr>
              <a:t>nh</a:t>
            </a:r>
            <a:r>
              <a:rPr sz="2000" b="1" u="none" spc="-725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2000" b="1" u="none" spc="-170" dirty="0">
                <a:solidFill>
                  <a:srgbClr val="E6E7E8"/>
                </a:solidFill>
                <a:latin typeface="Verdana"/>
                <a:cs typeface="Verdana"/>
              </a:rPr>
              <a:t>̀</a:t>
            </a:r>
            <a:r>
              <a:rPr sz="2000" b="1" u="none" spc="-5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200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2000" b="1" u="none" spc="-25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20" dirty="0">
                <a:solidFill>
                  <a:srgbClr val="E6E7E8"/>
                </a:solidFill>
                <a:latin typeface="Verdana"/>
                <a:cs typeface="Verdana"/>
              </a:rPr>
              <a:t>các</a:t>
            </a:r>
            <a:r>
              <a:rPr sz="2000" b="1" u="none" spc="-1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210" dirty="0">
                <a:solidFill>
                  <a:srgbClr val="E6E7E8"/>
                </a:solidFill>
                <a:latin typeface="Verdana"/>
                <a:cs typeface="Verdana"/>
              </a:rPr>
              <a:t>nhà</a:t>
            </a:r>
            <a:r>
              <a:rPr sz="2000" b="1" u="none" spc="-14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215" dirty="0">
                <a:solidFill>
                  <a:srgbClr val="E6E7E8"/>
                </a:solidFill>
                <a:latin typeface="Verdana"/>
                <a:cs typeface="Verdana"/>
              </a:rPr>
              <a:t>máy,</a:t>
            </a:r>
            <a:r>
              <a:rPr sz="2000" b="1" u="none" spc="-1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190" dirty="0">
                <a:solidFill>
                  <a:srgbClr val="E6E7E8"/>
                </a:solidFill>
                <a:latin typeface="Verdana"/>
                <a:cs typeface="Verdana"/>
              </a:rPr>
              <a:t>phân</a:t>
            </a:r>
            <a:r>
              <a:rPr sz="2000" b="1" u="none" spc="-14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155" dirty="0">
                <a:solidFill>
                  <a:srgbClr val="E6E7E8"/>
                </a:solidFill>
                <a:latin typeface="Verdana"/>
                <a:cs typeface="Verdana"/>
              </a:rPr>
              <a:t>x</a:t>
            </a:r>
            <a:r>
              <a:rPr sz="2000" b="1" u="none" spc="-16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2000" b="1" u="none" spc="-213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2000" b="1" u="none" spc="-155" dirty="0">
                <a:solidFill>
                  <a:srgbClr val="E6E7E8"/>
                </a:solidFill>
                <a:latin typeface="Noto Sans"/>
                <a:cs typeface="Noto Sans"/>
              </a:rPr>
              <a:t>ở</a:t>
            </a:r>
            <a:r>
              <a:rPr sz="2000" b="1" u="none" spc="-15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2000" b="1" u="none" spc="-145" dirty="0">
                <a:solidFill>
                  <a:srgbClr val="E6E7E8"/>
                </a:solidFill>
                <a:latin typeface="Verdana"/>
                <a:cs typeface="Verdana"/>
              </a:rPr>
              <a:t>g</a:t>
            </a:r>
            <a:r>
              <a:rPr sz="2000" b="1" u="none" spc="-1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20" dirty="0">
                <a:solidFill>
                  <a:srgbClr val="E6E7E8"/>
                </a:solidFill>
                <a:latin typeface="Verdana"/>
                <a:cs typeface="Verdana"/>
              </a:rPr>
              <a:t>con. </a:t>
            </a:r>
            <a:r>
              <a:rPr sz="2000" b="1" u="none" spc="-125" dirty="0">
                <a:solidFill>
                  <a:srgbClr val="E6E7E8"/>
                </a:solidFill>
                <a:latin typeface="Verdana"/>
                <a:cs typeface="Verdana"/>
              </a:rPr>
              <a:t>Châ</a:t>
            </a:r>
            <a:r>
              <a:rPr sz="3000" b="1" u="none" spc="-187" baseline="12500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2000" b="1" u="none" spc="-125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2000" b="1" u="none" spc="-13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140" dirty="0">
                <a:solidFill>
                  <a:srgbClr val="E6E7E8"/>
                </a:solidFill>
                <a:latin typeface="Verdana"/>
                <a:cs typeface="Verdana"/>
              </a:rPr>
              <a:t>l</a:t>
            </a:r>
            <a:r>
              <a:rPr sz="2000" b="1" u="none" spc="-15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2000" b="1" u="none" spc="-212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2000" b="1" u="none" spc="-140" dirty="0">
                <a:solidFill>
                  <a:srgbClr val="E6E7E8"/>
                </a:solidFill>
                <a:latin typeface="Noto Sans"/>
                <a:cs typeface="Noto Sans"/>
              </a:rPr>
              <a:t>ợ</a:t>
            </a:r>
            <a:r>
              <a:rPr sz="2000" b="1" u="none" spc="-14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2000" b="1" u="none" spc="-130" dirty="0">
                <a:solidFill>
                  <a:srgbClr val="E6E7E8"/>
                </a:solidFill>
                <a:latin typeface="Verdana"/>
                <a:cs typeface="Verdana"/>
              </a:rPr>
              <a:t>g</a:t>
            </a:r>
            <a:r>
              <a:rPr sz="2000" b="1" u="none" spc="-13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125" dirty="0">
                <a:solidFill>
                  <a:srgbClr val="E6E7E8"/>
                </a:solidFill>
                <a:latin typeface="Verdana"/>
                <a:cs typeface="Verdana"/>
              </a:rPr>
              <a:t>ho</a:t>
            </a:r>
            <a:r>
              <a:rPr sz="2000" b="1" u="none" spc="-125" dirty="0">
                <a:solidFill>
                  <a:srgbClr val="E6E7E8"/>
                </a:solidFill>
                <a:latin typeface="Noto Sans"/>
                <a:cs typeface="Noto Sans"/>
              </a:rPr>
              <a:t>ạ</a:t>
            </a:r>
            <a:r>
              <a:rPr sz="2000" b="1" u="none" spc="-125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2000" b="1" u="none" spc="-13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95" dirty="0">
                <a:solidFill>
                  <a:srgbClr val="E6E7E8"/>
                </a:solidFill>
                <a:latin typeface="Noto Sans"/>
                <a:cs typeface="Noto Sans"/>
              </a:rPr>
              <a:t>độ</a:t>
            </a:r>
            <a:r>
              <a:rPr sz="2000" b="1" u="none" spc="-95" dirty="0">
                <a:solidFill>
                  <a:srgbClr val="E6E7E8"/>
                </a:solidFill>
                <a:latin typeface="Verdana"/>
                <a:cs typeface="Verdana"/>
              </a:rPr>
              <a:t>ng</a:t>
            </a:r>
            <a:r>
              <a:rPr sz="2000" b="1" u="none" spc="-1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40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2000" b="1" u="none" spc="-40" dirty="0">
                <a:solidFill>
                  <a:srgbClr val="E6E7E8"/>
                </a:solidFill>
                <a:latin typeface="Noto Sans"/>
                <a:cs typeface="Noto Sans"/>
              </a:rPr>
              <a:t>ủ</a:t>
            </a:r>
            <a:r>
              <a:rPr sz="2000" b="1" u="none" spc="-40" dirty="0">
                <a:solidFill>
                  <a:srgbClr val="E6E7E8"/>
                </a:solidFill>
                <a:latin typeface="Verdana"/>
                <a:cs typeface="Verdana"/>
              </a:rPr>
              <a:t>a</a:t>
            </a:r>
            <a:r>
              <a:rPr sz="2000" b="1" u="none" spc="-13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20" dirty="0">
                <a:solidFill>
                  <a:srgbClr val="E6E7E8"/>
                </a:solidFill>
                <a:latin typeface="Verdana"/>
                <a:cs typeface="Verdana"/>
              </a:rPr>
              <a:t>NCC</a:t>
            </a:r>
            <a:r>
              <a:rPr sz="2000" b="1" u="none" spc="-13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10" dirty="0">
                <a:solidFill>
                  <a:srgbClr val="E6E7E8"/>
                </a:solidFill>
                <a:latin typeface="Verdana"/>
                <a:cs typeface="Verdana"/>
              </a:rPr>
              <a:t>có</a:t>
            </a:r>
            <a:r>
              <a:rPr sz="2000" b="1" u="none" spc="-13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160" dirty="0">
                <a:solidFill>
                  <a:srgbClr val="E6E7E8"/>
                </a:solidFill>
                <a:latin typeface="Noto Sans"/>
                <a:cs typeface="Noto Sans"/>
              </a:rPr>
              <a:t>ả</a:t>
            </a:r>
            <a:r>
              <a:rPr sz="2000" b="1" u="none" spc="-160" dirty="0">
                <a:solidFill>
                  <a:srgbClr val="E6E7E8"/>
                </a:solidFill>
                <a:latin typeface="Verdana"/>
                <a:cs typeface="Verdana"/>
              </a:rPr>
              <a:t>nh</a:t>
            </a:r>
            <a:r>
              <a:rPr sz="2000" b="1" u="none" spc="-1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165" dirty="0">
                <a:solidFill>
                  <a:srgbClr val="E6E7E8"/>
                </a:solidFill>
                <a:latin typeface="Verdana"/>
                <a:cs typeface="Verdana"/>
              </a:rPr>
              <a:t>h</a:t>
            </a:r>
            <a:r>
              <a:rPr sz="2000" b="1" u="none" spc="-17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2000" b="1" u="none" spc="-214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2000" b="1" u="none" spc="-165" dirty="0">
                <a:solidFill>
                  <a:srgbClr val="E6E7E8"/>
                </a:solidFill>
                <a:latin typeface="Noto Sans"/>
                <a:cs typeface="Noto Sans"/>
              </a:rPr>
              <a:t>ở</a:t>
            </a:r>
            <a:r>
              <a:rPr sz="2000" b="1" u="none" spc="-16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2000" b="1" u="none" spc="-155" dirty="0">
                <a:solidFill>
                  <a:srgbClr val="E6E7E8"/>
                </a:solidFill>
                <a:latin typeface="Verdana"/>
                <a:cs typeface="Verdana"/>
              </a:rPr>
              <a:t>g</a:t>
            </a:r>
            <a:r>
              <a:rPr sz="2000" b="1" u="none" spc="-13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105" dirty="0">
                <a:solidFill>
                  <a:srgbClr val="E6E7E8"/>
                </a:solidFill>
                <a:latin typeface="Verdana"/>
                <a:cs typeface="Verdana"/>
              </a:rPr>
              <a:t>l</a:t>
            </a:r>
            <a:r>
              <a:rPr sz="2000" b="1" u="none" spc="-365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2000" b="1" u="none" spc="140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2000" b="1" u="none" spc="-208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2000" b="1" u="none" spc="-9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2000" b="1" u="none" spc="-13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110" dirty="0">
                <a:solidFill>
                  <a:srgbClr val="E6E7E8"/>
                </a:solidFill>
                <a:latin typeface="Noto Sans"/>
                <a:cs typeface="Noto Sans"/>
              </a:rPr>
              <a:t>đ</a:t>
            </a:r>
            <a:r>
              <a:rPr sz="2000" b="1" u="none" spc="-110" dirty="0">
                <a:solidFill>
                  <a:srgbClr val="E6E7E8"/>
                </a:solidFill>
                <a:latin typeface="Verdana"/>
                <a:cs typeface="Verdana"/>
              </a:rPr>
              <a:t>ê</a:t>
            </a:r>
            <a:r>
              <a:rPr sz="3000" b="1" u="none" spc="-165" baseline="12500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2000" b="1" u="none" spc="-11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2000" b="1" u="none" spc="-13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dirty="0">
                <a:solidFill>
                  <a:srgbClr val="E6E7E8"/>
                </a:solidFill>
                <a:latin typeface="Verdana"/>
                <a:cs typeface="Verdana"/>
              </a:rPr>
              <a:t>s</a:t>
            </a:r>
            <a:r>
              <a:rPr sz="2000" b="1" u="none" dirty="0">
                <a:solidFill>
                  <a:srgbClr val="E6E7E8"/>
                </a:solidFill>
                <a:latin typeface="Noto Sans"/>
                <a:cs typeface="Noto Sans"/>
              </a:rPr>
              <a:t>fi</a:t>
            </a:r>
            <a:r>
              <a:rPr sz="2000" b="1" u="none" spc="35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2000" b="1" u="none" spc="-190" dirty="0">
                <a:solidFill>
                  <a:srgbClr val="E6E7E8"/>
                </a:solidFill>
                <a:latin typeface="Verdana"/>
                <a:cs typeface="Verdana"/>
              </a:rPr>
              <a:t>tín</a:t>
            </a:r>
            <a:r>
              <a:rPr sz="2000" b="1" u="none" spc="-13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200" dirty="0">
                <a:solidFill>
                  <a:srgbClr val="E6E7E8"/>
                </a:solidFill>
                <a:latin typeface="Verdana"/>
                <a:cs typeface="Verdana"/>
              </a:rPr>
              <a:t>nhi</a:t>
            </a:r>
            <a:r>
              <a:rPr sz="2000" b="1" u="none" spc="-200" dirty="0">
                <a:solidFill>
                  <a:srgbClr val="E6E7E8"/>
                </a:solidFill>
                <a:latin typeface="Noto Sans"/>
                <a:cs typeface="Noto Sans"/>
              </a:rPr>
              <a:t>ệ</a:t>
            </a:r>
            <a:r>
              <a:rPr sz="2000" b="1" u="none" spc="-200" dirty="0">
                <a:solidFill>
                  <a:srgbClr val="E6E7E8"/>
                </a:solidFill>
                <a:latin typeface="Verdana"/>
                <a:cs typeface="Verdana"/>
              </a:rPr>
              <a:t>m</a:t>
            </a:r>
            <a:r>
              <a:rPr sz="2000" b="1" u="none" spc="-13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40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2000" b="1" u="none" spc="-40" dirty="0">
                <a:solidFill>
                  <a:srgbClr val="E6E7E8"/>
                </a:solidFill>
                <a:latin typeface="Noto Sans"/>
                <a:cs typeface="Noto Sans"/>
              </a:rPr>
              <a:t>ủ</a:t>
            </a:r>
            <a:r>
              <a:rPr sz="2000" b="1" u="none" spc="-40" dirty="0">
                <a:solidFill>
                  <a:srgbClr val="E6E7E8"/>
                </a:solidFill>
                <a:latin typeface="Verdana"/>
                <a:cs typeface="Verdana"/>
              </a:rPr>
              <a:t>a</a:t>
            </a:r>
            <a:r>
              <a:rPr sz="2000" b="1" u="none" spc="-13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2000" b="1" u="none" spc="-25" dirty="0">
                <a:solidFill>
                  <a:srgbClr val="E6E7E8"/>
                </a:solidFill>
                <a:latin typeface="Verdana"/>
                <a:cs typeface="Verdana"/>
              </a:rPr>
              <a:t>KH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0341" y="7611704"/>
            <a:ext cx="313055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algn="just">
              <a:lnSpc>
                <a:spcPct val="114599"/>
              </a:lnSpc>
              <a:spcBef>
                <a:spcPts val="100"/>
              </a:spcBef>
            </a:pP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Các</a:t>
            </a:r>
            <a:r>
              <a:rPr sz="1200" b="1" spc="14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NCC</a:t>
            </a:r>
            <a:r>
              <a:rPr sz="1200" b="1" spc="15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A0DBC2"/>
                </a:solidFill>
                <a:latin typeface="Noto Sans"/>
                <a:cs typeface="Noto Sans"/>
              </a:rPr>
              <a:t>đ</a:t>
            </a:r>
            <a:r>
              <a:rPr sz="1200" b="1" spc="-35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200" b="1" spc="-1210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20" dirty="0">
                <a:solidFill>
                  <a:srgbClr val="A0DBC2"/>
                </a:solidFill>
                <a:latin typeface="Noto Sans"/>
                <a:cs typeface="Noto Sans"/>
              </a:rPr>
              <a:t>ợ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c</a:t>
            </a:r>
            <a:r>
              <a:rPr sz="1200" b="1" spc="16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tín</a:t>
            </a:r>
            <a:r>
              <a:rPr sz="1200" b="1" spc="15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35" dirty="0">
                <a:solidFill>
                  <a:srgbClr val="A0DBC2"/>
                </a:solidFill>
                <a:latin typeface="Verdana"/>
                <a:cs typeface="Verdana"/>
              </a:rPr>
              <a:t>nhi</a:t>
            </a:r>
            <a:r>
              <a:rPr sz="1200" b="1" spc="-35" dirty="0">
                <a:solidFill>
                  <a:srgbClr val="A0DBC2"/>
                </a:solidFill>
                <a:latin typeface="Noto Sans"/>
                <a:cs typeface="Noto Sans"/>
              </a:rPr>
              <a:t>ệ</a:t>
            </a:r>
            <a:r>
              <a:rPr sz="1200" b="1" spc="-35" dirty="0">
                <a:solidFill>
                  <a:srgbClr val="A0DBC2"/>
                </a:solidFill>
                <a:latin typeface="Verdana"/>
                <a:cs typeface="Verdana"/>
              </a:rPr>
              <a:t>m</a:t>
            </a:r>
            <a:r>
              <a:rPr sz="1200" b="1" spc="15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" dirty="0">
                <a:solidFill>
                  <a:srgbClr val="A0DBC2"/>
                </a:solidFill>
                <a:latin typeface="Verdana"/>
                <a:cs typeface="Verdana"/>
              </a:rPr>
              <a:t>nhâ</a:t>
            </a:r>
            <a:r>
              <a:rPr sz="1800" b="1" spc="-15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10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15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40" dirty="0">
                <a:solidFill>
                  <a:srgbClr val="A0DBC2"/>
                </a:solidFill>
                <a:latin typeface="Verdana"/>
                <a:cs typeface="Verdana"/>
              </a:rPr>
              <a:t>:CTCP </a:t>
            </a:r>
            <a:r>
              <a:rPr sz="1200" b="1" spc="-10" dirty="0">
                <a:solidFill>
                  <a:srgbClr val="A0DBC2"/>
                </a:solidFill>
                <a:latin typeface="Verdana"/>
                <a:cs typeface="Verdana"/>
              </a:rPr>
              <a:t>FOREX</a:t>
            </a:r>
            <a:r>
              <a:rPr sz="1200" b="1" spc="-6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45" dirty="0">
                <a:solidFill>
                  <a:srgbClr val="A0DBC2"/>
                </a:solidFill>
                <a:latin typeface="Verdana"/>
                <a:cs typeface="Verdana"/>
              </a:rPr>
              <a:t>TOOKER, </a:t>
            </a:r>
            <a:r>
              <a:rPr sz="1200" b="1" spc="-50" dirty="0">
                <a:solidFill>
                  <a:srgbClr val="A0DBC2"/>
                </a:solidFill>
                <a:latin typeface="Verdana"/>
                <a:cs typeface="Verdana"/>
              </a:rPr>
              <a:t>YULHEL</a:t>
            </a:r>
            <a:r>
              <a:rPr sz="1200" b="1" spc="-4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DESIGN</a:t>
            </a:r>
            <a:r>
              <a:rPr sz="1200" b="1" spc="-2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A0DBC2"/>
                </a:solidFill>
                <a:latin typeface="Verdana"/>
                <a:cs typeface="Verdana"/>
              </a:rPr>
              <a:t>LTD, </a:t>
            </a:r>
            <a:r>
              <a:rPr sz="1200" b="1" spc="-65" dirty="0">
                <a:solidFill>
                  <a:srgbClr val="A0DBC2"/>
                </a:solidFill>
                <a:latin typeface="Verdana"/>
                <a:cs typeface="Verdana"/>
              </a:rPr>
              <a:t>HONG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QUANG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THIEM,...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74351" y="7611704"/>
            <a:ext cx="304292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algn="just">
              <a:lnSpc>
                <a:spcPct val="114599"/>
              </a:lnSpc>
              <a:spcBef>
                <a:spcPts val="100"/>
              </a:spcBef>
            </a:pP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ậ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p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65" dirty="0">
                <a:solidFill>
                  <a:srgbClr val="A0DBC2"/>
                </a:solidFill>
                <a:latin typeface="Verdana"/>
                <a:cs typeface="Verdana"/>
              </a:rPr>
              <a:t>trung</a:t>
            </a:r>
            <a:r>
              <a:rPr sz="1200" b="1" spc="-4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ch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ủ</a:t>
            </a:r>
            <a:r>
              <a:rPr sz="1200" b="1" spc="160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yê</a:t>
            </a:r>
            <a:r>
              <a:rPr sz="1800" b="1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200" b="1" spc="10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ở</a:t>
            </a:r>
            <a:r>
              <a:rPr sz="1200" b="1" spc="200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330" dirty="0">
                <a:solidFill>
                  <a:srgbClr val="A0DBC2"/>
                </a:solidFill>
                <a:latin typeface="Verdana"/>
                <a:cs typeface="Verdana"/>
              </a:rPr>
              <a:t>miê</a:t>
            </a:r>
            <a:r>
              <a:rPr sz="1800" b="1" spc="-494" baseline="13888" dirty="0">
                <a:solidFill>
                  <a:srgbClr val="A0DBC2"/>
                </a:solidFill>
                <a:latin typeface="Verdana"/>
                <a:cs typeface="Verdana"/>
              </a:rPr>
              <a:t>̀</a:t>
            </a:r>
            <a:r>
              <a:rPr sz="1800" b="1" spc="345" baseline="13888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10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Bă</a:t>
            </a:r>
            <a:r>
              <a:rPr sz="1800" b="1" baseline="11574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c,</a:t>
            </a:r>
            <a:r>
              <a:rPr sz="1200" b="1" spc="10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gi</a:t>
            </a:r>
            <a:r>
              <a:rPr sz="1200" b="1" spc="-80" dirty="0">
                <a:solidFill>
                  <a:srgbClr val="A0DBC2"/>
                </a:solidFill>
                <a:latin typeface="Noto Sans"/>
                <a:cs typeface="Noto Sans"/>
              </a:rPr>
              <a:t>ả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m </a:t>
            </a:r>
            <a:r>
              <a:rPr sz="1200" b="1" spc="-480" dirty="0">
                <a:solidFill>
                  <a:srgbClr val="A0DBC2"/>
                </a:solidFill>
                <a:latin typeface="Verdana"/>
                <a:cs typeface="Verdana"/>
              </a:rPr>
              <a:t>dâ</a:t>
            </a:r>
            <a:r>
              <a:rPr sz="1800" b="1" spc="-719" baseline="13888" dirty="0">
                <a:solidFill>
                  <a:srgbClr val="A0DBC2"/>
                </a:solidFill>
                <a:latin typeface="Verdana"/>
                <a:cs typeface="Verdana"/>
              </a:rPr>
              <a:t>̀</a:t>
            </a:r>
            <a:r>
              <a:rPr sz="1800" b="1" spc="562" baseline="13888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ở</a:t>
            </a:r>
            <a:r>
              <a:rPr sz="1200" b="1" spc="-75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330" dirty="0">
                <a:solidFill>
                  <a:srgbClr val="A0DBC2"/>
                </a:solidFill>
                <a:latin typeface="Verdana"/>
                <a:cs typeface="Verdana"/>
              </a:rPr>
              <a:t>miê</a:t>
            </a:r>
            <a:r>
              <a:rPr sz="1800" b="1" spc="-494" baseline="13888" dirty="0">
                <a:solidFill>
                  <a:srgbClr val="A0DBC2"/>
                </a:solidFill>
                <a:latin typeface="Verdana"/>
                <a:cs typeface="Verdana"/>
              </a:rPr>
              <a:t>̀</a:t>
            </a:r>
            <a:r>
              <a:rPr sz="1800" b="1" spc="337" baseline="13888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n</a:t>
            </a:r>
            <a:r>
              <a:rPr sz="1200" b="1" spc="-10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Nam</a:t>
            </a:r>
            <a:r>
              <a:rPr sz="1200" b="1" spc="21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và</a:t>
            </a:r>
            <a:r>
              <a:rPr sz="1200" b="1" spc="23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35" dirty="0">
                <a:solidFill>
                  <a:srgbClr val="A0DBC2"/>
                </a:solidFill>
                <a:latin typeface="Verdana"/>
                <a:cs typeface="Verdana"/>
              </a:rPr>
              <a:t>th</a:t>
            </a:r>
            <a:r>
              <a:rPr sz="1200" b="1" spc="-150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200" b="1" spc="-1325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135" dirty="0">
                <a:solidFill>
                  <a:srgbClr val="A0DBC2"/>
                </a:solidFill>
                <a:latin typeface="Verdana"/>
                <a:cs typeface="Verdana"/>
              </a:rPr>
              <a:t>a</a:t>
            </a:r>
            <a:r>
              <a:rPr sz="1200" b="1" spc="2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th</a:t>
            </a:r>
            <a:r>
              <a:rPr sz="1200" b="1" spc="-229" dirty="0">
                <a:solidFill>
                  <a:srgbClr val="A0DBC2"/>
                </a:solidFill>
                <a:latin typeface="Verdana"/>
                <a:cs typeface="Verdana"/>
              </a:rPr>
              <a:t>o</a:t>
            </a:r>
            <a:r>
              <a:rPr sz="1200" b="1" spc="70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1260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70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23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ở</a:t>
            </a:r>
            <a:r>
              <a:rPr sz="1200" b="1" spc="340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330" dirty="0">
                <a:solidFill>
                  <a:srgbClr val="A0DBC2"/>
                </a:solidFill>
                <a:latin typeface="Verdana"/>
                <a:cs typeface="Verdana"/>
              </a:rPr>
              <a:t>miê</a:t>
            </a:r>
            <a:r>
              <a:rPr sz="1800" b="1" spc="-494" baseline="13888" dirty="0">
                <a:solidFill>
                  <a:srgbClr val="A0DBC2"/>
                </a:solidFill>
                <a:latin typeface="Verdana"/>
                <a:cs typeface="Verdana"/>
              </a:rPr>
              <a:t>̀</a:t>
            </a:r>
            <a:r>
              <a:rPr sz="1800" b="1" spc="337" baseline="13888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A0DBC2"/>
                </a:solidFill>
                <a:latin typeface="Verdana"/>
                <a:cs typeface="Verdana"/>
              </a:rPr>
              <a:t>n </a:t>
            </a:r>
            <a:r>
              <a:rPr sz="1200" b="1" spc="-10" dirty="0">
                <a:solidFill>
                  <a:srgbClr val="A0DBC2"/>
                </a:solidFill>
                <a:latin typeface="Verdana"/>
                <a:cs typeface="Verdana"/>
              </a:rPr>
              <a:t>Trung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615974" y="5321253"/>
            <a:ext cx="9199245" cy="1235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Tuy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có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s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fi</a:t>
            </a:r>
            <a:r>
              <a:rPr sz="1200" b="1" spc="20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tín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20" dirty="0">
                <a:solidFill>
                  <a:srgbClr val="A0DBC2"/>
                </a:solidFill>
                <a:latin typeface="Verdana"/>
                <a:cs typeface="Verdana"/>
              </a:rPr>
              <a:t>nhi</a:t>
            </a:r>
            <a:r>
              <a:rPr sz="1200" b="1" spc="-120" dirty="0">
                <a:solidFill>
                  <a:srgbClr val="A0DBC2"/>
                </a:solidFill>
                <a:latin typeface="Noto Sans"/>
                <a:cs typeface="Noto Sans"/>
              </a:rPr>
              <a:t>ệ</a:t>
            </a:r>
            <a:r>
              <a:rPr sz="1200" b="1" spc="-120" dirty="0">
                <a:solidFill>
                  <a:srgbClr val="A0DBC2"/>
                </a:solidFill>
                <a:latin typeface="Verdana"/>
                <a:cs typeface="Verdana"/>
              </a:rPr>
              <a:t>m,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4" dirty="0">
                <a:solidFill>
                  <a:srgbClr val="A0DBC2"/>
                </a:solidFill>
                <a:latin typeface="Verdana"/>
                <a:cs typeface="Verdana"/>
              </a:rPr>
              <a:t>nh</a:t>
            </a:r>
            <a:r>
              <a:rPr sz="1200" b="1" spc="-130" dirty="0">
                <a:solidFill>
                  <a:srgbClr val="A0DBC2"/>
                </a:solidFill>
                <a:latin typeface="Verdana"/>
                <a:cs typeface="Verdana"/>
              </a:rPr>
              <a:t>u</a:t>
            </a:r>
            <a:r>
              <a:rPr sz="1200" b="1" spc="-1305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114" dirty="0">
                <a:solidFill>
                  <a:srgbClr val="A0DBC2"/>
                </a:solidFill>
                <a:latin typeface="Verdana"/>
                <a:cs typeface="Verdana"/>
              </a:rPr>
              <a:t>ng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khi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4" dirty="0">
                <a:solidFill>
                  <a:srgbClr val="A0DBC2"/>
                </a:solidFill>
                <a:latin typeface="Verdana"/>
                <a:cs typeface="Verdana"/>
              </a:rPr>
              <a:t>xem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xét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m</a:t>
            </a:r>
            <a:r>
              <a:rPr sz="1200" b="1" spc="-100" dirty="0">
                <a:solidFill>
                  <a:srgbClr val="A0DBC2"/>
                </a:solidFill>
                <a:latin typeface="Noto Sans"/>
                <a:cs typeface="Noto Sans"/>
              </a:rPr>
              <a:t>ộ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vài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NCC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hàng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85" dirty="0">
                <a:solidFill>
                  <a:srgbClr val="A0DBC2"/>
                </a:solidFill>
                <a:latin typeface="Noto Sans"/>
                <a:cs typeface="Noto Sans"/>
              </a:rPr>
              <a:t>đ</a:t>
            </a:r>
            <a:r>
              <a:rPr sz="1200" b="1" spc="-185" dirty="0">
                <a:solidFill>
                  <a:srgbClr val="A0DBC2"/>
                </a:solidFill>
                <a:latin typeface="Verdana"/>
                <a:cs typeface="Verdana"/>
              </a:rPr>
              <a:t>â</a:t>
            </a:r>
            <a:r>
              <a:rPr sz="1800" b="1" spc="-277" baseline="13888" dirty="0">
                <a:solidFill>
                  <a:srgbClr val="A0DBC2"/>
                </a:solidFill>
                <a:latin typeface="Verdana"/>
                <a:cs typeface="Verdana"/>
              </a:rPr>
              <a:t>̀</a:t>
            </a:r>
            <a:r>
              <a:rPr sz="1800" b="1" spc="-202" baseline="13888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20" dirty="0">
                <a:solidFill>
                  <a:srgbClr val="A0DBC2"/>
                </a:solidFill>
                <a:latin typeface="Verdana"/>
                <a:cs typeface="Verdana"/>
              </a:rPr>
              <a:t>u,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thâ</a:t>
            </a:r>
            <a:r>
              <a:rPr sz="1800" b="1" spc="-165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y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có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s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fi</a:t>
            </a:r>
            <a:r>
              <a:rPr sz="1200" b="1" spc="20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40" dirty="0">
                <a:solidFill>
                  <a:srgbClr val="A0DBC2"/>
                </a:solidFill>
                <a:latin typeface="Verdana"/>
                <a:cs typeface="Verdana"/>
              </a:rPr>
              <a:t>s</a:t>
            </a:r>
            <a:r>
              <a:rPr sz="1200" b="1" spc="-40" dirty="0">
                <a:solidFill>
                  <a:srgbClr val="A0DBC2"/>
                </a:solidFill>
                <a:latin typeface="Noto Sans"/>
                <a:cs typeface="Noto Sans"/>
              </a:rPr>
              <a:t>ụ</a:t>
            </a:r>
            <a:r>
              <a:rPr sz="1200" b="1" spc="-40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gi</a:t>
            </a:r>
            <a:r>
              <a:rPr sz="1200" b="1" spc="-100" dirty="0">
                <a:solidFill>
                  <a:srgbClr val="A0DBC2"/>
                </a:solidFill>
                <a:latin typeface="Noto Sans"/>
                <a:cs typeface="Noto Sans"/>
              </a:rPr>
              <a:t>ả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m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qua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hàng</a:t>
            </a:r>
            <a:r>
              <a:rPr sz="1200" b="1" spc="-7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A0DBC2"/>
                </a:solidFill>
                <a:latin typeface="Verdana"/>
                <a:cs typeface="Verdana"/>
              </a:rPr>
              <a:t>năm</a:t>
            </a:r>
            <a:endParaRPr sz="1200">
              <a:latin typeface="Verdana"/>
              <a:cs typeface="Verdana"/>
            </a:endParaRPr>
          </a:p>
          <a:p>
            <a:pPr marL="363220" marR="43180">
              <a:lnSpc>
                <a:spcPct val="114599"/>
              </a:lnSpc>
              <a:spcBef>
                <a:spcPts val="1175"/>
              </a:spcBef>
            </a:pPr>
            <a:r>
              <a:rPr sz="1200" b="1" spc="-390" dirty="0">
                <a:solidFill>
                  <a:srgbClr val="E6E7E8"/>
                </a:solidFill>
                <a:latin typeface="Verdana"/>
                <a:cs typeface="Verdana"/>
              </a:rPr>
              <a:t>=&gt;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Sô</a:t>
            </a:r>
            <a:r>
              <a:rPr sz="1800" b="1" spc="-30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800" b="1" spc="60" baseline="13888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15" dirty="0">
                <a:solidFill>
                  <a:srgbClr val="E6E7E8"/>
                </a:solidFill>
                <a:latin typeface="Verdana"/>
                <a:cs typeface="Verdana"/>
              </a:rPr>
              <a:t>lâ</a:t>
            </a:r>
            <a:r>
              <a:rPr sz="1800" b="1" spc="-322" baseline="13888" dirty="0">
                <a:solidFill>
                  <a:srgbClr val="E6E7E8"/>
                </a:solidFill>
                <a:latin typeface="Verdana"/>
                <a:cs typeface="Verdana"/>
              </a:rPr>
              <a:t>̀</a:t>
            </a:r>
            <a:r>
              <a:rPr sz="1800" b="1" spc="-217" baseline="13888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3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40" dirty="0">
                <a:solidFill>
                  <a:srgbClr val="E6E7E8"/>
                </a:solidFill>
                <a:latin typeface="Verdana"/>
                <a:cs typeface="Verdana"/>
              </a:rPr>
              <a:t>tham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gia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d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fi</a:t>
            </a:r>
            <a:r>
              <a:rPr sz="1200" b="1" spc="65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114" dirty="0">
                <a:solidFill>
                  <a:srgbClr val="E6E7E8"/>
                </a:solidFill>
                <a:latin typeface="Verdana"/>
                <a:cs typeface="Verdana"/>
              </a:rPr>
              <a:t>án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ủ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a</a:t>
            </a:r>
            <a:r>
              <a:rPr sz="1200" b="1" spc="-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nh</a:t>
            </a:r>
            <a:r>
              <a:rPr sz="1200" b="1" spc="-26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25" dirty="0">
                <a:solidFill>
                  <a:srgbClr val="E6E7E8"/>
                </a:solidFill>
                <a:latin typeface="Verdana"/>
                <a:cs typeface="Verdana"/>
              </a:rPr>
              <a:t>̃</a:t>
            </a:r>
            <a:r>
              <a:rPr sz="1200" b="1" spc="-129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ng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NCC</a:t>
            </a:r>
            <a:r>
              <a:rPr sz="1200" b="1" spc="-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14" dirty="0">
                <a:solidFill>
                  <a:srgbClr val="E6E7E8"/>
                </a:solidFill>
                <a:latin typeface="Verdana"/>
                <a:cs typeface="Verdana"/>
              </a:rPr>
              <a:t>này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5" dirty="0">
                <a:solidFill>
                  <a:srgbClr val="E6E7E8"/>
                </a:solidFill>
                <a:latin typeface="Noto Sans"/>
                <a:cs typeface="Noto Sans"/>
              </a:rPr>
              <a:t>đ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ang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suy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gi</a:t>
            </a:r>
            <a:r>
              <a:rPr sz="1200" b="1" spc="-105" dirty="0">
                <a:solidFill>
                  <a:srgbClr val="E6E7E8"/>
                </a:solidFill>
                <a:latin typeface="Noto Sans"/>
                <a:cs typeface="Noto Sans"/>
              </a:rPr>
              <a:t>ả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m,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có</a:t>
            </a:r>
            <a:r>
              <a:rPr sz="1200" b="1" spc="-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40" dirty="0">
                <a:solidFill>
                  <a:srgbClr val="E6E7E8"/>
                </a:solidFill>
                <a:latin typeface="Verdana"/>
                <a:cs typeface="Verdana"/>
              </a:rPr>
              <a:t>th</a:t>
            </a:r>
            <a:r>
              <a:rPr sz="1200" b="1" spc="-40" dirty="0">
                <a:solidFill>
                  <a:srgbClr val="E6E7E8"/>
                </a:solidFill>
                <a:latin typeface="Noto Sans"/>
                <a:cs typeface="Noto Sans"/>
              </a:rPr>
              <a:t>ể</a:t>
            </a:r>
            <a:r>
              <a:rPr sz="1200" b="1" spc="65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là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dâ</a:t>
            </a:r>
            <a:r>
              <a:rPr sz="1800" b="1" spc="-150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hi</a:t>
            </a:r>
            <a:r>
              <a:rPr sz="1200" b="1" spc="-95" dirty="0">
                <a:solidFill>
                  <a:srgbClr val="E6E7E8"/>
                </a:solidFill>
                <a:latin typeface="Noto Sans"/>
                <a:cs typeface="Noto Sans"/>
              </a:rPr>
              <a:t>ệ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35" dirty="0">
                <a:solidFill>
                  <a:srgbClr val="E6E7E8"/>
                </a:solidFill>
                <a:latin typeface="Verdana"/>
                <a:cs typeface="Verdana"/>
              </a:rPr>
              <a:t>cho</a:t>
            </a:r>
            <a:r>
              <a:rPr sz="1200" b="1" spc="-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45" dirty="0">
                <a:solidFill>
                  <a:srgbClr val="E6E7E8"/>
                </a:solidFill>
                <a:latin typeface="Verdana"/>
                <a:cs typeface="Verdana"/>
              </a:rPr>
              <a:t>vi</a:t>
            </a:r>
            <a:r>
              <a:rPr sz="1200" b="1" spc="-45" dirty="0">
                <a:solidFill>
                  <a:srgbClr val="E6E7E8"/>
                </a:solidFill>
                <a:latin typeface="Noto Sans"/>
                <a:cs typeface="Noto Sans"/>
              </a:rPr>
              <a:t>ệ</a:t>
            </a:r>
            <a:r>
              <a:rPr sz="1200" b="1" spc="-45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-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châ</a:t>
            </a:r>
            <a:r>
              <a:rPr sz="1800" b="1" spc="-112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spc="-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l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6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75" dirty="0">
                <a:solidFill>
                  <a:srgbClr val="E6E7E8"/>
                </a:solidFill>
                <a:latin typeface="Noto Sans"/>
                <a:cs typeface="Noto Sans"/>
              </a:rPr>
              <a:t>ợ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ng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ho</a:t>
            </a:r>
            <a:r>
              <a:rPr sz="1200" b="1" spc="-70" dirty="0">
                <a:solidFill>
                  <a:srgbClr val="E6E7E8"/>
                </a:solidFill>
                <a:latin typeface="Noto Sans"/>
                <a:cs typeface="Noto Sans"/>
              </a:rPr>
              <a:t>ạ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spc="-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45" dirty="0">
                <a:solidFill>
                  <a:srgbClr val="E6E7E8"/>
                </a:solidFill>
                <a:latin typeface="Noto Sans"/>
                <a:cs typeface="Noto Sans"/>
              </a:rPr>
              <a:t>độ</a:t>
            </a:r>
            <a:r>
              <a:rPr sz="1200" b="1" spc="-45" dirty="0">
                <a:solidFill>
                  <a:srgbClr val="E6E7E8"/>
                </a:solidFill>
                <a:latin typeface="Verdana"/>
                <a:cs typeface="Verdana"/>
              </a:rPr>
              <a:t>ng</a:t>
            </a:r>
            <a:r>
              <a:rPr sz="1200" b="1" spc="-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-25" dirty="0">
                <a:solidFill>
                  <a:srgbClr val="E6E7E8"/>
                </a:solidFill>
                <a:latin typeface="Noto Sans"/>
                <a:cs typeface="Noto Sans"/>
              </a:rPr>
              <a:t>ủ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a 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h</a:t>
            </a:r>
            <a:r>
              <a:rPr sz="1200" b="1" spc="-50" dirty="0">
                <a:solidFill>
                  <a:srgbClr val="E6E7E8"/>
                </a:solidFill>
                <a:latin typeface="Noto Sans"/>
                <a:cs typeface="Noto Sans"/>
              </a:rPr>
              <a:t>ọ</a:t>
            </a:r>
            <a:r>
              <a:rPr sz="1200" b="1" spc="5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không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E6E7E8"/>
                </a:solidFill>
                <a:latin typeface="Noto Sans"/>
                <a:cs typeface="Noto Sans"/>
              </a:rPr>
              <a:t>đ</a:t>
            </a:r>
            <a:r>
              <a:rPr sz="1200" b="1" spc="-3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1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20" dirty="0">
                <a:solidFill>
                  <a:srgbClr val="E6E7E8"/>
                </a:solidFill>
                <a:latin typeface="Noto Sans"/>
                <a:cs typeface="Noto Sans"/>
              </a:rPr>
              <a:t>ợ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duy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14" dirty="0">
                <a:solidFill>
                  <a:srgbClr val="E6E7E8"/>
                </a:solidFill>
                <a:latin typeface="Verdana"/>
                <a:cs typeface="Verdana"/>
              </a:rPr>
              <a:t>trì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65" dirty="0">
                <a:solidFill>
                  <a:srgbClr val="E6E7E8"/>
                </a:solidFill>
                <a:latin typeface="Noto Sans"/>
                <a:cs typeface="Noto Sans"/>
              </a:rPr>
              <a:t>ổ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E6E7E8"/>
                </a:solidFill>
                <a:latin typeface="Noto Sans"/>
                <a:cs typeface="Noto Sans"/>
              </a:rPr>
              <a:t>đị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nh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200">
              <a:latin typeface="Verdana"/>
              <a:cs typeface="Verdana"/>
            </a:endParaRPr>
          </a:p>
          <a:p>
            <a:pPr marL="363220">
              <a:lnSpc>
                <a:spcPct val="100000"/>
              </a:lnSpc>
            </a:pPr>
            <a:r>
              <a:rPr sz="1200" b="1" spc="-390" dirty="0">
                <a:solidFill>
                  <a:srgbClr val="E6E7E8"/>
                </a:solidFill>
                <a:latin typeface="Verdana"/>
                <a:cs typeface="Verdana"/>
              </a:rPr>
              <a:t>=&gt;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95" dirty="0">
                <a:solidFill>
                  <a:srgbClr val="E6E7E8"/>
                </a:solidFill>
                <a:latin typeface="Verdana"/>
                <a:cs typeface="Verdana"/>
              </a:rPr>
              <a:t>Điê</a:t>
            </a:r>
            <a:r>
              <a:rPr sz="1800" b="1" spc="-292" baseline="13888" dirty="0">
                <a:solidFill>
                  <a:srgbClr val="E6E7E8"/>
                </a:solidFill>
                <a:latin typeface="Verdana"/>
                <a:cs typeface="Verdana"/>
              </a:rPr>
              <a:t>̀</a:t>
            </a:r>
            <a:r>
              <a:rPr sz="1800" b="1" spc="-157" baseline="13888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3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E6E7E8"/>
                </a:solidFill>
                <a:latin typeface="Verdana"/>
                <a:cs typeface="Verdana"/>
              </a:rPr>
              <a:t>này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có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th</a:t>
            </a:r>
            <a:r>
              <a:rPr sz="1200" b="1" spc="-80" dirty="0">
                <a:solidFill>
                  <a:srgbClr val="E6E7E8"/>
                </a:solidFill>
                <a:latin typeface="Noto Sans"/>
                <a:cs typeface="Noto Sans"/>
              </a:rPr>
              <a:t>ể</a:t>
            </a:r>
            <a:r>
              <a:rPr sz="1200" b="1" spc="5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90" dirty="0">
                <a:solidFill>
                  <a:srgbClr val="E6E7E8"/>
                </a:solidFill>
                <a:latin typeface="Noto Sans"/>
                <a:cs typeface="Noto Sans"/>
              </a:rPr>
              <a:t>ả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nh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h</a:t>
            </a:r>
            <a:r>
              <a:rPr sz="1200" b="1" spc="-11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8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95" dirty="0">
                <a:solidFill>
                  <a:srgbClr val="E6E7E8"/>
                </a:solidFill>
                <a:latin typeface="Noto Sans"/>
                <a:cs typeface="Noto Sans"/>
              </a:rPr>
              <a:t>ở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ng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E6E7E8"/>
                </a:solidFill>
                <a:latin typeface="Verdana"/>
                <a:cs typeface="Verdana"/>
              </a:rPr>
              <a:t>râ</a:t>
            </a:r>
            <a:r>
              <a:rPr sz="1800" b="1" spc="-165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10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l</a:t>
            </a:r>
            <a:r>
              <a:rPr sz="1200" b="1" spc="-215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85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24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E6E7E8"/>
                </a:solidFill>
                <a:latin typeface="Noto Sans"/>
                <a:cs typeface="Noto Sans"/>
              </a:rPr>
              <a:t>đ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ê</a:t>
            </a:r>
            <a:r>
              <a:rPr sz="1800" b="1" spc="-82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vi</a:t>
            </a:r>
            <a:r>
              <a:rPr sz="1200" b="1" spc="-50" dirty="0">
                <a:solidFill>
                  <a:srgbClr val="E6E7E8"/>
                </a:solidFill>
                <a:latin typeface="Noto Sans"/>
                <a:cs typeface="Noto Sans"/>
              </a:rPr>
              <a:t>ệ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55" dirty="0">
                <a:solidFill>
                  <a:srgbClr val="E6E7E8"/>
                </a:solidFill>
                <a:latin typeface="Verdana"/>
                <a:cs typeface="Verdana"/>
              </a:rPr>
              <a:t>giũ</a:t>
            </a:r>
            <a:r>
              <a:rPr sz="1200" b="1" spc="-19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0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1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chân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khách </a:t>
            </a:r>
            <a:r>
              <a:rPr sz="1200" b="1" spc="-120" dirty="0">
                <a:solidFill>
                  <a:srgbClr val="E6E7E8"/>
                </a:solidFill>
                <a:latin typeface="Verdana"/>
                <a:cs typeface="Verdana"/>
              </a:rPr>
              <a:t>hàng.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Chúng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ta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có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th</a:t>
            </a:r>
            <a:r>
              <a:rPr sz="1200" b="1" spc="-80" dirty="0">
                <a:solidFill>
                  <a:srgbClr val="E6E7E8"/>
                </a:solidFill>
                <a:latin typeface="Noto Sans"/>
                <a:cs typeface="Noto Sans"/>
              </a:rPr>
              <a:t>ể</a:t>
            </a:r>
            <a:r>
              <a:rPr sz="1200" b="1" spc="10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114" dirty="0">
                <a:solidFill>
                  <a:srgbClr val="E6E7E8"/>
                </a:solidFill>
                <a:latin typeface="Verdana"/>
                <a:cs typeface="Verdana"/>
              </a:rPr>
              <a:t>xem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xét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2 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bi</a:t>
            </a:r>
            <a:r>
              <a:rPr sz="1200" b="1" spc="-80" dirty="0">
                <a:solidFill>
                  <a:srgbClr val="E6E7E8"/>
                </a:solidFill>
                <a:latin typeface="Noto Sans"/>
                <a:cs typeface="Noto Sans"/>
              </a:rPr>
              <a:t>ể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0" dirty="0">
                <a:solidFill>
                  <a:srgbClr val="E6E7E8"/>
                </a:solidFill>
                <a:latin typeface="Noto Sans"/>
                <a:cs typeface="Noto Sans"/>
              </a:rPr>
              <a:t>đ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ô</a:t>
            </a:r>
            <a:r>
              <a:rPr sz="1800" b="1" spc="-120" baseline="13888" dirty="0">
                <a:solidFill>
                  <a:srgbClr val="E6E7E8"/>
                </a:solidFill>
                <a:latin typeface="Verdana"/>
                <a:cs typeface="Verdana"/>
              </a:rPr>
              <a:t>̀</a:t>
            </a:r>
            <a:r>
              <a:rPr sz="1800" b="1" spc="345" baseline="13888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bên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d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5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220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80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25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823976" y="8866321"/>
            <a:ext cx="4853305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>
              <a:lnSpc>
                <a:spcPct val="114599"/>
              </a:lnSpc>
              <a:spcBef>
                <a:spcPts val="100"/>
              </a:spcBef>
            </a:pPr>
            <a:r>
              <a:rPr sz="1200" b="1" spc="-120" dirty="0">
                <a:solidFill>
                  <a:srgbClr val="A0DBC2"/>
                </a:solidFill>
                <a:latin typeface="Verdana"/>
                <a:cs typeface="Verdana"/>
              </a:rPr>
              <a:t>KH</a:t>
            </a:r>
            <a:r>
              <a:rPr sz="1200" b="1" spc="1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80" dirty="0">
                <a:solidFill>
                  <a:srgbClr val="A0DBC2"/>
                </a:solidFill>
                <a:latin typeface="Verdana"/>
                <a:cs typeface="Verdana"/>
              </a:rPr>
              <a:t>Champions</a:t>
            </a:r>
            <a:r>
              <a:rPr sz="1200" b="1" spc="1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chiê</a:t>
            </a:r>
            <a:r>
              <a:rPr sz="1800" b="1" spc="-127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m</a:t>
            </a:r>
            <a:r>
              <a:rPr sz="1200" b="1" spc="1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60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-220" dirty="0">
                <a:solidFill>
                  <a:srgbClr val="A0DBC2"/>
                </a:solidFill>
                <a:latin typeface="Verdana"/>
                <a:cs typeface="Verdana"/>
              </a:rPr>
              <a:t>o</a:t>
            </a:r>
            <a:r>
              <a:rPr sz="1200" b="1" spc="80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1250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60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1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45" dirty="0">
                <a:solidFill>
                  <a:srgbClr val="A0DBC2"/>
                </a:solidFill>
                <a:latin typeface="Verdana"/>
                <a:cs typeface="Verdana"/>
              </a:rPr>
              <a:t>90%</a:t>
            </a:r>
            <a:r>
              <a:rPr sz="1200" b="1" spc="1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A0DBC2"/>
                </a:solidFill>
                <a:latin typeface="Verdana"/>
                <a:cs typeface="Verdana"/>
              </a:rPr>
              <a:t>trong</a:t>
            </a:r>
            <a:r>
              <a:rPr sz="1200" b="1" spc="1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tâ</a:t>
            </a:r>
            <a:r>
              <a:rPr sz="1800" b="1" spc="-135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r>
              <a:rPr sz="1200" b="1" spc="1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c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ả</a:t>
            </a:r>
            <a:r>
              <a:rPr sz="1200" b="1" spc="110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các</a:t>
            </a:r>
            <a:r>
              <a:rPr sz="1200" b="1" spc="1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d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fi</a:t>
            </a:r>
            <a:r>
              <a:rPr sz="1200" b="1" spc="110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114" dirty="0">
                <a:solidFill>
                  <a:srgbClr val="A0DBC2"/>
                </a:solidFill>
                <a:latin typeface="Verdana"/>
                <a:cs typeface="Verdana"/>
              </a:rPr>
              <a:t>án</a:t>
            </a:r>
            <a:r>
              <a:rPr sz="1200" b="1" spc="1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c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ủ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a</a:t>
            </a:r>
            <a:r>
              <a:rPr sz="1200" b="1" spc="1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A0DBC2"/>
                </a:solidFill>
                <a:latin typeface="Verdana"/>
                <a:cs typeface="Verdana"/>
              </a:rPr>
              <a:t>Top </a:t>
            </a:r>
            <a:r>
              <a:rPr sz="1200" b="1" spc="-65" dirty="0">
                <a:solidFill>
                  <a:srgbClr val="A0DBC2"/>
                </a:solidFill>
                <a:latin typeface="Verdana"/>
                <a:cs typeface="Verdana"/>
              </a:rPr>
              <a:t>20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35" dirty="0">
                <a:solidFill>
                  <a:srgbClr val="A0DBC2"/>
                </a:solidFill>
                <a:latin typeface="Verdana"/>
                <a:cs typeface="Verdana"/>
              </a:rPr>
              <a:t>NCC,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trong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A0DBC2"/>
                </a:solidFill>
                <a:latin typeface="Verdana"/>
                <a:cs typeface="Verdana"/>
              </a:rPr>
              <a:t>khi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A0DBC2"/>
                </a:solidFill>
                <a:latin typeface="Noto Sans"/>
                <a:cs typeface="Noto Sans"/>
              </a:rPr>
              <a:t>đ</a:t>
            </a:r>
            <a:r>
              <a:rPr sz="1200" b="1" spc="-55" dirty="0">
                <a:solidFill>
                  <a:srgbClr val="A0DBC2"/>
                </a:solidFill>
                <a:latin typeface="Verdana"/>
                <a:cs typeface="Verdana"/>
              </a:rPr>
              <a:t>ó,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" dirty="0">
                <a:solidFill>
                  <a:srgbClr val="A0DBC2"/>
                </a:solidFill>
                <a:latin typeface="Verdana"/>
                <a:cs typeface="Verdana"/>
              </a:rPr>
              <a:t>ch</a:t>
            </a:r>
            <a:r>
              <a:rPr sz="1200" b="1" spc="-10" dirty="0">
                <a:solidFill>
                  <a:srgbClr val="A0DBC2"/>
                </a:solidFill>
                <a:latin typeface="Noto Sans"/>
                <a:cs typeface="Noto Sans"/>
              </a:rPr>
              <a:t>ỉ</a:t>
            </a:r>
            <a:r>
              <a:rPr sz="1200" b="1" spc="5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chiê</a:t>
            </a:r>
            <a:r>
              <a:rPr sz="1800" b="1" spc="-135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m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50" dirty="0">
                <a:solidFill>
                  <a:srgbClr val="A0DBC2"/>
                </a:solidFill>
                <a:latin typeface="Verdana"/>
                <a:cs typeface="Verdana"/>
              </a:rPr>
              <a:t>54%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65" dirty="0">
                <a:solidFill>
                  <a:srgbClr val="A0DBC2"/>
                </a:solidFill>
                <a:latin typeface="Verdana"/>
                <a:cs typeface="Verdana"/>
              </a:rPr>
              <a:t>v</a:t>
            </a:r>
            <a:r>
              <a:rPr sz="1200" b="1" spc="-225" dirty="0">
                <a:solidFill>
                  <a:srgbClr val="A0DBC2"/>
                </a:solidFill>
                <a:latin typeface="Verdana"/>
                <a:cs typeface="Verdana"/>
              </a:rPr>
              <a:t>o</a:t>
            </a:r>
            <a:r>
              <a:rPr sz="1200" b="1" spc="75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1255" dirty="0">
                <a:solidFill>
                  <a:srgbClr val="A0DBC2"/>
                </a:solidFill>
                <a:latin typeface="Verdana"/>
                <a:cs typeface="Verdana"/>
              </a:rPr>
              <a:t>̛</a:t>
            </a:r>
            <a:r>
              <a:rPr sz="1200" b="1" spc="-65" dirty="0">
                <a:solidFill>
                  <a:srgbClr val="A0DBC2"/>
                </a:solidFill>
                <a:latin typeface="Verdana"/>
                <a:cs typeface="Verdana"/>
              </a:rPr>
              <a:t>i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các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NCC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A0DBC2"/>
                </a:solidFill>
                <a:latin typeface="Verdana"/>
                <a:cs typeface="Verdana"/>
              </a:rPr>
              <a:t>ít</a:t>
            </a:r>
            <a:r>
              <a:rPr sz="1200" b="1" spc="-90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A0DBC2"/>
                </a:solidFill>
                <a:latin typeface="Verdana"/>
                <a:cs typeface="Verdana"/>
              </a:rPr>
              <a:t>d</a:t>
            </a:r>
            <a:r>
              <a:rPr sz="1200" b="1" dirty="0">
                <a:solidFill>
                  <a:srgbClr val="A0DBC2"/>
                </a:solidFill>
                <a:latin typeface="Noto Sans"/>
                <a:cs typeface="Noto Sans"/>
              </a:rPr>
              <a:t>fi</a:t>
            </a:r>
            <a:r>
              <a:rPr sz="1200" b="1" spc="10" dirty="0">
                <a:solidFill>
                  <a:srgbClr val="A0DBC2"/>
                </a:solidFill>
                <a:latin typeface="Noto Sans"/>
                <a:cs typeface="Noto Sans"/>
              </a:rPr>
              <a:t> </a:t>
            </a:r>
            <a:r>
              <a:rPr sz="1200" b="1" spc="-114" dirty="0">
                <a:solidFill>
                  <a:srgbClr val="A0DBC2"/>
                </a:solidFill>
                <a:latin typeface="Verdana"/>
                <a:cs typeface="Verdana"/>
              </a:rPr>
              <a:t>án</a:t>
            </a:r>
            <a:r>
              <a:rPr sz="1200" b="1" spc="-85" dirty="0">
                <a:solidFill>
                  <a:srgbClr val="A0DBC2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nhâ</a:t>
            </a:r>
            <a:r>
              <a:rPr sz="1800" b="1" spc="-30" baseline="13888" dirty="0">
                <a:solidFill>
                  <a:srgbClr val="A0DBC2"/>
                </a:solidFill>
                <a:latin typeface="Verdana"/>
                <a:cs typeface="Verdana"/>
              </a:rPr>
              <a:t>́</a:t>
            </a:r>
            <a:r>
              <a:rPr sz="1200" b="1" spc="-20" dirty="0">
                <a:solidFill>
                  <a:srgbClr val="A0DBC2"/>
                </a:solidFill>
                <a:latin typeface="Verdana"/>
                <a:cs typeface="Verdana"/>
              </a:rPr>
              <a:t>t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200">
              <a:latin typeface="Verdana"/>
              <a:cs typeface="Verdana"/>
            </a:endParaRPr>
          </a:p>
          <a:p>
            <a:pPr marL="306070" marR="299085">
              <a:lnSpc>
                <a:spcPct val="114599"/>
              </a:lnSpc>
            </a:pP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Ch</a:t>
            </a:r>
            <a:r>
              <a:rPr sz="1200" b="1" spc="-21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45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25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ng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ỏ</a:t>
            </a:r>
            <a:r>
              <a:rPr sz="1200" b="1" spc="-15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vi</a:t>
            </a:r>
            <a:r>
              <a:rPr sz="1200" b="1" spc="-55" dirty="0">
                <a:solidFill>
                  <a:srgbClr val="E6E7E8"/>
                </a:solidFill>
                <a:latin typeface="Noto Sans"/>
                <a:cs typeface="Noto Sans"/>
              </a:rPr>
              <a:t>ệ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NCC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5" dirty="0">
                <a:solidFill>
                  <a:srgbClr val="E6E7E8"/>
                </a:solidFill>
                <a:latin typeface="Verdana"/>
                <a:cs typeface="Verdana"/>
              </a:rPr>
              <a:t>làm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vi</a:t>
            </a:r>
            <a:r>
              <a:rPr sz="1200" b="1" spc="-55" dirty="0">
                <a:solidFill>
                  <a:srgbClr val="E6E7E8"/>
                </a:solidFill>
                <a:latin typeface="Noto Sans"/>
                <a:cs typeface="Noto Sans"/>
              </a:rPr>
              <a:t>ệ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tô</a:t>
            </a:r>
            <a:r>
              <a:rPr sz="1800" b="1" spc="-120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30" dirty="0">
                <a:solidFill>
                  <a:srgbClr val="E6E7E8"/>
                </a:solidFill>
                <a:latin typeface="Verdana"/>
                <a:cs typeface="Verdana"/>
              </a:rPr>
              <a:t>sẽ</a:t>
            </a:r>
            <a:r>
              <a:rPr sz="1200" b="1" spc="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có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E6E7E8"/>
                </a:solidFill>
                <a:latin typeface="Noto Sans"/>
                <a:cs typeface="Noto Sans"/>
              </a:rPr>
              <a:t>đ</a:t>
            </a:r>
            <a:r>
              <a:rPr sz="1200" b="1" spc="-3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1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20" dirty="0">
                <a:solidFill>
                  <a:srgbClr val="E6E7E8"/>
                </a:solidFill>
                <a:latin typeface="Noto Sans"/>
                <a:cs typeface="Noto Sans"/>
              </a:rPr>
              <a:t>ợ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s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fi</a:t>
            </a:r>
            <a:r>
              <a:rPr sz="1200" b="1" spc="25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114" dirty="0">
                <a:solidFill>
                  <a:srgbClr val="E6E7E8"/>
                </a:solidFill>
                <a:latin typeface="Verdana"/>
                <a:cs typeface="Verdana"/>
              </a:rPr>
              <a:t>tín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nhi</a:t>
            </a:r>
            <a:r>
              <a:rPr sz="1200" b="1" spc="-95" dirty="0">
                <a:solidFill>
                  <a:srgbClr val="E6E7E8"/>
                </a:solidFill>
                <a:latin typeface="Noto Sans"/>
                <a:cs typeface="Noto Sans"/>
              </a:rPr>
              <a:t>ệ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m </a:t>
            </a:r>
            <a:r>
              <a:rPr sz="1200" b="1" spc="-110" dirty="0">
                <a:solidFill>
                  <a:srgbClr val="E6E7E8"/>
                </a:solidFill>
                <a:latin typeface="Verdana"/>
                <a:cs typeface="Verdana"/>
              </a:rPr>
              <a:t>và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yêu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thích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60" dirty="0">
                <a:solidFill>
                  <a:srgbClr val="E6E7E8"/>
                </a:solidFill>
                <a:latin typeface="Verdana"/>
                <a:cs typeface="Verdana"/>
              </a:rPr>
              <a:t>tù</a:t>
            </a:r>
            <a:r>
              <a:rPr sz="1200" b="1" spc="-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0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16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14" dirty="0">
                <a:solidFill>
                  <a:srgbClr val="E6E7E8"/>
                </a:solidFill>
                <a:latin typeface="Verdana"/>
                <a:cs typeface="Verdana"/>
              </a:rPr>
              <a:t>KH,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60" dirty="0">
                <a:solidFill>
                  <a:srgbClr val="E6E7E8"/>
                </a:solidFill>
                <a:latin typeface="Verdana"/>
                <a:cs typeface="Verdana"/>
              </a:rPr>
              <a:t>tù</a:t>
            </a:r>
            <a:r>
              <a:rPr sz="1200" b="1" spc="-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0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16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E6E7E8"/>
                </a:solidFill>
                <a:latin typeface="Noto Sans"/>
                <a:cs typeface="Noto Sans"/>
              </a:rPr>
              <a:t>đ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ó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55" dirty="0">
                <a:solidFill>
                  <a:srgbClr val="E6E7E8"/>
                </a:solidFill>
                <a:latin typeface="Verdana"/>
                <a:cs typeface="Verdana"/>
              </a:rPr>
              <a:t>giũ</a:t>
            </a:r>
            <a:r>
              <a:rPr sz="1200" b="1" spc="-1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0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1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chân 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khách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E6E7E8"/>
                </a:solidFill>
                <a:latin typeface="Verdana"/>
                <a:cs typeface="Verdana"/>
              </a:rPr>
              <a:t>hàng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 tô</a:t>
            </a:r>
            <a:r>
              <a:rPr sz="1800" b="1" spc="-120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t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h</a:t>
            </a:r>
            <a:r>
              <a:rPr sz="1200" b="1" spc="-110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-128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0790" y="8486494"/>
              <a:ext cx="771538" cy="77171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82346" y="4579957"/>
              <a:ext cx="4805653" cy="570704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09"/>
              <a:ext cx="872642" cy="20192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73099" y="1635468"/>
            <a:ext cx="3985260" cy="778510"/>
          </a:xfrm>
          <a:prstGeom prst="rect">
            <a:avLst/>
          </a:prstGeom>
          <a:solidFill>
            <a:srgbClr val="5B7461"/>
          </a:solidFill>
        </p:spPr>
        <p:txBody>
          <a:bodyPr vert="horz" wrap="square" lIns="0" tIns="187325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1475"/>
              </a:spcBef>
            </a:pPr>
            <a:r>
              <a:rPr sz="2500" spc="-145" dirty="0">
                <a:solidFill>
                  <a:srgbClr val="FFFFFF"/>
                </a:solidFill>
                <a:latin typeface="Verdana"/>
                <a:cs typeface="Verdana"/>
              </a:rPr>
              <a:t>TÌNH </a:t>
            </a:r>
            <a:r>
              <a:rPr sz="2500" spc="-175" dirty="0">
                <a:solidFill>
                  <a:srgbClr val="FFFFFF"/>
                </a:solidFill>
                <a:latin typeface="Verdana"/>
                <a:cs typeface="Verdana"/>
              </a:rPr>
              <a:t>HÌNH</a:t>
            </a:r>
            <a:r>
              <a:rPr sz="25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00" dirty="0">
                <a:solidFill>
                  <a:srgbClr val="FFFFFF"/>
                </a:solidFill>
                <a:latin typeface="Verdana"/>
                <a:cs typeface="Verdana"/>
              </a:rPr>
              <a:t>KINH</a:t>
            </a:r>
            <a:r>
              <a:rPr sz="25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DOANH</a:t>
            </a:r>
            <a:endParaRPr sz="25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22845"/>
            <a:ext cx="4360545" cy="908685"/>
            <a:chOff x="0" y="122845"/>
            <a:chExt cx="4360545" cy="908685"/>
          </a:xfrm>
        </p:grpSpPr>
        <p:sp>
          <p:nvSpPr>
            <p:cNvPr id="8" name="object 8"/>
            <p:cNvSpPr/>
            <p:nvPr/>
          </p:nvSpPr>
          <p:spPr>
            <a:xfrm>
              <a:off x="0" y="207380"/>
              <a:ext cx="3288665" cy="38100"/>
            </a:xfrm>
            <a:custGeom>
              <a:avLst/>
              <a:gdLst/>
              <a:ahLst/>
              <a:cxnLst/>
              <a:rect l="l" t="t" r="r" b="b"/>
              <a:pathLst>
                <a:path w="3288665" h="38100">
                  <a:moveTo>
                    <a:pt x="3288091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3288091" y="0"/>
                  </a:lnTo>
                  <a:lnTo>
                    <a:pt x="3288091" y="38100"/>
                  </a:lnTo>
                  <a:close/>
                </a:path>
              </a:pathLst>
            </a:custGeom>
            <a:solidFill>
              <a:srgbClr val="416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81305" y="216906"/>
              <a:ext cx="760095" cy="9525"/>
            </a:xfrm>
            <a:custGeom>
              <a:avLst/>
              <a:gdLst/>
              <a:ahLst/>
              <a:cxnLst/>
              <a:rect l="l" t="t" r="r" b="b"/>
              <a:pathLst>
                <a:path w="760095" h="9525">
                  <a:moveTo>
                    <a:pt x="759569" y="0"/>
                  </a:moveTo>
                  <a:lnTo>
                    <a:pt x="0" y="9525"/>
                  </a:lnTo>
                </a:path>
              </a:pathLst>
            </a:custGeom>
            <a:ln w="38099">
              <a:solidFill>
                <a:srgbClr val="416B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21571" y="205206"/>
              <a:ext cx="635" cy="807085"/>
            </a:xfrm>
            <a:custGeom>
              <a:avLst/>
              <a:gdLst/>
              <a:ahLst/>
              <a:cxnLst/>
              <a:rect l="l" t="t" r="r" b="b"/>
              <a:pathLst>
                <a:path w="635" h="807085">
                  <a:moveTo>
                    <a:pt x="462" y="80702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16B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40517" y="122845"/>
              <a:ext cx="188119" cy="18812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27069" y="308262"/>
            <a:ext cx="3521075" cy="800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50" u="none" spc="360" dirty="0">
                <a:solidFill>
                  <a:srgbClr val="307B46"/>
                </a:solidFill>
              </a:rPr>
              <a:t>KẾT</a:t>
            </a:r>
            <a:r>
              <a:rPr sz="5050" u="none" spc="-50" dirty="0">
                <a:solidFill>
                  <a:srgbClr val="307B46"/>
                </a:solidFill>
              </a:rPr>
              <a:t> </a:t>
            </a:r>
            <a:r>
              <a:rPr sz="5050" u="none" spc="285" dirty="0">
                <a:solidFill>
                  <a:srgbClr val="307B46"/>
                </a:solidFill>
              </a:rPr>
              <a:t>LUẬN</a:t>
            </a:r>
            <a:endParaRPr sz="5050"/>
          </a:p>
        </p:txBody>
      </p:sp>
      <p:sp>
        <p:nvSpPr>
          <p:cNvPr id="13" name="object 13"/>
          <p:cNvSpPr/>
          <p:nvPr/>
        </p:nvSpPr>
        <p:spPr>
          <a:xfrm>
            <a:off x="4379153" y="-1"/>
            <a:ext cx="38100" cy="1125855"/>
          </a:xfrm>
          <a:custGeom>
            <a:avLst/>
            <a:gdLst/>
            <a:ahLst/>
            <a:cxnLst/>
            <a:rect l="l" t="t" r="r" b="b"/>
            <a:pathLst>
              <a:path w="38100" h="1125855">
                <a:moveTo>
                  <a:pt x="0" y="1125434"/>
                </a:moveTo>
                <a:lnTo>
                  <a:pt x="0" y="0"/>
                </a:lnTo>
                <a:lnTo>
                  <a:pt x="38100" y="0"/>
                </a:lnTo>
                <a:lnTo>
                  <a:pt x="38100" y="1125434"/>
                </a:lnTo>
                <a:lnTo>
                  <a:pt x="0" y="1125434"/>
                </a:lnTo>
                <a:close/>
              </a:path>
            </a:pathLst>
          </a:custGeom>
          <a:solidFill>
            <a:srgbClr val="416B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60399" y="2511353"/>
            <a:ext cx="4010660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599"/>
              </a:lnSpc>
              <a:spcBef>
                <a:spcPts val="100"/>
              </a:spcBef>
            </a:pPr>
            <a:r>
              <a:rPr sz="2000" spc="180" dirty="0">
                <a:solidFill>
                  <a:srgbClr val="221F20"/>
                </a:solidFill>
                <a:latin typeface="Trebuchet MS"/>
                <a:cs typeface="Trebuchet MS"/>
              </a:rPr>
              <a:t>Tăng</a:t>
            </a:r>
            <a:r>
              <a:rPr sz="2000" spc="95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65" dirty="0">
                <a:solidFill>
                  <a:srgbClr val="221F20"/>
                </a:solidFill>
                <a:latin typeface="Trebuchet MS"/>
                <a:cs typeface="Trebuchet MS"/>
              </a:rPr>
              <a:t>tr</a:t>
            </a:r>
            <a:r>
              <a:rPr sz="2000" spc="65" dirty="0">
                <a:solidFill>
                  <a:srgbClr val="221F20"/>
                </a:solidFill>
                <a:latin typeface="Noto Sans"/>
                <a:cs typeface="Noto Sans"/>
              </a:rPr>
              <a:t>ưở</a:t>
            </a:r>
            <a:r>
              <a:rPr sz="2000" spc="65" dirty="0">
                <a:solidFill>
                  <a:srgbClr val="221F20"/>
                </a:solidFill>
                <a:latin typeface="Trebuchet MS"/>
                <a:cs typeface="Trebuchet MS"/>
              </a:rPr>
              <a:t>ng</a:t>
            </a:r>
            <a:r>
              <a:rPr sz="2000" spc="100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t</a:t>
            </a:r>
            <a:r>
              <a:rPr sz="2000" dirty="0">
                <a:solidFill>
                  <a:srgbClr val="221F20"/>
                </a:solidFill>
                <a:latin typeface="Noto Sans"/>
                <a:cs typeface="Noto Sans"/>
              </a:rPr>
              <a:t>ố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t</a:t>
            </a:r>
            <a:r>
              <a:rPr sz="2000" spc="100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khi</a:t>
            </a:r>
            <a:r>
              <a:rPr sz="2000" spc="95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DT</a:t>
            </a:r>
            <a:r>
              <a:rPr sz="2000" spc="100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165" dirty="0">
                <a:solidFill>
                  <a:srgbClr val="221F20"/>
                </a:solidFill>
                <a:latin typeface="Trebuchet MS"/>
                <a:cs typeface="Trebuchet MS"/>
              </a:rPr>
              <a:t>tăng </a:t>
            </a:r>
            <a:r>
              <a:rPr sz="2000" spc="135" dirty="0">
                <a:solidFill>
                  <a:srgbClr val="221F20"/>
                </a:solidFill>
                <a:latin typeface="Trebuchet MS"/>
                <a:cs typeface="Trebuchet MS"/>
              </a:rPr>
              <a:t>đ</a:t>
            </a:r>
            <a:r>
              <a:rPr sz="2000" spc="135" dirty="0">
                <a:solidFill>
                  <a:srgbClr val="221F20"/>
                </a:solidFill>
                <a:latin typeface="Noto Sans"/>
                <a:cs typeface="Noto Sans"/>
              </a:rPr>
              <a:t>ề</a:t>
            </a:r>
            <a:r>
              <a:rPr sz="2000" spc="135" dirty="0">
                <a:solidFill>
                  <a:srgbClr val="221F20"/>
                </a:solidFill>
                <a:latin typeface="Trebuchet MS"/>
                <a:cs typeface="Trebuchet MS"/>
              </a:rPr>
              <a:t>u</a:t>
            </a:r>
            <a:r>
              <a:rPr sz="2000" spc="-50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245" dirty="0">
                <a:solidFill>
                  <a:srgbClr val="221F20"/>
                </a:solidFill>
                <a:latin typeface="Trebuchet MS"/>
                <a:cs typeface="Trebuchet MS"/>
              </a:rPr>
              <a:t>hàng</a:t>
            </a:r>
            <a:r>
              <a:rPr sz="2000" spc="-50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280" dirty="0">
                <a:solidFill>
                  <a:srgbClr val="221F20"/>
                </a:solidFill>
                <a:latin typeface="Trebuchet MS"/>
                <a:cs typeface="Trebuchet MS"/>
              </a:rPr>
              <a:t>năm</a:t>
            </a:r>
            <a:r>
              <a:rPr sz="2000" spc="-45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v</a:t>
            </a:r>
            <a:r>
              <a:rPr sz="2000" dirty="0">
                <a:solidFill>
                  <a:srgbClr val="221F20"/>
                </a:solidFill>
                <a:latin typeface="Noto Sans"/>
                <a:cs typeface="Noto Sans"/>
              </a:rPr>
              <a:t>ớ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i</a:t>
            </a:r>
            <a:r>
              <a:rPr sz="2000" spc="-50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t</a:t>
            </a:r>
            <a:r>
              <a:rPr sz="2000" dirty="0">
                <a:solidFill>
                  <a:srgbClr val="221F20"/>
                </a:solidFill>
                <a:latin typeface="Noto Sans"/>
                <a:cs typeface="Noto Sans"/>
              </a:rPr>
              <a:t>ỷ</a:t>
            </a:r>
            <a:r>
              <a:rPr sz="2000" spc="35" dirty="0">
                <a:solidFill>
                  <a:srgbClr val="221F20"/>
                </a:solidFill>
                <a:latin typeface="Noto Sans"/>
                <a:cs typeface="Noto Sans"/>
              </a:rPr>
              <a:t>  </a:t>
            </a:r>
            <a:r>
              <a:rPr sz="2000" spc="80" dirty="0">
                <a:solidFill>
                  <a:srgbClr val="221F20"/>
                </a:solidFill>
                <a:latin typeface="Trebuchet MS"/>
                <a:cs typeface="Trebuchet MS"/>
              </a:rPr>
              <a:t>su</a:t>
            </a:r>
            <a:r>
              <a:rPr sz="2000" spc="80" dirty="0">
                <a:solidFill>
                  <a:srgbClr val="221F20"/>
                </a:solidFill>
                <a:latin typeface="Noto Sans"/>
                <a:cs typeface="Noto Sans"/>
              </a:rPr>
              <a:t>ấ</a:t>
            </a:r>
            <a:r>
              <a:rPr sz="2000" spc="80" dirty="0">
                <a:solidFill>
                  <a:srgbClr val="221F20"/>
                </a:solidFill>
                <a:latin typeface="Trebuchet MS"/>
                <a:cs typeface="Trebuchet MS"/>
              </a:rPr>
              <a:t>t</a:t>
            </a:r>
            <a:r>
              <a:rPr sz="2000" spc="-45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-25" dirty="0">
                <a:solidFill>
                  <a:srgbClr val="221F20"/>
                </a:solidFill>
                <a:latin typeface="Trebuchet MS"/>
                <a:cs typeface="Trebuchet MS"/>
              </a:rPr>
              <a:t>l</a:t>
            </a:r>
            <a:r>
              <a:rPr sz="2000" spc="-25" dirty="0">
                <a:solidFill>
                  <a:srgbClr val="221F20"/>
                </a:solidFill>
                <a:latin typeface="Noto Sans"/>
                <a:cs typeface="Noto Sans"/>
              </a:rPr>
              <a:t>ợ</a:t>
            </a:r>
            <a:r>
              <a:rPr sz="2000" spc="-25" dirty="0">
                <a:solidFill>
                  <a:srgbClr val="221F20"/>
                </a:solidFill>
                <a:latin typeface="Trebuchet MS"/>
                <a:cs typeface="Trebuchet MS"/>
              </a:rPr>
              <a:t>i </a:t>
            </a:r>
            <a:r>
              <a:rPr sz="2000" spc="140" dirty="0">
                <a:solidFill>
                  <a:srgbClr val="221F20"/>
                </a:solidFill>
                <a:latin typeface="Trebuchet MS"/>
                <a:cs typeface="Trebuchet MS"/>
              </a:rPr>
              <a:t>nhu</a:t>
            </a:r>
            <a:r>
              <a:rPr sz="2000" spc="140" dirty="0">
                <a:solidFill>
                  <a:srgbClr val="221F20"/>
                </a:solidFill>
                <a:latin typeface="Noto Sans"/>
                <a:cs typeface="Noto Sans"/>
              </a:rPr>
              <a:t>ậ</a:t>
            </a:r>
            <a:r>
              <a:rPr sz="2000" spc="140" dirty="0">
                <a:solidFill>
                  <a:srgbClr val="221F20"/>
                </a:solidFill>
                <a:latin typeface="Trebuchet MS"/>
                <a:cs typeface="Trebuchet MS"/>
              </a:rPr>
              <a:t>n</a:t>
            </a:r>
            <a:r>
              <a:rPr sz="2000" spc="-25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125" dirty="0">
                <a:solidFill>
                  <a:srgbClr val="221F20"/>
                </a:solidFill>
                <a:latin typeface="Trebuchet MS"/>
                <a:cs typeface="Trebuchet MS"/>
              </a:rPr>
              <a:t>bình</a:t>
            </a:r>
            <a:r>
              <a:rPr sz="2000" spc="-20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220" dirty="0">
                <a:solidFill>
                  <a:srgbClr val="221F20"/>
                </a:solidFill>
                <a:latin typeface="Trebuchet MS"/>
                <a:cs typeface="Trebuchet MS"/>
              </a:rPr>
              <a:t>quân</a:t>
            </a:r>
            <a:r>
              <a:rPr sz="2000" spc="-20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đ</a:t>
            </a:r>
            <a:r>
              <a:rPr sz="2000" dirty="0">
                <a:solidFill>
                  <a:srgbClr val="221F20"/>
                </a:solidFill>
                <a:latin typeface="Noto Sans"/>
                <a:cs typeface="Noto Sans"/>
              </a:rPr>
              <a:t>ạ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t</a:t>
            </a:r>
            <a:r>
              <a:rPr sz="2000" spc="-20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t</a:t>
            </a:r>
            <a:r>
              <a:rPr sz="2000" dirty="0">
                <a:solidFill>
                  <a:srgbClr val="221F20"/>
                </a:solidFill>
                <a:latin typeface="Noto Sans"/>
                <a:cs typeface="Noto Sans"/>
              </a:rPr>
              <a:t>ớ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i</a:t>
            </a:r>
            <a:r>
              <a:rPr sz="2000" spc="-20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35" dirty="0">
                <a:solidFill>
                  <a:srgbClr val="221F20"/>
                </a:solidFill>
                <a:latin typeface="Trebuchet MS"/>
                <a:cs typeface="Trebuchet MS"/>
              </a:rPr>
              <a:t>trên </a:t>
            </a:r>
            <a:r>
              <a:rPr sz="2000" spc="145" dirty="0">
                <a:solidFill>
                  <a:srgbClr val="221F20"/>
                </a:solidFill>
                <a:latin typeface="Trebuchet MS"/>
                <a:cs typeface="Trebuchet MS"/>
              </a:rPr>
              <a:t>23%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77735" y="1635468"/>
            <a:ext cx="3985260" cy="778510"/>
          </a:xfrm>
          <a:prstGeom prst="rect">
            <a:avLst/>
          </a:prstGeom>
          <a:solidFill>
            <a:srgbClr val="5B7461"/>
          </a:solidFill>
        </p:spPr>
        <p:txBody>
          <a:bodyPr vert="horz" wrap="square" lIns="0" tIns="187325" rIns="0" bIns="0" rtlCol="0">
            <a:spAutoFit/>
          </a:bodyPr>
          <a:lstStyle/>
          <a:p>
            <a:pPr marL="1032510">
              <a:lnSpc>
                <a:spcPct val="100000"/>
              </a:lnSpc>
              <a:spcBef>
                <a:spcPts val="1475"/>
              </a:spcBef>
            </a:pP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500" dirty="0">
                <a:solidFill>
                  <a:srgbClr val="FFFFFF"/>
                </a:solidFill>
                <a:latin typeface="Noto Sans"/>
                <a:cs typeface="Noto Sans"/>
              </a:rPr>
              <a:t>Ự</a:t>
            </a:r>
            <a:r>
              <a:rPr sz="2500" spc="5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500" spc="-40" dirty="0">
                <a:solidFill>
                  <a:srgbClr val="FFFFFF"/>
                </a:solidFill>
                <a:latin typeface="Noto Sans"/>
                <a:cs typeface="Noto Sans"/>
              </a:rPr>
              <a:t>Ổ</a:t>
            </a:r>
            <a:r>
              <a:rPr sz="2500" spc="-4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5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Đ</a:t>
            </a:r>
            <a:r>
              <a:rPr sz="2500" spc="-20" dirty="0">
                <a:solidFill>
                  <a:srgbClr val="FFFFFF"/>
                </a:solidFill>
                <a:latin typeface="Noto Sans"/>
                <a:cs typeface="Noto Sans"/>
              </a:rPr>
              <a:t>Ị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NH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82339" y="1635468"/>
            <a:ext cx="3985260" cy="778510"/>
          </a:xfrm>
          <a:prstGeom prst="rect">
            <a:avLst/>
          </a:prstGeom>
          <a:solidFill>
            <a:srgbClr val="5B7461"/>
          </a:solidFill>
        </p:spPr>
        <p:txBody>
          <a:bodyPr vert="horz" wrap="square" lIns="0" tIns="187325" rIns="0" bIns="0" rtlCol="0">
            <a:spAutoFit/>
          </a:bodyPr>
          <a:lstStyle/>
          <a:p>
            <a:pPr marL="919480">
              <a:lnSpc>
                <a:spcPct val="100000"/>
              </a:lnSpc>
              <a:spcBef>
                <a:spcPts val="1475"/>
              </a:spcBef>
            </a:pPr>
            <a:r>
              <a:rPr sz="2500" spc="-45" dirty="0">
                <a:solidFill>
                  <a:srgbClr val="FFFFFF"/>
                </a:solidFill>
                <a:latin typeface="Verdana"/>
                <a:cs typeface="Verdana"/>
              </a:rPr>
              <a:t>KHÁCH</a:t>
            </a:r>
            <a:r>
              <a:rPr sz="25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HÀNG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87606" y="6105478"/>
            <a:ext cx="3985260" cy="778510"/>
          </a:xfrm>
          <a:prstGeom prst="rect">
            <a:avLst/>
          </a:prstGeom>
          <a:solidFill>
            <a:srgbClr val="5B7461"/>
          </a:solidFill>
        </p:spPr>
        <p:txBody>
          <a:bodyPr vert="horz" wrap="square" lIns="0" tIns="187325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475"/>
              </a:spcBef>
            </a:pPr>
            <a:r>
              <a:rPr sz="2500" spc="-30" dirty="0">
                <a:solidFill>
                  <a:srgbClr val="FFFFFF"/>
                </a:solidFill>
                <a:latin typeface="Verdana"/>
                <a:cs typeface="Verdana"/>
              </a:rPr>
              <a:t>NGÀNH</a:t>
            </a:r>
            <a:r>
              <a:rPr sz="25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HO</a:t>
            </a:r>
            <a:r>
              <a:rPr sz="2500" dirty="0">
                <a:solidFill>
                  <a:srgbClr val="FFFFFF"/>
                </a:solidFill>
                <a:latin typeface="Noto Sans"/>
                <a:cs typeface="Noto Sans"/>
              </a:rPr>
              <a:t>Ạ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5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Đ</a:t>
            </a:r>
            <a:r>
              <a:rPr sz="2500" spc="-20" dirty="0">
                <a:solidFill>
                  <a:srgbClr val="FFFFFF"/>
                </a:solidFill>
                <a:latin typeface="Noto Sans"/>
                <a:cs typeface="Noto Sans"/>
              </a:rPr>
              <a:t>Ộ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NG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15559" y="6105478"/>
            <a:ext cx="3985260" cy="778510"/>
          </a:xfrm>
          <a:prstGeom prst="rect">
            <a:avLst/>
          </a:prstGeom>
          <a:solidFill>
            <a:srgbClr val="5B7461"/>
          </a:solidFill>
        </p:spPr>
        <p:txBody>
          <a:bodyPr vert="horz" wrap="square" lIns="0" tIns="187325" rIns="0" bIns="0" rtlCol="0">
            <a:spAutoFit/>
          </a:bodyPr>
          <a:lstStyle/>
          <a:p>
            <a:pPr marL="756920">
              <a:lnSpc>
                <a:spcPct val="100000"/>
              </a:lnSpc>
              <a:spcBef>
                <a:spcPts val="1475"/>
              </a:spcBef>
            </a:pP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NHÀ</a:t>
            </a:r>
            <a:r>
              <a:rPr sz="25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CUNG</a:t>
            </a:r>
            <a:r>
              <a:rPr sz="25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40" dirty="0">
                <a:solidFill>
                  <a:srgbClr val="FFFFFF"/>
                </a:solidFill>
                <a:latin typeface="Verdana"/>
                <a:cs typeface="Verdana"/>
              </a:rPr>
              <a:t>CÂ</a:t>
            </a:r>
            <a:r>
              <a:rPr sz="3750" spc="-209" baseline="24444" dirty="0">
                <a:solidFill>
                  <a:srgbClr val="FFFFFF"/>
                </a:solidFill>
                <a:latin typeface="Verdana"/>
                <a:cs typeface="Verdana"/>
              </a:rPr>
              <a:t>́</a:t>
            </a:r>
            <a:r>
              <a:rPr sz="3750" spc="-712" baseline="2444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65035" y="2511353"/>
            <a:ext cx="4010660" cy="2844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DT</a:t>
            </a:r>
            <a:r>
              <a:rPr sz="2000" spc="254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t</a:t>
            </a:r>
            <a:r>
              <a:rPr sz="2000" dirty="0">
                <a:solidFill>
                  <a:srgbClr val="221F20"/>
                </a:solidFill>
                <a:latin typeface="Noto Sans"/>
                <a:cs typeface="Noto Sans"/>
              </a:rPr>
              <a:t>ố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t</a:t>
            </a:r>
            <a:r>
              <a:rPr sz="2000" spc="26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70" dirty="0">
                <a:solidFill>
                  <a:srgbClr val="221F20"/>
                </a:solidFill>
                <a:latin typeface="Trebuchet MS"/>
                <a:cs typeface="Trebuchet MS"/>
              </a:rPr>
              <a:t>nh</a:t>
            </a:r>
            <a:r>
              <a:rPr sz="2000" spc="170" dirty="0">
                <a:solidFill>
                  <a:srgbClr val="221F20"/>
                </a:solidFill>
                <a:latin typeface="Noto Sans"/>
                <a:cs typeface="Noto Sans"/>
              </a:rPr>
              <a:t>ư</a:t>
            </a:r>
            <a:r>
              <a:rPr sz="2000" spc="170" dirty="0">
                <a:solidFill>
                  <a:srgbClr val="221F20"/>
                </a:solidFill>
                <a:latin typeface="Trebuchet MS"/>
                <a:cs typeface="Trebuchet MS"/>
              </a:rPr>
              <a:t>ng</a:t>
            </a:r>
            <a:r>
              <a:rPr sz="2000" spc="26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00" dirty="0">
                <a:solidFill>
                  <a:srgbClr val="221F20"/>
                </a:solidFill>
                <a:latin typeface="Trebuchet MS"/>
                <a:cs typeface="Trebuchet MS"/>
              </a:rPr>
              <a:t>s</a:t>
            </a:r>
            <a:r>
              <a:rPr sz="2000" spc="100" dirty="0">
                <a:solidFill>
                  <a:srgbClr val="221F20"/>
                </a:solidFill>
                <a:latin typeface="Noto Sans"/>
                <a:cs typeface="Noto Sans"/>
              </a:rPr>
              <a:t>ự</a:t>
            </a:r>
            <a:r>
              <a:rPr sz="2000" spc="345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2000" spc="80" dirty="0">
                <a:solidFill>
                  <a:srgbClr val="221F20"/>
                </a:solidFill>
                <a:latin typeface="Noto Sans"/>
                <a:cs typeface="Noto Sans"/>
              </a:rPr>
              <a:t>ổ</a:t>
            </a:r>
            <a:r>
              <a:rPr sz="2000" spc="80" dirty="0">
                <a:solidFill>
                  <a:srgbClr val="221F20"/>
                </a:solidFill>
                <a:latin typeface="Trebuchet MS"/>
                <a:cs typeface="Trebuchet MS"/>
              </a:rPr>
              <a:t>n</a:t>
            </a:r>
            <a:r>
              <a:rPr sz="2000" spc="26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45" dirty="0">
                <a:solidFill>
                  <a:srgbClr val="221F20"/>
                </a:solidFill>
                <a:latin typeface="Trebuchet MS"/>
                <a:cs typeface="Trebuchet MS"/>
              </a:rPr>
              <a:t>đ</a:t>
            </a:r>
            <a:r>
              <a:rPr sz="2000" spc="145" dirty="0">
                <a:solidFill>
                  <a:srgbClr val="221F20"/>
                </a:solidFill>
                <a:latin typeface="Noto Sans"/>
                <a:cs typeface="Noto Sans"/>
              </a:rPr>
              <a:t>ị</a:t>
            </a:r>
            <a:r>
              <a:rPr sz="2000" spc="145" dirty="0">
                <a:solidFill>
                  <a:srgbClr val="221F20"/>
                </a:solidFill>
                <a:latin typeface="Trebuchet MS"/>
                <a:cs typeface="Trebuchet MS"/>
              </a:rPr>
              <a:t>nh</a:t>
            </a:r>
            <a:r>
              <a:rPr sz="2000" spc="26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45" dirty="0">
                <a:solidFill>
                  <a:srgbClr val="221F20"/>
                </a:solidFill>
                <a:latin typeface="Trebuchet MS"/>
                <a:cs typeface="Trebuchet MS"/>
              </a:rPr>
              <a:t>ch</a:t>
            </a:r>
            <a:r>
              <a:rPr sz="2000" spc="145" dirty="0">
                <a:solidFill>
                  <a:srgbClr val="221F20"/>
                </a:solidFill>
                <a:latin typeface="Noto Sans"/>
                <a:cs typeface="Noto Sans"/>
              </a:rPr>
              <a:t>ư</a:t>
            </a:r>
            <a:r>
              <a:rPr sz="2000" spc="145" dirty="0">
                <a:solidFill>
                  <a:srgbClr val="221F20"/>
                </a:solidFill>
                <a:latin typeface="Trebuchet MS"/>
                <a:cs typeface="Trebuchet MS"/>
              </a:rPr>
              <a:t>a </a:t>
            </a:r>
            <a:r>
              <a:rPr sz="2000" spc="135" dirty="0">
                <a:solidFill>
                  <a:srgbClr val="221F20"/>
                </a:solidFill>
                <a:latin typeface="Trebuchet MS"/>
                <a:cs typeface="Trebuchet MS"/>
              </a:rPr>
              <a:t>b</a:t>
            </a:r>
            <a:r>
              <a:rPr sz="2000" spc="135" dirty="0">
                <a:solidFill>
                  <a:srgbClr val="221F20"/>
                </a:solidFill>
                <a:latin typeface="Noto Sans"/>
                <a:cs typeface="Noto Sans"/>
              </a:rPr>
              <a:t>ề</a:t>
            </a:r>
            <a:r>
              <a:rPr sz="2000" spc="135" dirty="0">
                <a:solidFill>
                  <a:srgbClr val="221F20"/>
                </a:solidFill>
                <a:latin typeface="Trebuchet MS"/>
                <a:cs typeface="Trebuchet MS"/>
              </a:rPr>
              <a:t>n</a:t>
            </a:r>
            <a:r>
              <a:rPr sz="2000" spc="254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60" dirty="0">
                <a:solidFill>
                  <a:srgbClr val="221F20"/>
                </a:solidFill>
                <a:latin typeface="Trebuchet MS"/>
                <a:cs typeface="Trebuchet MS"/>
              </a:rPr>
              <a:t>v</a:t>
            </a:r>
            <a:r>
              <a:rPr sz="2000" spc="160" dirty="0">
                <a:solidFill>
                  <a:srgbClr val="221F20"/>
                </a:solidFill>
                <a:latin typeface="Noto Sans"/>
                <a:cs typeface="Noto Sans"/>
              </a:rPr>
              <a:t>ữ</a:t>
            </a:r>
            <a:r>
              <a:rPr sz="2000" spc="160" dirty="0">
                <a:solidFill>
                  <a:srgbClr val="221F20"/>
                </a:solidFill>
                <a:latin typeface="Trebuchet MS"/>
                <a:cs typeface="Trebuchet MS"/>
              </a:rPr>
              <a:t>ng</a:t>
            </a:r>
            <a:r>
              <a:rPr sz="2000" spc="254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khi</a:t>
            </a:r>
            <a:r>
              <a:rPr sz="2000" spc="26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t</a:t>
            </a:r>
            <a:r>
              <a:rPr sz="2000" dirty="0">
                <a:solidFill>
                  <a:srgbClr val="221F20"/>
                </a:solidFill>
                <a:latin typeface="Noto Sans"/>
                <a:cs typeface="Noto Sans"/>
              </a:rPr>
              <a:t>ỷ</a:t>
            </a:r>
            <a:r>
              <a:rPr sz="2000" spc="345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2000" spc="80" dirty="0">
                <a:solidFill>
                  <a:srgbClr val="221F20"/>
                </a:solidFill>
                <a:latin typeface="Trebuchet MS"/>
                <a:cs typeface="Trebuchet MS"/>
              </a:rPr>
              <a:t>su</a:t>
            </a:r>
            <a:r>
              <a:rPr sz="2000" spc="80" dirty="0">
                <a:solidFill>
                  <a:srgbClr val="221F20"/>
                </a:solidFill>
                <a:latin typeface="Noto Sans"/>
                <a:cs typeface="Noto Sans"/>
              </a:rPr>
              <a:t>ấ</a:t>
            </a:r>
            <a:r>
              <a:rPr sz="2000" spc="80" dirty="0">
                <a:solidFill>
                  <a:srgbClr val="221F20"/>
                </a:solidFill>
                <a:latin typeface="Trebuchet MS"/>
                <a:cs typeface="Trebuchet MS"/>
              </a:rPr>
              <a:t>t</a:t>
            </a:r>
            <a:r>
              <a:rPr sz="2000" spc="254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l</a:t>
            </a:r>
            <a:r>
              <a:rPr sz="2000" dirty="0">
                <a:solidFill>
                  <a:srgbClr val="221F20"/>
                </a:solidFill>
                <a:latin typeface="Noto Sans"/>
                <a:cs typeface="Noto Sans"/>
              </a:rPr>
              <a:t>ợ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i</a:t>
            </a:r>
            <a:r>
              <a:rPr sz="2000" spc="26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20" dirty="0">
                <a:solidFill>
                  <a:srgbClr val="221F20"/>
                </a:solidFill>
                <a:latin typeface="Trebuchet MS"/>
                <a:cs typeface="Trebuchet MS"/>
              </a:rPr>
              <a:t>nhu</a:t>
            </a:r>
            <a:r>
              <a:rPr sz="2000" spc="120" dirty="0">
                <a:solidFill>
                  <a:srgbClr val="221F20"/>
                </a:solidFill>
                <a:latin typeface="Noto Sans"/>
                <a:cs typeface="Noto Sans"/>
              </a:rPr>
              <a:t>ậ</a:t>
            </a:r>
            <a:r>
              <a:rPr sz="2000" spc="120" dirty="0">
                <a:solidFill>
                  <a:srgbClr val="221F20"/>
                </a:solidFill>
                <a:latin typeface="Trebuchet MS"/>
                <a:cs typeface="Trebuchet MS"/>
              </a:rPr>
              <a:t>n </a:t>
            </a:r>
            <a:r>
              <a:rPr sz="2000" spc="75" dirty="0">
                <a:solidFill>
                  <a:srgbClr val="221F20"/>
                </a:solidFill>
                <a:latin typeface="Trebuchet MS"/>
                <a:cs typeface="Trebuchet MS"/>
              </a:rPr>
              <a:t>bi</a:t>
            </a:r>
            <a:r>
              <a:rPr sz="2000" spc="75" dirty="0">
                <a:solidFill>
                  <a:srgbClr val="221F20"/>
                </a:solidFill>
                <a:latin typeface="Noto Sans"/>
                <a:cs typeface="Noto Sans"/>
              </a:rPr>
              <a:t>ế</a:t>
            </a:r>
            <a:r>
              <a:rPr sz="2000" spc="75" dirty="0">
                <a:solidFill>
                  <a:srgbClr val="221F20"/>
                </a:solidFill>
                <a:latin typeface="Trebuchet MS"/>
                <a:cs typeface="Trebuchet MS"/>
              </a:rPr>
              <a:t>n</a:t>
            </a:r>
            <a:r>
              <a:rPr sz="2000" spc="3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85" dirty="0">
                <a:solidFill>
                  <a:srgbClr val="221F20"/>
                </a:solidFill>
                <a:latin typeface="Trebuchet MS"/>
                <a:cs typeface="Trebuchet MS"/>
              </a:rPr>
              <a:t>đ</a:t>
            </a:r>
            <a:r>
              <a:rPr sz="2000" spc="185" dirty="0">
                <a:solidFill>
                  <a:srgbClr val="221F20"/>
                </a:solidFill>
                <a:latin typeface="Noto Sans"/>
                <a:cs typeface="Noto Sans"/>
              </a:rPr>
              <a:t>ộ</a:t>
            </a:r>
            <a:r>
              <a:rPr sz="2000" spc="185" dirty="0">
                <a:solidFill>
                  <a:srgbClr val="221F20"/>
                </a:solidFill>
                <a:latin typeface="Trebuchet MS"/>
                <a:cs typeface="Trebuchet MS"/>
              </a:rPr>
              <a:t>ng</a:t>
            </a:r>
            <a:r>
              <a:rPr sz="2000" spc="3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nhi</a:t>
            </a:r>
            <a:r>
              <a:rPr sz="2000" dirty="0">
                <a:solidFill>
                  <a:srgbClr val="221F20"/>
                </a:solidFill>
                <a:latin typeface="Noto Sans"/>
                <a:cs typeface="Noto Sans"/>
              </a:rPr>
              <a:t>ề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u,</a:t>
            </a:r>
            <a:r>
              <a:rPr sz="2000" spc="3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204" dirty="0">
                <a:solidFill>
                  <a:srgbClr val="221F20"/>
                </a:solidFill>
                <a:latin typeface="Trebuchet MS"/>
                <a:cs typeface="Trebuchet MS"/>
              </a:rPr>
              <a:t>có</a:t>
            </a:r>
            <a:r>
              <a:rPr sz="2000" spc="3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khi</a:t>
            </a:r>
            <a:r>
              <a:rPr sz="2000" spc="3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r</a:t>
            </a:r>
            <a:r>
              <a:rPr sz="2000" dirty="0">
                <a:solidFill>
                  <a:srgbClr val="221F20"/>
                </a:solidFill>
                <a:latin typeface="Noto Sans"/>
                <a:cs typeface="Noto Sans"/>
              </a:rPr>
              <a:t>ấ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t</a:t>
            </a:r>
            <a:r>
              <a:rPr sz="2000" spc="3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221F20"/>
                </a:solidFill>
                <a:latin typeface="Trebuchet MS"/>
                <a:cs typeface="Trebuchet MS"/>
              </a:rPr>
              <a:t>th</a:t>
            </a:r>
            <a:r>
              <a:rPr sz="2000" spc="60" dirty="0">
                <a:solidFill>
                  <a:srgbClr val="221F20"/>
                </a:solidFill>
                <a:latin typeface="Noto Sans"/>
                <a:cs typeface="Noto Sans"/>
              </a:rPr>
              <a:t>ấ</a:t>
            </a:r>
            <a:r>
              <a:rPr sz="2000" spc="60" dirty="0">
                <a:solidFill>
                  <a:srgbClr val="221F20"/>
                </a:solidFill>
                <a:latin typeface="Trebuchet MS"/>
                <a:cs typeface="Trebuchet MS"/>
              </a:rPr>
              <a:t>p </a:t>
            </a:r>
            <a:r>
              <a:rPr sz="2000" spc="90" dirty="0">
                <a:solidFill>
                  <a:srgbClr val="221F20"/>
                </a:solidFill>
                <a:latin typeface="Trebuchet MS"/>
                <a:cs typeface="Trebuchet MS"/>
              </a:rPr>
              <a:t>(&lt;5%).</a:t>
            </a:r>
            <a:r>
              <a:rPr sz="2000" spc="8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55" dirty="0">
                <a:solidFill>
                  <a:srgbClr val="221F20"/>
                </a:solidFill>
                <a:latin typeface="Trebuchet MS"/>
                <a:cs typeface="Trebuchet MS"/>
              </a:rPr>
              <a:t>Thêm</a:t>
            </a:r>
            <a:r>
              <a:rPr sz="2000" spc="8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210" dirty="0">
                <a:solidFill>
                  <a:srgbClr val="221F20"/>
                </a:solidFill>
                <a:latin typeface="Trebuchet MS"/>
                <a:cs typeface="Trebuchet MS"/>
              </a:rPr>
              <a:t>vào</a:t>
            </a:r>
            <a:r>
              <a:rPr sz="2000" spc="8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có,</a:t>
            </a:r>
            <a:r>
              <a:rPr sz="2000" spc="8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260" dirty="0">
                <a:solidFill>
                  <a:srgbClr val="221F20"/>
                </a:solidFill>
                <a:latin typeface="Trebuchet MS"/>
                <a:cs typeface="Trebuchet MS"/>
              </a:rPr>
              <a:t>đã</a:t>
            </a:r>
            <a:r>
              <a:rPr sz="2000" spc="8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204" dirty="0">
                <a:solidFill>
                  <a:srgbClr val="221F20"/>
                </a:solidFill>
                <a:latin typeface="Trebuchet MS"/>
                <a:cs typeface="Trebuchet MS"/>
              </a:rPr>
              <a:t>có</a:t>
            </a:r>
            <a:r>
              <a:rPr sz="2000" spc="8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rgbClr val="221F20"/>
                </a:solidFill>
                <a:latin typeface="Trebuchet MS"/>
                <a:cs typeface="Trebuchet MS"/>
              </a:rPr>
              <a:t>d</a:t>
            </a:r>
            <a:r>
              <a:rPr sz="2000" spc="105" dirty="0">
                <a:solidFill>
                  <a:srgbClr val="221F20"/>
                </a:solidFill>
                <a:latin typeface="Noto Sans"/>
                <a:cs typeface="Noto Sans"/>
              </a:rPr>
              <a:t>ấ</a:t>
            </a:r>
            <a:r>
              <a:rPr sz="2000" spc="105" dirty="0">
                <a:solidFill>
                  <a:srgbClr val="221F20"/>
                </a:solidFill>
                <a:latin typeface="Trebuchet MS"/>
                <a:cs typeface="Trebuchet MS"/>
              </a:rPr>
              <a:t>u </a:t>
            </a:r>
            <a:r>
              <a:rPr sz="2000" spc="65" dirty="0">
                <a:solidFill>
                  <a:srgbClr val="221F20"/>
                </a:solidFill>
                <a:latin typeface="Trebuchet MS"/>
                <a:cs typeface="Trebuchet MS"/>
              </a:rPr>
              <a:t>hi</a:t>
            </a:r>
            <a:r>
              <a:rPr sz="2000" spc="65" dirty="0">
                <a:solidFill>
                  <a:srgbClr val="221F20"/>
                </a:solidFill>
                <a:latin typeface="Noto Sans"/>
                <a:cs typeface="Noto Sans"/>
              </a:rPr>
              <a:t>ệ</a:t>
            </a:r>
            <a:r>
              <a:rPr sz="2000" spc="65" dirty="0">
                <a:solidFill>
                  <a:srgbClr val="221F20"/>
                </a:solidFill>
                <a:latin typeface="Trebuchet MS"/>
                <a:cs typeface="Trebuchet MS"/>
              </a:rPr>
              <a:t>u</a:t>
            </a:r>
            <a:r>
              <a:rPr sz="2000" spc="7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80" dirty="0">
                <a:solidFill>
                  <a:srgbClr val="221F20"/>
                </a:solidFill>
                <a:latin typeface="Trebuchet MS"/>
                <a:cs typeface="Trebuchet MS"/>
              </a:rPr>
              <a:t>suy</a:t>
            </a:r>
            <a:r>
              <a:rPr sz="2000" spc="7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55" dirty="0">
                <a:solidFill>
                  <a:srgbClr val="221F20"/>
                </a:solidFill>
                <a:latin typeface="Trebuchet MS"/>
                <a:cs typeface="Trebuchet MS"/>
              </a:rPr>
              <a:t>gi</a:t>
            </a:r>
            <a:r>
              <a:rPr sz="2000" spc="155" dirty="0">
                <a:solidFill>
                  <a:srgbClr val="221F20"/>
                </a:solidFill>
                <a:latin typeface="Noto Sans"/>
                <a:cs typeface="Noto Sans"/>
              </a:rPr>
              <a:t>ả</a:t>
            </a:r>
            <a:r>
              <a:rPr sz="2000" spc="155" dirty="0">
                <a:solidFill>
                  <a:srgbClr val="221F20"/>
                </a:solidFill>
                <a:latin typeface="Trebuchet MS"/>
                <a:cs typeface="Trebuchet MS"/>
              </a:rPr>
              <a:t>m</a:t>
            </a:r>
            <a:r>
              <a:rPr sz="2000" spc="7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t</a:t>
            </a:r>
            <a:r>
              <a:rPr sz="2000" dirty="0">
                <a:solidFill>
                  <a:srgbClr val="221F20"/>
                </a:solidFill>
                <a:latin typeface="Noto Sans"/>
                <a:cs typeface="Noto Sans"/>
              </a:rPr>
              <a:t>ỷ</a:t>
            </a:r>
            <a:r>
              <a:rPr sz="2000" spc="155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2000" spc="80" dirty="0">
                <a:solidFill>
                  <a:srgbClr val="221F20"/>
                </a:solidFill>
                <a:latin typeface="Trebuchet MS"/>
                <a:cs typeface="Trebuchet MS"/>
              </a:rPr>
              <a:t>su</a:t>
            </a:r>
            <a:r>
              <a:rPr sz="2000" spc="80" dirty="0">
                <a:solidFill>
                  <a:srgbClr val="221F20"/>
                </a:solidFill>
                <a:latin typeface="Noto Sans"/>
                <a:cs typeface="Noto Sans"/>
              </a:rPr>
              <a:t>ấ</a:t>
            </a:r>
            <a:r>
              <a:rPr sz="2000" spc="80" dirty="0">
                <a:solidFill>
                  <a:srgbClr val="221F20"/>
                </a:solidFill>
                <a:latin typeface="Trebuchet MS"/>
                <a:cs typeface="Trebuchet MS"/>
              </a:rPr>
              <a:t>t</a:t>
            </a:r>
            <a:r>
              <a:rPr sz="2000" spc="7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l</a:t>
            </a:r>
            <a:r>
              <a:rPr sz="2000" dirty="0">
                <a:solidFill>
                  <a:srgbClr val="221F20"/>
                </a:solidFill>
                <a:latin typeface="Noto Sans"/>
                <a:cs typeface="Noto Sans"/>
              </a:rPr>
              <a:t>ợ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i</a:t>
            </a:r>
            <a:r>
              <a:rPr sz="2000" spc="7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20" dirty="0">
                <a:solidFill>
                  <a:srgbClr val="221F20"/>
                </a:solidFill>
                <a:latin typeface="Trebuchet MS"/>
                <a:cs typeface="Trebuchet MS"/>
              </a:rPr>
              <a:t>nhu</a:t>
            </a:r>
            <a:r>
              <a:rPr sz="2000" spc="120" dirty="0">
                <a:solidFill>
                  <a:srgbClr val="221F20"/>
                </a:solidFill>
                <a:latin typeface="Noto Sans"/>
                <a:cs typeface="Noto Sans"/>
              </a:rPr>
              <a:t>ậ</a:t>
            </a:r>
            <a:r>
              <a:rPr sz="2000" spc="120" dirty="0">
                <a:solidFill>
                  <a:srgbClr val="221F20"/>
                </a:solidFill>
                <a:latin typeface="Trebuchet MS"/>
                <a:cs typeface="Trebuchet MS"/>
              </a:rPr>
              <a:t>n </a:t>
            </a:r>
            <a:r>
              <a:rPr sz="2000" spc="125" dirty="0">
                <a:solidFill>
                  <a:srgbClr val="221F20"/>
                </a:solidFill>
                <a:latin typeface="Trebuchet MS"/>
                <a:cs typeface="Trebuchet MS"/>
              </a:rPr>
              <a:t>trong</a:t>
            </a:r>
            <a:r>
              <a:rPr sz="2000" spc="6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221F20"/>
                </a:solidFill>
                <a:latin typeface="Trebuchet MS"/>
                <a:cs typeface="Trebuchet MS"/>
              </a:rPr>
              <a:t>kỳ</a:t>
            </a:r>
            <a:r>
              <a:rPr sz="2000" spc="60" dirty="0">
                <a:solidFill>
                  <a:srgbClr val="221F20"/>
                </a:solidFill>
                <a:latin typeface="Trebuchet MS"/>
                <a:cs typeface="Trebuchet MS"/>
              </a:rPr>
              <a:t> 2021-</a:t>
            </a:r>
            <a:r>
              <a:rPr sz="2000" spc="114" dirty="0">
                <a:solidFill>
                  <a:srgbClr val="221F20"/>
                </a:solidFill>
                <a:latin typeface="Trebuchet MS"/>
                <a:cs typeface="Trebuchet MS"/>
              </a:rPr>
              <a:t>2022</a:t>
            </a:r>
            <a:r>
              <a:rPr sz="2000" spc="6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229" dirty="0">
                <a:solidFill>
                  <a:srgbClr val="221F20"/>
                </a:solidFill>
                <a:latin typeface="Trebuchet MS"/>
                <a:cs typeface="Trebuchet MS"/>
              </a:rPr>
              <a:t>sau</a:t>
            </a:r>
            <a:r>
              <a:rPr sz="2000" spc="6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221F20"/>
                </a:solidFill>
                <a:latin typeface="Trebuchet MS"/>
                <a:cs typeface="Trebuchet MS"/>
              </a:rPr>
              <a:t>kỳ</a:t>
            </a:r>
            <a:r>
              <a:rPr sz="2000" spc="6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65" dirty="0">
                <a:solidFill>
                  <a:srgbClr val="221F20"/>
                </a:solidFill>
                <a:latin typeface="Trebuchet MS"/>
                <a:cs typeface="Trebuchet MS"/>
              </a:rPr>
              <a:t>tăng </a:t>
            </a:r>
            <a:r>
              <a:rPr sz="2000" spc="65" dirty="0">
                <a:solidFill>
                  <a:srgbClr val="221F20"/>
                </a:solidFill>
                <a:latin typeface="Trebuchet MS"/>
                <a:cs typeface="Trebuchet MS"/>
              </a:rPr>
              <a:t>tr</a:t>
            </a:r>
            <a:r>
              <a:rPr sz="2000" spc="65" dirty="0">
                <a:solidFill>
                  <a:srgbClr val="221F20"/>
                </a:solidFill>
                <a:latin typeface="Noto Sans"/>
                <a:cs typeface="Noto Sans"/>
              </a:rPr>
              <a:t>ưở</a:t>
            </a:r>
            <a:r>
              <a:rPr sz="2000" spc="65" dirty="0">
                <a:solidFill>
                  <a:srgbClr val="221F20"/>
                </a:solidFill>
                <a:latin typeface="Trebuchet MS"/>
                <a:cs typeface="Trebuchet MS"/>
              </a:rPr>
              <a:t>ng</a:t>
            </a:r>
            <a:r>
              <a:rPr sz="2000" spc="29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80" dirty="0">
                <a:solidFill>
                  <a:srgbClr val="221F20"/>
                </a:solidFill>
                <a:latin typeface="Trebuchet MS"/>
                <a:cs typeface="Trebuchet MS"/>
              </a:rPr>
              <a:t>m</a:t>
            </a:r>
            <a:r>
              <a:rPr sz="2000" spc="180" dirty="0">
                <a:solidFill>
                  <a:srgbClr val="221F20"/>
                </a:solidFill>
                <a:latin typeface="Noto Sans"/>
                <a:cs typeface="Noto Sans"/>
              </a:rPr>
              <a:t>ạ</a:t>
            </a:r>
            <a:r>
              <a:rPr sz="2000" spc="180" dirty="0">
                <a:solidFill>
                  <a:srgbClr val="221F20"/>
                </a:solidFill>
                <a:latin typeface="Trebuchet MS"/>
                <a:cs typeface="Trebuchet MS"/>
              </a:rPr>
              <a:t>nh</a:t>
            </a:r>
            <a:r>
              <a:rPr sz="2000" spc="29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221F20"/>
                </a:solidFill>
                <a:latin typeface="Trebuchet MS"/>
                <a:cs typeface="Trebuchet MS"/>
              </a:rPr>
              <a:t>h</a:t>
            </a:r>
            <a:r>
              <a:rPr sz="2000" spc="114" dirty="0">
                <a:solidFill>
                  <a:srgbClr val="221F20"/>
                </a:solidFill>
                <a:latin typeface="Noto Sans"/>
                <a:cs typeface="Noto Sans"/>
              </a:rPr>
              <a:t>ậ</a:t>
            </a:r>
            <a:r>
              <a:rPr sz="2000" spc="114" dirty="0">
                <a:solidFill>
                  <a:srgbClr val="221F20"/>
                </a:solidFill>
                <a:latin typeface="Trebuchet MS"/>
                <a:cs typeface="Trebuchet MS"/>
              </a:rPr>
              <a:t>u</a:t>
            </a:r>
            <a:r>
              <a:rPr sz="2000" spc="29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60" dirty="0">
                <a:solidFill>
                  <a:srgbClr val="221F20"/>
                </a:solidFill>
                <a:latin typeface="Trebuchet MS"/>
                <a:cs typeface="Trebuchet MS"/>
              </a:rPr>
              <a:t>Covid</a:t>
            </a:r>
            <a:r>
              <a:rPr sz="2000" spc="29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75" dirty="0">
                <a:solidFill>
                  <a:srgbClr val="221F20"/>
                </a:solidFill>
                <a:latin typeface="Trebuchet MS"/>
                <a:cs typeface="Trebuchet MS"/>
              </a:rPr>
              <a:t>2020- </a:t>
            </a:r>
            <a:r>
              <a:rPr sz="2000" spc="-20" dirty="0">
                <a:solidFill>
                  <a:srgbClr val="221F20"/>
                </a:solidFill>
                <a:latin typeface="Trebuchet MS"/>
                <a:cs typeface="Trebuchet MS"/>
              </a:rPr>
              <a:t>2021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469639" y="2559054"/>
            <a:ext cx="40106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5030" algn="l"/>
                <a:tab pos="1613535" algn="l"/>
                <a:tab pos="2693035" algn="l"/>
                <a:tab pos="3763010" algn="l"/>
              </a:tabLst>
            </a:pPr>
            <a:r>
              <a:rPr sz="2000" spc="-25" dirty="0">
                <a:solidFill>
                  <a:srgbClr val="221F20"/>
                </a:solidFill>
                <a:latin typeface="Trebuchet MS"/>
                <a:cs typeface="Trebuchet MS"/>
              </a:rPr>
              <a:t>T</a:t>
            </a:r>
            <a:r>
              <a:rPr sz="2000" spc="-25" dirty="0">
                <a:solidFill>
                  <a:srgbClr val="221F20"/>
                </a:solidFill>
                <a:latin typeface="Noto Sans"/>
                <a:cs typeface="Noto Sans"/>
              </a:rPr>
              <a:t>ậ</a:t>
            </a:r>
            <a:r>
              <a:rPr sz="2000" spc="-25" dirty="0">
                <a:solidFill>
                  <a:srgbClr val="221F20"/>
                </a:solidFill>
                <a:latin typeface="Trebuchet MS"/>
                <a:cs typeface="Trebuchet MS"/>
              </a:rPr>
              <a:t>p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	</a:t>
            </a:r>
            <a:r>
              <a:rPr sz="2000" spc="25" dirty="0">
                <a:solidFill>
                  <a:srgbClr val="221F20"/>
                </a:solidFill>
                <a:latin typeface="Trebuchet MS"/>
                <a:cs typeface="Trebuchet MS"/>
              </a:rPr>
              <a:t>KH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	</a:t>
            </a:r>
            <a:r>
              <a:rPr sz="2000" spc="225" dirty="0">
                <a:solidFill>
                  <a:srgbClr val="221F20"/>
                </a:solidFill>
                <a:latin typeface="Trebuchet MS"/>
                <a:cs typeface="Trebuchet MS"/>
              </a:rPr>
              <a:t>năng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	</a:t>
            </a:r>
            <a:r>
              <a:rPr sz="2000" spc="165" dirty="0">
                <a:solidFill>
                  <a:srgbClr val="221F20"/>
                </a:solidFill>
                <a:latin typeface="Trebuchet MS"/>
                <a:cs typeface="Trebuchet MS"/>
              </a:rPr>
              <a:t>đ</a:t>
            </a:r>
            <a:r>
              <a:rPr sz="2000" spc="165" dirty="0">
                <a:solidFill>
                  <a:srgbClr val="221F20"/>
                </a:solidFill>
                <a:latin typeface="Noto Sans"/>
                <a:cs typeface="Noto Sans"/>
              </a:rPr>
              <a:t>ộ</a:t>
            </a:r>
            <a:r>
              <a:rPr sz="2000" spc="165" dirty="0">
                <a:solidFill>
                  <a:srgbClr val="221F20"/>
                </a:solidFill>
                <a:latin typeface="Trebuchet MS"/>
                <a:cs typeface="Trebuchet MS"/>
              </a:rPr>
              <a:t>ng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	</a:t>
            </a:r>
            <a:r>
              <a:rPr sz="2000" spc="65" dirty="0">
                <a:solidFill>
                  <a:srgbClr val="221F20"/>
                </a:solidFill>
                <a:latin typeface="Trebuchet MS"/>
                <a:cs typeface="Trebuchet MS"/>
              </a:rPr>
              <a:t>là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469639" y="2863778"/>
            <a:ext cx="4010660" cy="178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599"/>
              </a:lnSpc>
              <a:spcBef>
                <a:spcPts val="100"/>
              </a:spcBef>
            </a:pPr>
            <a:r>
              <a:rPr sz="2000" spc="210" dirty="0">
                <a:solidFill>
                  <a:srgbClr val="221F20"/>
                </a:solidFill>
                <a:latin typeface="Trebuchet MS"/>
                <a:cs typeface="Trebuchet MS"/>
              </a:rPr>
              <a:t>Champion</a:t>
            </a:r>
            <a:r>
              <a:rPr sz="2000" spc="175" dirty="0">
                <a:solidFill>
                  <a:srgbClr val="221F20"/>
                </a:solidFill>
                <a:latin typeface="Trebuchet MS"/>
                <a:cs typeface="Trebuchet MS"/>
              </a:rPr>
              <a:t>   </a:t>
            </a:r>
            <a:r>
              <a:rPr sz="2000" spc="215" dirty="0">
                <a:solidFill>
                  <a:srgbClr val="221F20"/>
                </a:solidFill>
                <a:latin typeface="Trebuchet MS"/>
                <a:cs typeface="Trebuchet MS"/>
              </a:rPr>
              <a:t>và</a:t>
            </a:r>
            <a:r>
              <a:rPr sz="2000" spc="175" dirty="0">
                <a:solidFill>
                  <a:srgbClr val="221F20"/>
                </a:solidFill>
                <a:latin typeface="Trebuchet MS"/>
                <a:cs typeface="Trebuchet MS"/>
              </a:rPr>
              <a:t>   </a:t>
            </a:r>
            <a:r>
              <a:rPr sz="2000" spc="70" dirty="0">
                <a:solidFill>
                  <a:srgbClr val="221F20"/>
                </a:solidFill>
                <a:latin typeface="Trebuchet MS"/>
                <a:cs typeface="Trebuchet MS"/>
              </a:rPr>
              <a:t>Loyal</a:t>
            </a:r>
            <a:r>
              <a:rPr sz="2000" spc="175" dirty="0">
                <a:solidFill>
                  <a:srgbClr val="221F20"/>
                </a:solidFill>
                <a:latin typeface="Trebuchet MS"/>
                <a:cs typeface="Trebuchet MS"/>
              </a:rPr>
              <a:t>   </a:t>
            </a:r>
            <a:r>
              <a:rPr sz="2000" spc="125" dirty="0">
                <a:solidFill>
                  <a:srgbClr val="221F20"/>
                </a:solidFill>
                <a:latin typeface="Trebuchet MS"/>
                <a:cs typeface="Trebuchet MS"/>
              </a:rPr>
              <a:t>chi</a:t>
            </a:r>
            <a:r>
              <a:rPr sz="2000" spc="125" dirty="0">
                <a:solidFill>
                  <a:srgbClr val="221F20"/>
                </a:solidFill>
                <a:latin typeface="Noto Sans"/>
                <a:cs typeface="Noto Sans"/>
              </a:rPr>
              <a:t>ế</a:t>
            </a:r>
            <a:r>
              <a:rPr sz="2000" spc="125" dirty="0">
                <a:solidFill>
                  <a:srgbClr val="221F20"/>
                </a:solidFill>
                <a:latin typeface="Trebuchet MS"/>
                <a:cs typeface="Trebuchet MS"/>
              </a:rPr>
              <a:t>m </a:t>
            </a:r>
            <a:r>
              <a:rPr sz="2000" spc="140" dirty="0">
                <a:solidFill>
                  <a:srgbClr val="221F20"/>
                </a:solidFill>
                <a:latin typeface="Trebuchet MS"/>
                <a:cs typeface="Trebuchet MS"/>
              </a:rPr>
              <a:t>ph</a:t>
            </a:r>
            <a:r>
              <a:rPr sz="2000" spc="140" dirty="0">
                <a:solidFill>
                  <a:srgbClr val="221F20"/>
                </a:solidFill>
                <a:latin typeface="Noto Sans"/>
                <a:cs typeface="Noto Sans"/>
              </a:rPr>
              <a:t>ầ</a:t>
            </a:r>
            <a:r>
              <a:rPr sz="2000" spc="140" dirty="0">
                <a:solidFill>
                  <a:srgbClr val="221F20"/>
                </a:solidFill>
                <a:latin typeface="Trebuchet MS"/>
                <a:cs typeface="Trebuchet MS"/>
              </a:rPr>
              <a:t>n</a:t>
            </a:r>
            <a:r>
              <a:rPr sz="2000" spc="17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l</a:t>
            </a:r>
            <a:r>
              <a:rPr sz="2000" dirty="0">
                <a:solidFill>
                  <a:srgbClr val="221F20"/>
                </a:solidFill>
                <a:latin typeface="Noto Sans"/>
                <a:cs typeface="Noto Sans"/>
              </a:rPr>
              <a:t>ớ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n</a:t>
            </a:r>
            <a:r>
              <a:rPr sz="2000" spc="18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90" dirty="0">
                <a:solidFill>
                  <a:srgbClr val="221F20"/>
                </a:solidFill>
                <a:latin typeface="Trebuchet MS"/>
                <a:cs typeface="Trebuchet MS"/>
              </a:rPr>
              <a:t>là</a:t>
            </a:r>
            <a:r>
              <a:rPr sz="2000" spc="18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95" dirty="0">
                <a:solidFill>
                  <a:srgbClr val="221F20"/>
                </a:solidFill>
                <a:latin typeface="Trebuchet MS"/>
                <a:cs typeface="Trebuchet MS"/>
              </a:rPr>
              <a:t>m</a:t>
            </a:r>
            <a:r>
              <a:rPr sz="2000" spc="95" dirty="0">
                <a:solidFill>
                  <a:srgbClr val="221F20"/>
                </a:solidFill>
                <a:latin typeface="Noto Sans"/>
                <a:cs typeface="Noto Sans"/>
              </a:rPr>
              <a:t>ộ</a:t>
            </a:r>
            <a:r>
              <a:rPr sz="2000" spc="95" dirty="0">
                <a:solidFill>
                  <a:srgbClr val="221F20"/>
                </a:solidFill>
                <a:latin typeface="Trebuchet MS"/>
                <a:cs typeface="Trebuchet MS"/>
              </a:rPr>
              <a:t>t</a:t>
            </a:r>
            <a:r>
              <a:rPr sz="2000" spc="17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221F20"/>
                </a:solidFill>
                <a:latin typeface="Trebuchet MS"/>
                <a:cs typeface="Trebuchet MS"/>
              </a:rPr>
              <a:t>đi</a:t>
            </a:r>
            <a:r>
              <a:rPr sz="2000" spc="75" dirty="0">
                <a:solidFill>
                  <a:srgbClr val="221F20"/>
                </a:solidFill>
                <a:latin typeface="Noto Sans"/>
                <a:cs typeface="Noto Sans"/>
              </a:rPr>
              <a:t>ề</a:t>
            </a:r>
            <a:r>
              <a:rPr sz="2000" spc="75" dirty="0">
                <a:solidFill>
                  <a:srgbClr val="221F20"/>
                </a:solidFill>
                <a:latin typeface="Trebuchet MS"/>
                <a:cs typeface="Trebuchet MS"/>
              </a:rPr>
              <a:t>u</a:t>
            </a:r>
            <a:r>
              <a:rPr sz="2000" spc="18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221F20"/>
                </a:solidFill>
                <a:latin typeface="Trebuchet MS"/>
                <a:cs typeface="Trebuchet MS"/>
              </a:rPr>
              <a:t>t</a:t>
            </a:r>
            <a:r>
              <a:rPr sz="2000" spc="-50" dirty="0">
                <a:solidFill>
                  <a:srgbClr val="221F20"/>
                </a:solidFill>
                <a:latin typeface="Noto Sans"/>
                <a:cs typeface="Noto Sans"/>
              </a:rPr>
              <a:t>ố</a:t>
            </a:r>
            <a:r>
              <a:rPr sz="2000" spc="-50" dirty="0">
                <a:solidFill>
                  <a:srgbClr val="221F20"/>
                </a:solidFill>
                <a:latin typeface="Trebuchet MS"/>
                <a:cs typeface="Trebuchet MS"/>
              </a:rPr>
              <a:t>t.</a:t>
            </a:r>
            <a:r>
              <a:rPr sz="2000" spc="18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55" dirty="0">
                <a:solidFill>
                  <a:srgbClr val="221F20"/>
                </a:solidFill>
                <a:latin typeface="Trebuchet MS"/>
                <a:cs typeface="Trebuchet MS"/>
              </a:rPr>
              <a:t>Hành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vi</a:t>
            </a:r>
            <a:r>
              <a:rPr sz="2000" spc="11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221F20"/>
                </a:solidFill>
                <a:latin typeface="Trebuchet MS"/>
                <a:cs typeface="Trebuchet MS"/>
              </a:rPr>
              <a:t>rõ</a:t>
            </a:r>
            <a:r>
              <a:rPr sz="2000" spc="11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95" dirty="0">
                <a:solidFill>
                  <a:srgbClr val="221F20"/>
                </a:solidFill>
                <a:latin typeface="Trebuchet MS"/>
                <a:cs typeface="Trebuchet MS"/>
              </a:rPr>
              <a:t>ràng</a:t>
            </a:r>
            <a:r>
              <a:rPr sz="2000" spc="11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25" dirty="0">
                <a:solidFill>
                  <a:srgbClr val="221F20"/>
                </a:solidFill>
                <a:latin typeface="Trebuchet MS"/>
                <a:cs typeface="Trebuchet MS"/>
              </a:rPr>
              <a:t>trong</a:t>
            </a:r>
            <a:r>
              <a:rPr sz="2000" spc="114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65" dirty="0">
                <a:solidFill>
                  <a:srgbClr val="221F20"/>
                </a:solidFill>
                <a:latin typeface="Trebuchet MS"/>
                <a:cs typeface="Trebuchet MS"/>
              </a:rPr>
              <a:t>vi</a:t>
            </a:r>
            <a:r>
              <a:rPr sz="2000" spc="65" dirty="0">
                <a:solidFill>
                  <a:srgbClr val="221F20"/>
                </a:solidFill>
                <a:latin typeface="Noto Sans"/>
                <a:cs typeface="Noto Sans"/>
              </a:rPr>
              <a:t>ệ</a:t>
            </a:r>
            <a:r>
              <a:rPr sz="2000" spc="65" dirty="0">
                <a:solidFill>
                  <a:srgbClr val="221F20"/>
                </a:solidFill>
                <a:latin typeface="Trebuchet MS"/>
                <a:cs typeface="Trebuchet MS"/>
              </a:rPr>
              <a:t>c</a:t>
            </a:r>
            <a:r>
              <a:rPr sz="2000" spc="11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55" dirty="0">
                <a:solidFill>
                  <a:srgbClr val="221F20"/>
                </a:solidFill>
                <a:latin typeface="Trebuchet MS"/>
                <a:cs typeface="Trebuchet MS"/>
              </a:rPr>
              <a:t>gi</a:t>
            </a:r>
            <a:r>
              <a:rPr sz="2000" spc="155" dirty="0">
                <a:solidFill>
                  <a:srgbClr val="221F20"/>
                </a:solidFill>
                <a:latin typeface="Noto Sans"/>
                <a:cs typeface="Noto Sans"/>
              </a:rPr>
              <a:t>ả</a:t>
            </a:r>
            <a:r>
              <a:rPr sz="2000" spc="155" dirty="0">
                <a:solidFill>
                  <a:srgbClr val="221F20"/>
                </a:solidFill>
                <a:latin typeface="Trebuchet MS"/>
                <a:cs typeface="Trebuchet MS"/>
              </a:rPr>
              <a:t>m</a:t>
            </a:r>
            <a:r>
              <a:rPr sz="2000" spc="11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221F20"/>
                </a:solidFill>
                <a:latin typeface="Trebuchet MS"/>
                <a:cs typeface="Trebuchet MS"/>
              </a:rPr>
              <a:t>ho</a:t>
            </a:r>
            <a:r>
              <a:rPr sz="2000" spc="55" dirty="0">
                <a:solidFill>
                  <a:srgbClr val="221F20"/>
                </a:solidFill>
                <a:latin typeface="Noto Sans"/>
                <a:cs typeface="Noto Sans"/>
              </a:rPr>
              <a:t>ạ</a:t>
            </a:r>
            <a:r>
              <a:rPr sz="2000" spc="55" dirty="0">
                <a:solidFill>
                  <a:srgbClr val="221F20"/>
                </a:solidFill>
                <a:latin typeface="Trebuchet MS"/>
                <a:cs typeface="Trebuchet MS"/>
              </a:rPr>
              <a:t>t </a:t>
            </a:r>
            <a:r>
              <a:rPr sz="2000" spc="185" dirty="0">
                <a:solidFill>
                  <a:srgbClr val="221F20"/>
                </a:solidFill>
                <a:latin typeface="Trebuchet MS"/>
                <a:cs typeface="Trebuchet MS"/>
              </a:rPr>
              <a:t>đ</a:t>
            </a:r>
            <a:r>
              <a:rPr sz="2000" spc="185" dirty="0">
                <a:solidFill>
                  <a:srgbClr val="221F20"/>
                </a:solidFill>
                <a:latin typeface="Noto Sans"/>
                <a:cs typeface="Noto Sans"/>
              </a:rPr>
              <a:t>ộ</a:t>
            </a:r>
            <a:r>
              <a:rPr sz="2000" spc="185" dirty="0">
                <a:solidFill>
                  <a:srgbClr val="221F20"/>
                </a:solidFill>
                <a:latin typeface="Trebuchet MS"/>
                <a:cs typeface="Trebuchet MS"/>
              </a:rPr>
              <a:t>ng</a:t>
            </a:r>
            <a:r>
              <a:rPr sz="2000" spc="204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25" dirty="0">
                <a:solidFill>
                  <a:srgbClr val="221F20"/>
                </a:solidFill>
                <a:latin typeface="Trebuchet MS"/>
                <a:cs typeface="Trebuchet MS"/>
              </a:rPr>
              <a:t>trong</a:t>
            </a:r>
            <a:r>
              <a:rPr sz="2000" spc="204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221F20"/>
                </a:solidFill>
                <a:latin typeface="Trebuchet MS"/>
                <a:cs typeface="Trebuchet MS"/>
              </a:rPr>
              <a:t>su</a:t>
            </a:r>
            <a:r>
              <a:rPr sz="2000" spc="80" dirty="0">
                <a:solidFill>
                  <a:srgbClr val="221F20"/>
                </a:solidFill>
                <a:latin typeface="Noto Sans"/>
                <a:cs typeface="Noto Sans"/>
              </a:rPr>
              <a:t>ố</a:t>
            </a:r>
            <a:r>
              <a:rPr sz="2000" spc="80" dirty="0">
                <a:solidFill>
                  <a:srgbClr val="221F20"/>
                </a:solidFill>
                <a:latin typeface="Trebuchet MS"/>
                <a:cs typeface="Trebuchet MS"/>
              </a:rPr>
              <a:t>t</a:t>
            </a:r>
            <a:r>
              <a:rPr sz="2000" spc="21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221F20"/>
                </a:solidFill>
                <a:latin typeface="Trebuchet MS"/>
                <a:cs typeface="Trebuchet MS"/>
              </a:rPr>
              <a:t>kỳ</a:t>
            </a:r>
            <a:r>
              <a:rPr sz="2000" spc="204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75" dirty="0">
                <a:solidFill>
                  <a:srgbClr val="221F20"/>
                </a:solidFill>
                <a:latin typeface="Trebuchet MS"/>
                <a:cs typeface="Trebuchet MS"/>
              </a:rPr>
              <a:t>ngh</a:t>
            </a:r>
            <a:r>
              <a:rPr sz="2000" spc="175" dirty="0">
                <a:solidFill>
                  <a:srgbClr val="221F20"/>
                </a:solidFill>
                <a:latin typeface="Noto Sans"/>
                <a:cs typeface="Noto Sans"/>
              </a:rPr>
              <a:t>ỉ</a:t>
            </a:r>
            <a:r>
              <a:rPr sz="2000" spc="300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2000" spc="105" dirty="0">
                <a:solidFill>
                  <a:srgbClr val="221F20"/>
                </a:solidFill>
                <a:latin typeface="Trebuchet MS"/>
                <a:cs typeface="Trebuchet MS"/>
              </a:rPr>
              <a:t>Hè</a:t>
            </a:r>
            <a:r>
              <a:rPr sz="2000" spc="204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90" dirty="0">
                <a:solidFill>
                  <a:srgbClr val="221F20"/>
                </a:solidFill>
                <a:latin typeface="Trebuchet MS"/>
                <a:cs typeface="Trebuchet MS"/>
              </a:rPr>
              <a:t>và </a:t>
            </a:r>
            <a:r>
              <a:rPr sz="2000" spc="70" dirty="0">
                <a:solidFill>
                  <a:srgbClr val="221F20"/>
                </a:solidFill>
                <a:latin typeface="Trebuchet MS"/>
                <a:cs typeface="Trebuchet MS"/>
              </a:rPr>
              <a:t>cu</a:t>
            </a:r>
            <a:r>
              <a:rPr sz="2000" spc="70" dirty="0">
                <a:solidFill>
                  <a:srgbClr val="221F20"/>
                </a:solidFill>
                <a:latin typeface="Noto Sans"/>
                <a:cs typeface="Noto Sans"/>
              </a:rPr>
              <a:t>ố</a:t>
            </a:r>
            <a:r>
              <a:rPr sz="2000" spc="70" dirty="0">
                <a:solidFill>
                  <a:srgbClr val="221F20"/>
                </a:solidFill>
                <a:latin typeface="Trebuchet MS"/>
                <a:cs typeface="Trebuchet MS"/>
              </a:rPr>
              <a:t>i</a:t>
            </a:r>
            <a:r>
              <a:rPr sz="2000" spc="-6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254" dirty="0">
                <a:solidFill>
                  <a:srgbClr val="221F20"/>
                </a:solidFill>
                <a:latin typeface="Trebuchet MS"/>
                <a:cs typeface="Trebuchet MS"/>
              </a:rPr>
              <a:t>năm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74906" y="7082472"/>
            <a:ext cx="4010660" cy="2844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599"/>
              </a:lnSpc>
              <a:spcBef>
                <a:spcPts val="100"/>
              </a:spcBef>
            </a:pPr>
            <a:r>
              <a:rPr sz="2000" spc="125" dirty="0">
                <a:solidFill>
                  <a:srgbClr val="221F20"/>
                </a:solidFill>
                <a:latin typeface="Trebuchet MS"/>
                <a:cs typeface="Trebuchet MS"/>
              </a:rPr>
              <a:t>3</a:t>
            </a:r>
            <a:r>
              <a:rPr sz="2000" spc="70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235" dirty="0">
                <a:solidFill>
                  <a:srgbClr val="221F20"/>
                </a:solidFill>
                <a:latin typeface="Trebuchet MS"/>
                <a:cs typeface="Trebuchet MS"/>
              </a:rPr>
              <a:t>ngành</a:t>
            </a:r>
            <a:r>
              <a:rPr sz="2000" spc="75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155" dirty="0">
                <a:solidFill>
                  <a:srgbClr val="221F20"/>
                </a:solidFill>
                <a:latin typeface="Trebuchet MS"/>
                <a:cs typeface="Trebuchet MS"/>
              </a:rPr>
              <a:t>mũi</a:t>
            </a:r>
            <a:r>
              <a:rPr sz="2000" spc="75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130" dirty="0">
                <a:solidFill>
                  <a:srgbClr val="221F20"/>
                </a:solidFill>
                <a:latin typeface="Trebuchet MS"/>
                <a:cs typeface="Trebuchet MS"/>
              </a:rPr>
              <a:t>nh</a:t>
            </a:r>
            <a:r>
              <a:rPr sz="2000" spc="130" dirty="0">
                <a:solidFill>
                  <a:srgbClr val="221F20"/>
                </a:solidFill>
                <a:latin typeface="Noto Sans"/>
                <a:cs typeface="Noto Sans"/>
              </a:rPr>
              <a:t>ọ</a:t>
            </a:r>
            <a:r>
              <a:rPr sz="2000" spc="130" dirty="0">
                <a:solidFill>
                  <a:srgbClr val="221F20"/>
                </a:solidFill>
                <a:latin typeface="Trebuchet MS"/>
                <a:cs typeface="Trebuchet MS"/>
              </a:rPr>
              <a:t>n</a:t>
            </a:r>
            <a:r>
              <a:rPr sz="2000" spc="75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114" dirty="0">
                <a:solidFill>
                  <a:srgbClr val="221F20"/>
                </a:solidFill>
                <a:latin typeface="Trebuchet MS"/>
                <a:cs typeface="Trebuchet MS"/>
              </a:rPr>
              <a:t>đ</a:t>
            </a:r>
            <a:r>
              <a:rPr sz="2000" spc="114" dirty="0">
                <a:solidFill>
                  <a:srgbClr val="221F20"/>
                </a:solidFill>
                <a:latin typeface="Noto Sans"/>
                <a:cs typeface="Noto Sans"/>
              </a:rPr>
              <a:t>ầ</a:t>
            </a:r>
            <a:r>
              <a:rPr sz="2000" spc="114" dirty="0">
                <a:solidFill>
                  <a:srgbClr val="221F20"/>
                </a:solidFill>
                <a:latin typeface="Trebuchet MS"/>
                <a:cs typeface="Trebuchet MS"/>
              </a:rPr>
              <a:t>y</a:t>
            </a:r>
            <a:r>
              <a:rPr sz="2000" spc="75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30" dirty="0">
                <a:solidFill>
                  <a:srgbClr val="221F20"/>
                </a:solidFill>
                <a:latin typeface="Trebuchet MS"/>
                <a:cs typeface="Trebuchet MS"/>
              </a:rPr>
              <a:t>ti</a:t>
            </a:r>
            <a:r>
              <a:rPr sz="2000" spc="30" dirty="0">
                <a:solidFill>
                  <a:srgbClr val="221F20"/>
                </a:solidFill>
                <a:latin typeface="Noto Sans"/>
                <a:cs typeface="Noto Sans"/>
              </a:rPr>
              <a:t>ề</a:t>
            </a:r>
            <a:r>
              <a:rPr sz="2000" spc="30" dirty="0">
                <a:solidFill>
                  <a:srgbClr val="221F20"/>
                </a:solidFill>
                <a:latin typeface="Trebuchet MS"/>
                <a:cs typeface="Trebuchet MS"/>
              </a:rPr>
              <a:t>m </a:t>
            </a:r>
            <a:r>
              <a:rPr sz="2000" spc="135" dirty="0">
                <a:solidFill>
                  <a:srgbClr val="221F20"/>
                </a:solidFill>
                <a:latin typeface="Trebuchet MS"/>
                <a:cs typeface="Trebuchet MS"/>
              </a:rPr>
              <a:t>năng:</a:t>
            </a:r>
            <a:r>
              <a:rPr sz="2000" spc="14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45" dirty="0">
                <a:solidFill>
                  <a:srgbClr val="221F20"/>
                </a:solidFill>
                <a:latin typeface="Trebuchet MS"/>
                <a:cs typeface="Trebuchet MS"/>
              </a:rPr>
              <a:t>Agriculture,</a:t>
            </a:r>
            <a:r>
              <a:rPr sz="2000" spc="14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10" dirty="0">
                <a:solidFill>
                  <a:srgbClr val="221F20"/>
                </a:solidFill>
                <a:latin typeface="Trebuchet MS"/>
                <a:cs typeface="Trebuchet MS"/>
              </a:rPr>
              <a:t>Construction </a:t>
            </a:r>
            <a:r>
              <a:rPr sz="2000" spc="215" dirty="0">
                <a:solidFill>
                  <a:srgbClr val="221F20"/>
                </a:solidFill>
                <a:latin typeface="Trebuchet MS"/>
                <a:cs typeface="Trebuchet MS"/>
              </a:rPr>
              <a:t>và</a:t>
            </a:r>
            <a:r>
              <a:rPr sz="2000" spc="32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221F20"/>
                </a:solidFill>
                <a:latin typeface="Trebuchet MS"/>
                <a:cs typeface="Trebuchet MS"/>
              </a:rPr>
              <a:t>Electronics</a:t>
            </a:r>
            <a:r>
              <a:rPr sz="2000" spc="32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v</a:t>
            </a:r>
            <a:r>
              <a:rPr sz="2000" dirty="0">
                <a:solidFill>
                  <a:srgbClr val="221F20"/>
                </a:solidFill>
                <a:latin typeface="Noto Sans"/>
                <a:cs typeface="Noto Sans"/>
              </a:rPr>
              <a:t>ớ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i</a:t>
            </a:r>
            <a:r>
              <a:rPr sz="2000" spc="33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DT</a:t>
            </a:r>
            <a:r>
              <a:rPr sz="2000" spc="32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nhi</a:t>
            </a:r>
            <a:r>
              <a:rPr sz="2000" dirty="0">
                <a:solidFill>
                  <a:srgbClr val="221F20"/>
                </a:solidFill>
                <a:latin typeface="Noto Sans"/>
                <a:cs typeface="Noto Sans"/>
              </a:rPr>
              <a:t>ề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u,</a:t>
            </a:r>
            <a:r>
              <a:rPr sz="2000" spc="33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221F20"/>
                </a:solidFill>
                <a:latin typeface="Trebuchet MS"/>
                <a:cs typeface="Trebuchet MS"/>
              </a:rPr>
              <a:t>L</a:t>
            </a:r>
            <a:r>
              <a:rPr sz="2000" spc="-25" dirty="0">
                <a:solidFill>
                  <a:srgbClr val="221F20"/>
                </a:solidFill>
                <a:latin typeface="Noto Sans"/>
                <a:cs typeface="Noto Sans"/>
              </a:rPr>
              <a:t>ợ</a:t>
            </a:r>
            <a:r>
              <a:rPr sz="2000" spc="-25" dirty="0">
                <a:solidFill>
                  <a:srgbClr val="221F20"/>
                </a:solidFill>
                <a:latin typeface="Trebuchet MS"/>
                <a:cs typeface="Trebuchet MS"/>
              </a:rPr>
              <a:t>i </a:t>
            </a:r>
            <a:r>
              <a:rPr sz="2000" spc="140" dirty="0">
                <a:solidFill>
                  <a:srgbClr val="221F20"/>
                </a:solidFill>
                <a:latin typeface="Trebuchet MS"/>
                <a:cs typeface="Trebuchet MS"/>
              </a:rPr>
              <a:t>nhu</a:t>
            </a:r>
            <a:r>
              <a:rPr sz="2000" spc="140" dirty="0">
                <a:solidFill>
                  <a:srgbClr val="221F20"/>
                </a:solidFill>
                <a:latin typeface="Noto Sans"/>
                <a:cs typeface="Noto Sans"/>
              </a:rPr>
              <a:t>ậ</a:t>
            </a:r>
            <a:r>
              <a:rPr sz="2000" spc="140" dirty="0">
                <a:solidFill>
                  <a:srgbClr val="221F20"/>
                </a:solidFill>
                <a:latin typeface="Trebuchet MS"/>
                <a:cs typeface="Trebuchet MS"/>
              </a:rPr>
              <a:t>n</a:t>
            </a:r>
            <a:r>
              <a:rPr sz="2000" spc="20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235" dirty="0">
                <a:solidFill>
                  <a:srgbClr val="221F20"/>
                </a:solidFill>
                <a:latin typeface="Trebuchet MS"/>
                <a:cs typeface="Trebuchet MS"/>
              </a:rPr>
              <a:t>cao</a:t>
            </a:r>
            <a:r>
              <a:rPr sz="2000" spc="25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175" dirty="0">
                <a:solidFill>
                  <a:srgbClr val="221F20"/>
                </a:solidFill>
                <a:latin typeface="Trebuchet MS"/>
                <a:cs typeface="Trebuchet MS"/>
              </a:rPr>
              <a:t>(Dù</a:t>
            </a:r>
            <a:r>
              <a:rPr sz="2000" spc="20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195" dirty="0">
                <a:solidFill>
                  <a:srgbClr val="221F20"/>
                </a:solidFill>
                <a:latin typeface="Trebuchet MS"/>
                <a:cs typeface="Trebuchet MS"/>
              </a:rPr>
              <a:t>cho</a:t>
            </a:r>
            <a:r>
              <a:rPr sz="2000" spc="25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165" dirty="0">
                <a:solidFill>
                  <a:srgbClr val="221F20"/>
                </a:solidFill>
                <a:latin typeface="Trebuchet MS"/>
                <a:cs typeface="Trebuchet MS"/>
              </a:rPr>
              <a:t>ch</a:t>
            </a:r>
            <a:r>
              <a:rPr sz="2000" spc="165" dirty="0">
                <a:solidFill>
                  <a:srgbClr val="221F20"/>
                </a:solidFill>
                <a:latin typeface="Noto Sans"/>
                <a:cs typeface="Noto Sans"/>
              </a:rPr>
              <a:t>ư</a:t>
            </a:r>
            <a:r>
              <a:rPr sz="2000" spc="165" dirty="0">
                <a:solidFill>
                  <a:srgbClr val="221F20"/>
                </a:solidFill>
                <a:latin typeface="Trebuchet MS"/>
                <a:cs typeface="Trebuchet MS"/>
              </a:rPr>
              <a:t>a</a:t>
            </a:r>
            <a:r>
              <a:rPr sz="2000" spc="25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180" dirty="0">
                <a:solidFill>
                  <a:srgbClr val="221F20"/>
                </a:solidFill>
                <a:latin typeface="Trebuchet MS"/>
                <a:cs typeface="Trebuchet MS"/>
              </a:rPr>
              <a:t>có </a:t>
            </a:r>
            <a:r>
              <a:rPr sz="2000" spc="50" dirty="0">
                <a:solidFill>
                  <a:srgbClr val="221F20"/>
                </a:solidFill>
                <a:latin typeface="Trebuchet MS"/>
                <a:cs typeface="Trebuchet MS"/>
              </a:rPr>
              <a:t>tính</a:t>
            </a:r>
            <a:r>
              <a:rPr sz="2000" spc="17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35" dirty="0">
                <a:solidFill>
                  <a:srgbClr val="221F20"/>
                </a:solidFill>
                <a:latin typeface="Trebuchet MS"/>
                <a:cs typeface="Trebuchet MS"/>
              </a:rPr>
              <a:t>b</a:t>
            </a:r>
            <a:r>
              <a:rPr sz="2000" spc="135" dirty="0">
                <a:solidFill>
                  <a:srgbClr val="221F20"/>
                </a:solidFill>
                <a:latin typeface="Noto Sans"/>
                <a:cs typeface="Noto Sans"/>
              </a:rPr>
              <a:t>ề</a:t>
            </a:r>
            <a:r>
              <a:rPr sz="2000" spc="135" dirty="0">
                <a:solidFill>
                  <a:srgbClr val="221F20"/>
                </a:solidFill>
                <a:latin typeface="Trebuchet MS"/>
                <a:cs typeface="Trebuchet MS"/>
              </a:rPr>
              <a:t>n</a:t>
            </a:r>
            <a:r>
              <a:rPr sz="2000" spc="17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221F20"/>
                </a:solidFill>
                <a:latin typeface="Trebuchet MS"/>
                <a:cs typeface="Trebuchet MS"/>
              </a:rPr>
              <a:t>v</a:t>
            </a:r>
            <a:r>
              <a:rPr sz="2000" spc="80" dirty="0">
                <a:solidFill>
                  <a:srgbClr val="221F20"/>
                </a:solidFill>
                <a:latin typeface="Noto Sans"/>
                <a:cs typeface="Noto Sans"/>
              </a:rPr>
              <a:t>ữ</a:t>
            </a:r>
            <a:r>
              <a:rPr sz="2000" spc="80" dirty="0">
                <a:solidFill>
                  <a:srgbClr val="221F20"/>
                </a:solidFill>
                <a:latin typeface="Trebuchet MS"/>
                <a:cs typeface="Trebuchet MS"/>
              </a:rPr>
              <a:t>ng).</a:t>
            </a:r>
            <a:r>
              <a:rPr sz="2000" spc="17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rgbClr val="221F20"/>
                </a:solidFill>
                <a:latin typeface="Trebuchet MS"/>
                <a:cs typeface="Trebuchet MS"/>
              </a:rPr>
              <a:t>Hai</a:t>
            </a:r>
            <a:r>
              <a:rPr sz="2000" spc="17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235" dirty="0">
                <a:solidFill>
                  <a:srgbClr val="221F20"/>
                </a:solidFill>
                <a:latin typeface="Trebuchet MS"/>
                <a:cs typeface="Trebuchet MS"/>
              </a:rPr>
              <a:t>ngành</a:t>
            </a:r>
            <a:r>
              <a:rPr sz="2000" spc="17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70" dirty="0">
                <a:solidFill>
                  <a:srgbClr val="221F20"/>
                </a:solidFill>
                <a:latin typeface="Trebuchet MS"/>
                <a:cs typeface="Trebuchet MS"/>
              </a:rPr>
              <a:t>còn </a:t>
            </a:r>
            <a:r>
              <a:rPr sz="2000" spc="-60" dirty="0">
                <a:solidFill>
                  <a:srgbClr val="221F20"/>
                </a:solidFill>
                <a:latin typeface="Trebuchet MS"/>
                <a:cs typeface="Trebuchet MS"/>
              </a:rPr>
              <a:t>l</a:t>
            </a:r>
            <a:r>
              <a:rPr sz="2000" spc="-60" dirty="0">
                <a:solidFill>
                  <a:srgbClr val="221F20"/>
                </a:solidFill>
                <a:latin typeface="Noto Sans"/>
                <a:cs typeface="Noto Sans"/>
              </a:rPr>
              <a:t>ạ</a:t>
            </a:r>
            <a:r>
              <a:rPr sz="2000" spc="-60" dirty="0">
                <a:solidFill>
                  <a:srgbClr val="221F20"/>
                </a:solidFill>
                <a:latin typeface="Trebuchet MS"/>
                <a:cs typeface="Trebuchet MS"/>
              </a:rPr>
              <a:t>i:</a:t>
            </a:r>
            <a:r>
              <a:rPr sz="2000" spc="14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45" dirty="0">
                <a:solidFill>
                  <a:srgbClr val="221F20"/>
                </a:solidFill>
                <a:latin typeface="Trebuchet MS"/>
                <a:cs typeface="Trebuchet MS"/>
              </a:rPr>
              <a:t>Furniture</a:t>
            </a:r>
            <a:r>
              <a:rPr sz="2000" spc="14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221F20"/>
                </a:solidFill>
                <a:latin typeface="Trebuchet MS"/>
                <a:cs typeface="Trebuchet MS"/>
              </a:rPr>
              <a:t>và</a:t>
            </a:r>
            <a:r>
              <a:rPr sz="2000" spc="14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65" dirty="0">
                <a:solidFill>
                  <a:srgbClr val="221F20"/>
                </a:solidFill>
                <a:latin typeface="Trebuchet MS"/>
                <a:cs typeface="Trebuchet MS"/>
              </a:rPr>
              <a:t>Hospitality</a:t>
            </a:r>
            <a:r>
              <a:rPr sz="2000" spc="14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20" dirty="0">
                <a:solidFill>
                  <a:srgbClr val="221F20"/>
                </a:solidFill>
                <a:latin typeface="Trebuchet MS"/>
                <a:cs typeface="Trebuchet MS"/>
              </a:rPr>
              <a:t>b</a:t>
            </a:r>
            <a:r>
              <a:rPr sz="2000" spc="120" dirty="0">
                <a:solidFill>
                  <a:srgbClr val="221F20"/>
                </a:solidFill>
                <a:latin typeface="Noto Sans"/>
                <a:cs typeface="Noto Sans"/>
              </a:rPr>
              <a:t>ấ</a:t>
            </a:r>
            <a:r>
              <a:rPr sz="2000" spc="120" dirty="0">
                <a:solidFill>
                  <a:srgbClr val="221F20"/>
                </a:solidFill>
                <a:latin typeface="Trebuchet MS"/>
                <a:cs typeface="Trebuchet MS"/>
              </a:rPr>
              <a:t>p </a:t>
            </a:r>
            <a:r>
              <a:rPr sz="2000" spc="185" dirty="0">
                <a:solidFill>
                  <a:srgbClr val="221F20"/>
                </a:solidFill>
                <a:latin typeface="Trebuchet MS"/>
                <a:cs typeface="Trebuchet MS"/>
              </a:rPr>
              <a:t>bênh</a:t>
            </a:r>
            <a:r>
              <a:rPr sz="2000" spc="60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114" dirty="0">
                <a:solidFill>
                  <a:srgbClr val="221F20"/>
                </a:solidFill>
                <a:latin typeface="Trebuchet MS"/>
                <a:cs typeface="Trebuchet MS"/>
              </a:rPr>
              <a:t>h</a:t>
            </a:r>
            <a:r>
              <a:rPr sz="2000" spc="114" dirty="0">
                <a:solidFill>
                  <a:srgbClr val="221F20"/>
                </a:solidFill>
                <a:latin typeface="Noto Sans"/>
                <a:cs typeface="Noto Sans"/>
              </a:rPr>
              <a:t>ơ</a:t>
            </a:r>
            <a:r>
              <a:rPr sz="2000" spc="114" dirty="0">
                <a:solidFill>
                  <a:srgbClr val="221F20"/>
                </a:solidFill>
                <a:latin typeface="Trebuchet MS"/>
                <a:cs typeface="Trebuchet MS"/>
              </a:rPr>
              <a:t>n</a:t>
            </a:r>
            <a:r>
              <a:rPr sz="2000" spc="65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215" dirty="0">
                <a:solidFill>
                  <a:srgbClr val="221F20"/>
                </a:solidFill>
                <a:latin typeface="Trebuchet MS"/>
                <a:cs typeface="Trebuchet MS"/>
              </a:rPr>
              <a:t>và</a:t>
            </a:r>
            <a:r>
              <a:rPr sz="2000" spc="65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135" dirty="0">
                <a:solidFill>
                  <a:srgbClr val="221F20"/>
                </a:solidFill>
                <a:latin typeface="Trebuchet MS"/>
                <a:cs typeface="Trebuchet MS"/>
              </a:rPr>
              <a:t>chi</a:t>
            </a:r>
            <a:r>
              <a:rPr sz="2000" spc="135" dirty="0">
                <a:solidFill>
                  <a:srgbClr val="221F20"/>
                </a:solidFill>
                <a:latin typeface="Noto Sans"/>
                <a:cs typeface="Noto Sans"/>
              </a:rPr>
              <a:t>ế</a:t>
            </a:r>
            <a:r>
              <a:rPr sz="2000" spc="135" dirty="0">
                <a:solidFill>
                  <a:srgbClr val="221F20"/>
                </a:solidFill>
                <a:latin typeface="Trebuchet MS"/>
                <a:cs typeface="Trebuchet MS"/>
              </a:rPr>
              <a:t>m</a:t>
            </a:r>
            <a:r>
              <a:rPr sz="2000" spc="60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t</a:t>
            </a:r>
            <a:r>
              <a:rPr sz="2000" dirty="0">
                <a:solidFill>
                  <a:srgbClr val="221F20"/>
                </a:solidFill>
                <a:latin typeface="Noto Sans"/>
                <a:cs typeface="Noto Sans"/>
              </a:rPr>
              <a:t>ỷ</a:t>
            </a:r>
            <a:r>
              <a:rPr sz="2000" spc="150" dirty="0">
                <a:solidFill>
                  <a:srgbClr val="221F20"/>
                </a:solidFill>
                <a:latin typeface="Noto Sans"/>
                <a:cs typeface="Noto Sans"/>
              </a:rPr>
              <a:t>  </a:t>
            </a:r>
            <a:r>
              <a:rPr sz="2000" spc="70" dirty="0">
                <a:solidFill>
                  <a:srgbClr val="221F20"/>
                </a:solidFill>
                <a:latin typeface="Trebuchet MS"/>
                <a:cs typeface="Trebuchet MS"/>
              </a:rPr>
              <a:t>tr</a:t>
            </a:r>
            <a:r>
              <a:rPr sz="2000" spc="70" dirty="0">
                <a:solidFill>
                  <a:srgbClr val="221F20"/>
                </a:solidFill>
                <a:latin typeface="Noto Sans"/>
                <a:cs typeface="Noto Sans"/>
              </a:rPr>
              <a:t>ọ</a:t>
            </a:r>
            <a:r>
              <a:rPr sz="2000" spc="70" dirty="0">
                <a:solidFill>
                  <a:srgbClr val="221F20"/>
                </a:solidFill>
                <a:latin typeface="Trebuchet MS"/>
                <a:cs typeface="Trebuchet MS"/>
              </a:rPr>
              <a:t>ng </a:t>
            </a:r>
            <a:r>
              <a:rPr sz="2000" spc="114" dirty="0">
                <a:solidFill>
                  <a:srgbClr val="221F20"/>
                </a:solidFill>
                <a:latin typeface="Trebuchet MS"/>
                <a:cs typeface="Trebuchet MS"/>
              </a:rPr>
              <a:t>nh</a:t>
            </a:r>
            <a:r>
              <a:rPr sz="2000" spc="114" dirty="0">
                <a:solidFill>
                  <a:srgbClr val="221F20"/>
                </a:solidFill>
                <a:latin typeface="Noto Sans"/>
                <a:cs typeface="Noto Sans"/>
              </a:rPr>
              <a:t>ỏ</a:t>
            </a:r>
            <a:r>
              <a:rPr sz="2000" spc="-10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2000" spc="114" dirty="0">
                <a:solidFill>
                  <a:srgbClr val="221F20"/>
                </a:solidFill>
                <a:latin typeface="Trebuchet MS"/>
                <a:cs typeface="Trebuchet MS"/>
              </a:rPr>
              <a:t>h</a:t>
            </a:r>
            <a:r>
              <a:rPr sz="2000" spc="114" dirty="0">
                <a:solidFill>
                  <a:srgbClr val="221F20"/>
                </a:solidFill>
                <a:latin typeface="Noto Sans"/>
                <a:cs typeface="Noto Sans"/>
              </a:rPr>
              <a:t>ơ</a:t>
            </a:r>
            <a:r>
              <a:rPr sz="2000" spc="114" dirty="0">
                <a:solidFill>
                  <a:srgbClr val="221F20"/>
                </a:solidFill>
                <a:latin typeface="Trebuchet MS"/>
                <a:cs typeface="Trebuchet MS"/>
              </a:rPr>
              <a:t>n</a:t>
            </a:r>
            <a:r>
              <a:rPr sz="2000" spc="-8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221F20"/>
                </a:solidFill>
                <a:latin typeface="Trebuchet MS"/>
                <a:cs typeface="Trebuchet MS"/>
              </a:rPr>
              <a:t>r</a:t>
            </a:r>
            <a:r>
              <a:rPr sz="2000" spc="-20" dirty="0">
                <a:solidFill>
                  <a:srgbClr val="221F20"/>
                </a:solidFill>
                <a:latin typeface="Noto Sans"/>
                <a:cs typeface="Noto Sans"/>
              </a:rPr>
              <a:t>ấ</a:t>
            </a:r>
            <a:r>
              <a:rPr sz="2000" spc="-20" dirty="0">
                <a:solidFill>
                  <a:srgbClr val="221F20"/>
                </a:solidFill>
                <a:latin typeface="Trebuchet MS"/>
                <a:cs typeface="Trebuchet MS"/>
              </a:rPr>
              <a:t>t</a:t>
            </a:r>
            <a:r>
              <a:rPr sz="2000" spc="-9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221F20"/>
                </a:solidFill>
                <a:latin typeface="Trebuchet MS"/>
                <a:cs typeface="Trebuchet MS"/>
              </a:rPr>
              <a:t>nhi</a:t>
            </a:r>
            <a:r>
              <a:rPr sz="2000" spc="-10" dirty="0">
                <a:solidFill>
                  <a:srgbClr val="221F20"/>
                </a:solidFill>
                <a:latin typeface="Noto Sans"/>
                <a:cs typeface="Noto Sans"/>
              </a:rPr>
              <a:t>ề</a:t>
            </a:r>
            <a:r>
              <a:rPr sz="2000" spc="-10" dirty="0">
                <a:solidFill>
                  <a:srgbClr val="221F20"/>
                </a:solidFill>
                <a:latin typeface="Trebuchet MS"/>
                <a:cs typeface="Trebuchet MS"/>
              </a:rPr>
              <a:t>u.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302859" y="7082472"/>
            <a:ext cx="4010660" cy="178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599"/>
              </a:lnSpc>
              <a:spcBef>
                <a:spcPts val="100"/>
              </a:spcBef>
            </a:pPr>
            <a:r>
              <a:rPr sz="2000" spc="265" dirty="0">
                <a:solidFill>
                  <a:srgbClr val="221F20"/>
                </a:solidFill>
                <a:latin typeface="Trebuchet MS"/>
                <a:cs typeface="Trebuchet MS"/>
              </a:rPr>
              <a:t>Có</a:t>
            </a:r>
            <a:r>
              <a:rPr sz="2000" spc="2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00" dirty="0">
                <a:solidFill>
                  <a:srgbClr val="221F20"/>
                </a:solidFill>
                <a:latin typeface="Trebuchet MS"/>
                <a:cs typeface="Trebuchet MS"/>
              </a:rPr>
              <a:t>s</a:t>
            </a:r>
            <a:r>
              <a:rPr sz="2000" spc="100" dirty="0">
                <a:solidFill>
                  <a:srgbClr val="221F20"/>
                </a:solidFill>
                <a:latin typeface="Noto Sans"/>
                <a:cs typeface="Noto Sans"/>
              </a:rPr>
              <a:t>ự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tín</a:t>
            </a:r>
            <a:r>
              <a:rPr sz="2000" spc="2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25" dirty="0">
                <a:solidFill>
                  <a:srgbClr val="221F20"/>
                </a:solidFill>
                <a:latin typeface="Trebuchet MS"/>
                <a:cs typeface="Trebuchet MS"/>
              </a:rPr>
              <a:t>nhi</a:t>
            </a:r>
            <a:r>
              <a:rPr sz="2000" spc="125" dirty="0">
                <a:solidFill>
                  <a:srgbClr val="221F20"/>
                </a:solidFill>
                <a:latin typeface="Noto Sans"/>
                <a:cs typeface="Noto Sans"/>
              </a:rPr>
              <a:t>ệ</a:t>
            </a:r>
            <a:r>
              <a:rPr sz="2000" spc="125" dirty="0">
                <a:solidFill>
                  <a:srgbClr val="221F20"/>
                </a:solidFill>
                <a:latin typeface="Trebuchet MS"/>
                <a:cs typeface="Trebuchet MS"/>
              </a:rPr>
              <a:t>m</a:t>
            </a:r>
            <a:r>
              <a:rPr sz="2000" spc="2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215" dirty="0">
                <a:solidFill>
                  <a:srgbClr val="221F20"/>
                </a:solidFill>
                <a:latin typeface="Trebuchet MS"/>
                <a:cs typeface="Trebuchet MS"/>
              </a:rPr>
              <a:t>và</a:t>
            </a:r>
            <a:r>
              <a:rPr sz="2000" spc="2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55" dirty="0">
                <a:solidFill>
                  <a:srgbClr val="221F20"/>
                </a:solidFill>
                <a:latin typeface="Trebuchet MS"/>
                <a:cs typeface="Trebuchet MS"/>
              </a:rPr>
              <a:t>yêu</a:t>
            </a:r>
            <a:r>
              <a:rPr sz="2000" spc="2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221F20"/>
                </a:solidFill>
                <a:latin typeface="Trebuchet MS"/>
                <a:cs typeface="Trebuchet MS"/>
              </a:rPr>
              <a:t>thích</a:t>
            </a:r>
            <a:r>
              <a:rPr sz="2000" spc="2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221F20"/>
                </a:solidFill>
                <a:latin typeface="Trebuchet MS"/>
                <a:cs typeface="Trebuchet MS"/>
              </a:rPr>
              <a:t>rõ </a:t>
            </a:r>
            <a:r>
              <a:rPr sz="2000" spc="195" dirty="0">
                <a:solidFill>
                  <a:srgbClr val="221F20"/>
                </a:solidFill>
                <a:latin typeface="Trebuchet MS"/>
                <a:cs typeface="Trebuchet MS"/>
              </a:rPr>
              <a:t>ràng</a:t>
            </a:r>
            <a:r>
              <a:rPr sz="2000" spc="-45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160" dirty="0">
                <a:solidFill>
                  <a:srgbClr val="221F20"/>
                </a:solidFill>
                <a:latin typeface="Trebuchet MS"/>
                <a:cs typeface="Trebuchet MS"/>
              </a:rPr>
              <a:t>c</a:t>
            </a:r>
            <a:r>
              <a:rPr sz="2000" spc="160" dirty="0">
                <a:solidFill>
                  <a:srgbClr val="221F20"/>
                </a:solidFill>
                <a:latin typeface="Noto Sans"/>
                <a:cs typeface="Noto Sans"/>
              </a:rPr>
              <a:t>ủ</a:t>
            </a:r>
            <a:r>
              <a:rPr sz="2000" spc="160" dirty="0">
                <a:solidFill>
                  <a:srgbClr val="221F20"/>
                </a:solidFill>
                <a:latin typeface="Trebuchet MS"/>
                <a:cs typeface="Trebuchet MS"/>
              </a:rPr>
              <a:t>a</a:t>
            </a:r>
            <a:r>
              <a:rPr sz="2000" spc="-40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50" dirty="0">
                <a:solidFill>
                  <a:srgbClr val="221F20"/>
                </a:solidFill>
                <a:latin typeface="Trebuchet MS"/>
                <a:cs typeface="Trebuchet MS"/>
              </a:rPr>
              <a:t>KH</a:t>
            </a:r>
            <a:r>
              <a:rPr sz="2000" spc="-45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v</a:t>
            </a:r>
            <a:r>
              <a:rPr sz="2000" dirty="0">
                <a:solidFill>
                  <a:srgbClr val="221F20"/>
                </a:solidFill>
                <a:latin typeface="Noto Sans"/>
                <a:cs typeface="Noto Sans"/>
              </a:rPr>
              <a:t>ớ</a:t>
            </a:r>
            <a:r>
              <a:rPr sz="2000" dirty="0">
                <a:solidFill>
                  <a:srgbClr val="221F20"/>
                </a:solidFill>
                <a:latin typeface="Trebuchet MS"/>
                <a:cs typeface="Trebuchet MS"/>
              </a:rPr>
              <a:t>i</a:t>
            </a:r>
            <a:r>
              <a:rPr sz="2000" spc="-40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95" dirty="0">
                <a:solidFill>
                  <a:srgbClr val="221F20"/>
                </a:solidFill>
                <a:latin typeface="Trebuchet MS"/>
                <a:cs typeface="Trebuchet MS"/>
              </a:rPr>
              <a:t>m</a:t>
            </a:r>
            <a:r>
              <a:rPr sz="2000" spc="95" dirty="0">
                <a:solidFill>
                  <a:srgbClr val="221F20"/>
                </a:solidFill>
                <a:latin typeface="Noto Sans"/>
                <a:cs typeface="Noto Sans"/>
              </a:rPr>
              <a:t>ộ</a:t>
            </a:r>
            <a:r>
              <a:rPr sz="2000" spc="95" dirty="0">
                <a:solidFill>
                  <a:srgbClr val="221F20"/>
                </a:solidFill>
                <a:latin typeface="Trebuchet MS"/>
                <a:cs typeface="Trebuchet MS"/>
              </a:rPr>
              <a:t>t</a:t>
            </a:r>
            <a:r>
              <a:rPr sz="2000" spc="-40" dirty="0">
                <a:solidFill>
                  <a:srgbClr val="221F20"/>
                </a:solidFill>
                <a:latin typeface="Trebuchet MS"/>
                <a:cs typeface="Trebuchet MS"/>
              </a:rPr>
              <a:t>  </a:t>
            </a:r>
            <a:r>
              <a:rPr sz="2000" spc="105" dirty="0">
                <a:solidFill>
                  <a:srgbClr val="221F20"/>
                </a:solidFill>
                <a:latin typeface="Trebuchet MS"/>
                <a:cs typeface="Trebuchet MS"/>
              </a:rPr>
              <a:t>s</a:t>
            </a:r>
            <a:r>
              <a:rPr sz="2000" spc="105" dirty="0">
                <a:solidFill>
                  <a:srgbClr val="221F20"/>
                </a:solidFill>
                <a:latin typeface="Noto Sans"/>
                <a:cs typeface="Noto Sans"/>
              </a:rPr>
              <a:t>ố</a:t>
            </a:r>
            <a:r>
              <a:rPr sz="2000" spc="40" dirty="0">
                <a:solidFill>
                  <a:srgbClr val="221F20"/>
                </a:solidFill>
                <a:latin typeface="Noto Sans"/>
                <a:cs typeface="Noto Sans"/>
              </a:rPr>
              <a:t>  </a:t>
            </a:r>
            <a:r>
              <a:rPr sz="2000" spc="235" dirty="0">
                <a:solidFill>
                  <a:srgbClr val="221F20"/>
                </a:solidFill>
                <a:latin typeface="Trebuchet MS"/>
                <a:cs typeface="Trebuchet MS"/>
              </a:rPr>
              <a:t>NCC </a:t>
            </a:r>
            <a:r>
              <a:rPr sz="2000" spc="70" dirty="0">
                <a:solidFill>
                  <a:srgbClr val="221F20"/>
                </a:solidFill>
                <a:latin typeface="Trebuchet MS"/>
                <a:cs typeface="Trebuchet MS"/>
              </a:rPr>
              <a:t>nh</a:t>
            </a:r>
            <a:r>
              <a:rPr sz="2000" spc="70" dirty="0">
                <a:solidFill>
                  <a:srgbClr val="221F20"/>
                </a:solidFill>
                <a:latin typeface="Noto Sans"/>
                <a:cs typeface="Noto Sans"/>
              </a:rPr>
              <a:t>ấ</a:t>
            </a:r>
            <a:r>
              <a:rPr sz="2000" spc="70" dirty="0">
                <a:solidFill>
                  <a:srgbClr val="221F20"/>
                </a:solidFill>
                <a:latin typeface="Trebuchet MS"/>
                <a:cs typeface="Trebuchet MS"/>
              </a:rPr>
              <a:t>t</a:t>
            </a:r>
            <a:r>
              <a:rPr sz="2000" spc="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221F20"/>
                </a:solidFill>
                <a:latin typeface="Trebuchet MS"/>
                <a:cs typeface="Trebuchet MS"/>
              </a:rPr>
              <a:t>đ</a:t>
            </a:r>
            <a:r>
              <a:rPr sz="2000" spc="50" dirty="0">
                <a:solidFill>
                  <a:srgbClr val="221F20"/>
                </a:solidFill>
                <a:latin typeface="Noto Sans"/>
                <a:cs typeface="Noto Sans"/>
              </a:rPr>
              <a:t>ị</a:t>
            </a:r>
            <a:r>
              <a:rPr sz="2000" spc="50" dirty="0">
                <a:solidFill>
                  <a:srgbClr val="221F20"/>
                </a:solidFill>
                <a:latin typeface="Trebuchet MS"/>
                <a:cs typeface="Trebuchet MS"/>
              </a:rPr>
              <a:t>nh.</a:t>
            </a:r>
            <a:r>
              <a:rPr sz="2000" spc="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60" dirty="0">
                <a:solidFill>
                  <a:srgbClr val="221F20"/>
                </a:solidFill>
                <a:latin typeface="Trebuchet MS"/>
                <a:cs typeface="Trebuchet MS"/>
              </a:rPr>
              <a:t>Nh</a:t>
            </a:r>
            <a:r>
              <a:rPr sz="2000" spc="160" dirty="0">
                <a:solidFill>
                  <a:srgbClr val="221F20"/>
                </a:solidFill>
                <a:latin typeface="Noto Sans"/>
                <a:cs typeface="Noto Sans"/>
              </a:rPr>
              <a:t>ư</a:t>
            </a:r>
            <a:r>
              <a:rPr sz="2000" spc="160" dirty="0">
                <a:solidFill>
                  <a:srgbClr val="221F20"/>
                </a:solidFill>
                <a:latin typeface="Trebuchet MS"/>
                <a:cs typeface="Trebuchet MS"/>
              </a:rPr>
              <a:t>ng</a:t>
            </a:r>
            <a:r>
              <a:rPr sz="2000" spc="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65" dirty="0">
                <a:solidFill>
                  <a:srgbClr val="221F20"/>
                </a:solidFill>
                <a:latin typeface="Trebuchet MS"/>
                <a:cs typeface="Trebuchet MS"/>
              </a:rPr>
              <a:t>vi</a:t>
            </a:r>
            <a:r>
              <a:rPr sz="2000" spc="65" dirty="0">
                <a:solidFill>
                  <a:srgbClr val="221F20"/>
                </a:solidFill>
                <a:latin typeface="Noto Sans"/>
                <a:cs typeface="Noto Sans"/>
              </a:rPr>
              <a:t>ệ</a:t>
            </a:r>
            <a:r>
              <a:rPr sz="2000" spc="65" dirty="0">
                <a:solidFill>
                  <a:srgbClr val="221F20"/>
                </a:solidFill>
                <a:latin typeface="Trebuchet MS"/>
                <a:cs typeface="Trebuchet MS"/>
              </a:rPr>
              <a:t>c</a:t>
            </a:r>
            <a:r>
              <a:rPr sz="2000" spc="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80" dirty="0">
                <a:solidFill>
                  <a:srgbClr val="221F20"/>
                </a:solidFill>
                <a:latin typeface="Trebuchet MS"/>
                <a:cs typeface="Trebuchet MS"/>
              </a:rPr>
              <a:t>suy</a:t>
            </a:r>
            <a:r>
              <a:rPr sz="2000" spc="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35" dirty="0">
                <a:solidFill>
                  <a:srgbClr val="221F20"/>
                </a:solidFill>
                <a:latin typeface="Trebuchet MS"/>
                <a:cs typeface="Trebuchet MS"/>
              </a:rPr>
              <a:t>gi</a:t>
            </a:r>
            <a:r>
              <a:rPr sz="2000" spc="135" dirty="0">
                <a:solidFill>
                  <a:srgbClr val="221F20"/>
                </a:solidFill>
                <a:latin typeface="Noto Sans"/>
                <a:cs typeface="Noto Sans"/>
              </a:rPr>
              <a:t>ả</a:t>
            </a:r>
            <a:r>
              <a:rPr sz="2000" spc="135" dirty="0">
                <a:solidFill>
                  <a:srgbClr val="221F20"/>
                </a:solidFill>
                <a:latin typeface="Trebuchet MS"/>
                <a:cs typeface="Trebuchet MS"/>
              </a:rPr>
              <a:t>m </a:t>
            </a:r>
            <a:r>
              <a:rPr sz="2000" spc="105" dirty="0">
                <a:solidFill>
                  <a:srgbClr val="221F20"/>
                </a:solidFill>
                <a:latin typeface="Trebuchet MS"/>
                <a:cs typeface="Trebuchet MS"/>
              </a:rPr>
              <a:t>s</a:t>
            </a:r>
            <a:r>
              <a:rPr sz="2000" spc="105" dirty="0">
                <a:solidFill>
                  <a:srgbClr val="221F20"/>
                </a:solidFill>
                <a:latin typeface="Noto Sans"/>
                <a:cs typeface="Noto Sans"/>
              </a:rPr>
              <a:t>ố</a:t>
            </a:r>
            <a:r>
              <a:rPr sz="2000" spc="370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2000" spc="105" dirty="0">
                <a:solidFill>
                  <a:srgbClr val="221F20"/>
                </a:solidFill>
                <a:latin typeface="Trebuchet MS"/>
                <a:cs typeface="Trebuchet MS"/>
              </a:rPr>
              <a:t>d</a:t>
            </a:r>
            <a:r>
              <a:rPr sz="2000" spc="105" dirty="0">
                <a:solidFill>
                  <a:srgbClr val="221F20"/>
                </a:solidFill>
                <a:latin typeface="Noto Sans"/>
                <a:cs typeface="Noto Sans"/>
              </a:rPr>
              <a:t>ự</a:t>
            </a:r>
            <a:r>
              <a:rPr sz="2000" spc="370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2000" spc="235" dirty="0">
                <a:solidFill>
                  <a:srgbClr val="221F20"/>
                </a:solidFill>
                <a:latin typeface="Trebuchet MS"/>
                <a:cs typeface="Trebuchet MS"/>
              </a:rPr>
              <a:t>án</a:t>
            </a:r>
            <a:r>
              <a:rPr sz="2000" spc="28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60" dirty="0">
                <a:solidFill>
                  <a:srgbClr val="221F20"/>
                </a:solidFill>
                <a:latin typeface="Trebuchet MS"/>
                <a:cs typeface="Trebuchet MS"/>
              </a:rPr>
              <a:t>c</a:t>
            </a:r>
            <a:r>
              <a:rPr sz="2000" spc="160" dirty="0">
                <a:solidFill>
                  <a:srgbClr val="221F20"/>
                </a:solidFill>
                <a:latin typeface="Noto Sans"/>
                <a:cs typeface="Noto Sans"/>
              </a:rPr>
              <a:t>ủ</a:t>
            </a:r>
            <a:r>
              <a:rPr sz="2000" spc="160" dirty="0">
                <a:solidFill>
                  <a:srgbClr val="221F20"/>
                </a:solidFill>
                <a:latin typeface="Trebuchet MS"/>
                <a:cs typeface="Trebuchet MS"/>
              </a:rPr>
              <a:t>a</a:t>
            </a:r>
            <a:r>
              <a:rPr sz="2000" spc="28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221F20"/>
                </a:solidFill>
                <a:latin typeface="Trebuchet MS"/>
                <a:cs typeface="Trebuchet MS"/>
              </a:rPr>
              <a:t>Top</a:t>
            </a:r>
            <a:r>
              <a:rPr sz="2000" spc="28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235" dirty="0">
                <a:solidFill>
                  <a:srgbClr val="221F20"/>
                </a:solidFill>
                <a:latin typeface="Trebuchet MS"/>
                <a:cs typeface="Trebuchet MS"/>
              </a:rPr>
              <a:t>các</a:t>
            </a:r>
            <a:r>
              <a:rPr sz="2000" spc="28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260" dirty="0">
                <a:solidFill>
                  <a:srgbClr val="221F20"/>
                </a:solidFill>
                <a:latin typeface="Trebuchet MS"/>
                <a:cs typeface="Trebuchet MS"/>
              </a:rPr>
              <a:t>NCC</a:t>
            </a:r>
            <a:r>
              <a:rPr sz="2000" spc="28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65" dirty="0">
                <a:solidFill>
                  <a:srgbClr val="221F20"/>
                </a:solidFill>
                <a:latin typeface="Trebuchet MS"/>
                <a:cs typeface="Trebuchet MS"/>
              </a:rPr>
              <a:t>là </a:t>
            </a:r>
            <a:r>
              <a:rPr sz="2000" spc="75" dirty="0">
                <a:solidFill>
                  <a:srgbClr val="221F20"/>
                </a:solidFill>
                <a:latin typeface="Trebuchet MS"/>
                <a:cs typeface="Trebuchet MS"/>
              </a:rPr>
              <a:t>đi</a:t>
            </a:r>
            <a:r>
              <a:rPr sz="2000" spc="75" dirty="0">
                <a:solidFill>
                  <a:srgbClr val="221F20"/>
                </a:solidFill>
                <a:latin typeface="Noto Sans"/>
                <a:cs typeface="Noto Sans"/>
              </a:rPr>
              <a:t>ề</a:t>
            </a:r>
            <a:r>
              <a:rPr sz="2000" spc="75" dirty="0">
                <a:solidFill>
                  <a:srgbClr val="221F20"/>
                </a:solidFill>
                <a:latin typeface="Trebuchet MS"/>
                <a:cs typeface="Trebuchet MS"/>
              </a:rPr>
              <a:t>u</a:t>
            </a:r>
            <a:r>
              <a:rPr sz="2000" spc="-6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25" dirty="0">
                <a:solidFill>
                  <a:srgbClr val="221F20"/>
                </a:solidFill>
                <a:latin typeface="Trebuchet MS"/>
                <a:cs typeface="Trebuchet MS"/>
              </a:rPr>
              <a:t>c</a:t>
            </a:r>
            <a:r>
              <a:rPr sz="2000" spc="125" dirty="0">
                <a:solidFill>
                  <a:srgbClr val="221F20"/>
                </a:solidFill>
                <a:latin typeface="Noto Sans"/>
                <a:cs typeface="Noto Sans"/>
              </a:rPr>
              <a:t>ầ</a:t>
            </a:r>
            <a:r>
              <a:rPr sz="2000" spc="125" dirty="0">
                <a:solidFill>
                  <a:srgbClr val="221F20"/>
                </a:solidFill>
                <a:latin typeface="Trebuchet MS"/>
                <a:cs typeface="Trebuchet MS"/>
              </a:rPr>
              <a:t>n</a:t>
            </a:r>
            <a:r>
              <a:rPr sz="2000" spc="-6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190" dirty="0">
                <a:solidFill>
                  <a:srgbClr val="221F20"/>
                </a:solidFill>
                <a:latin typeface="Trebuchet MS"/>
                <a:cs typeface="Trebuchet MS"/>
              </a:rPr>
              <a:t>chú</a:t>
            </a:r>
            <a:r>
              <a:rPr sz="2000" spc="-6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rgbClr val="221F20"/>
                </a:solidFill>
                <a:latin typeface="Trebuchet MS"/>
                <a:cs typeface="Trebuchet MS"/>
              </a:rPr>
              <a:t>ý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640" y="9684876"/>
              <a:ext cx="769434" cy="6021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283" y="7813460"/>
              <a:ext cx="4563716" cy="2463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09"/>
              <a:ext cx="872642" cy="20192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439616" cy="36399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15046" y="1830434"/>
              <a:ext cx="7595768" cy="71756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319124" y="0"/>
              <a:ext cx="3625850" cy="1179830"/>
            </a:xfrm>
            <a:custGeom>
              <a:avLst/>
              <a:gdLst/>
              <a:ahLst/>
              <a:cxnLst/>
              <a:rect l="l" t="t" r="r" b="b"/>
              <a:pathLst>
                <a:path w="3625850" h="1179830">
                  <a:moveTo>
                    <a:pt x="38100" y="0"/>
                  </a:moveTo>
                  <a:lnTo>
                    <a:pt x="0" y="0"/>
                  </a:lnTo>
                  <a:lnTo>
                    <a:pt x="0" y="1028649"/>
                  </a:lnTo>
                  <a:lnTo>
                    <a:pt x="38100" y="1028649"/>
                  </a:lnTo>
                  <a:lnTo>
                    <a:pt x="38100" y="0"/>
                  </a:lnTo>
                  <a:close/>
                </a:path>
                <a:path w="3625850" h="1179830">
                  <a:moveTo>
                    <a:pt x="190500" y="0"/>
                  </a:moveTo>
                  <a:lnTo>
                    <a:pt x="152400" y="0"/>
                  </a:lnTo>
                  <a:lnTo>
                    <a:pt x="152400" y="1179563"/>
                  </a:lnTo>
                  <a:lnTo>
                    <a:pt x="190500" y="1179563"/>
                  </a:lnTo>
                  <a:lnTo>
                    <a:pt x="190500" y="0"/>
                  </a:lnTo>
                  <a:close/>
                </a:path>
                <a:path w="3625850" h="1179830">
                  <a:moveTo>
                    <a:pt x="3487712" y="0"/>
                  </a:moveTo>
                  <a:lnTo>
                    <a:pt x="3449612" y="0"/>
                  </a:lnTo>
                  <a:lnTo>
                    <a:pt x="3449612" y="1179563"/>
                  </a:lnTo>
                  <a:lnTo>
                    <a:pt x="3487712" y="1179563"/>
                  </a:lnTo>
                  <a:lnTo>
                    <a:pt x="3487712" y="0"/>
                  </a:lnTo>
                  <a:close/>
                </a:path>
                <a:path w="3625850" h="1179830">
                  <a:moveTo>
                    <a:pt x="3625837" y="0"/>
                  </a:moveTo>
                  <a:lnTo>
                    <a:pt x="3587737" y="0"/>
                  </a:lnTo>
                  <a:lnTo>
                    <a:pt x="3587737" y="1028649"/>
                  </a:lnTo>
                  <a:lnTo>
                    <a:pt x="3625837" y="1028649"/>
                  </a:lnTo>
                  <a:lnTo>
                    <a:pt x="3625837" y="0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63652" y="182901"/>
            <a:ext cx="3128645" cy="800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50" u="none" spc="620" dirty="0">
                <a:solidFill>
                  <a:srgbClr val="307B46"/>
                </a:solidFill>
              </a:rPr>
              <a:t>ĐỀ</a:t>
            </a:r>
            <a:r>
              <a:rPr sz="5050" u="none" spc="-50" dirty="0">
                <a:solidFill>
                  <a:srgbClr val="307B46"/>
                </a:solidFill>
              </a:rPr>
              <a:t> </a:t>
            </a:r>
            <a:r>
              <a:rPr sz="5050" u="none" spc="245" dirty="0">
                <a:solidFill>
                  <a:srgbClr val="307B46"/>
                </a:solidFill>
              </a:rPr>
              <a:t>XUẤT</a:t>
            </a:r>
            <a:endParaRPr sz="5050"/>
          </a:p>
        </p:txBody>
      </p:sp>
      <p:sp>
        <p:nvSpPr>
          <p:cNvPr id="10" name="object 10"/>
          <p:cNvSpPr txBox="1"/>
          <p:nvPr/>
        </p:nvSpPr>
        <p:spPr>
          <a:xfrm>
            <a:off x="13773937" y="5850192"/>
            <a:ext cx="87249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b="1" spc="-130" dirty="0">
                <a:solidFill>
                  <a:srgbClr val="E6E7E8"/>
                </a:solidFill>
                <a:latin typeface="Verdana"/>
                <a:cs typeface="Verdana"/>
              </a:rPr>
              <a:t>ONTOP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2046" y="3007123"/>
            <a:ext cx="2763520" cy="2037080"/>
          </a:xfrm>
          <a:prstGeom prst="rect">
            <a:avLst/>
          </a:prstGeom>
          <a:solidFill>
            <a:srgbClr val="416B63"/>
          </a:solidFill>
        </p:spPr>
        <p:txBody>
          <a:bodyPr vert="horz" wrap="square" lIns="0" tIns="160655" rIns="0" bIns="0" rtlCol="0">
            <a:spAutoFit/>
          </a:bodyPr>
          <a:lstStyle/>
          <a:p>
            <a:pPr marL="257810" marR="240029" algn="just">
              <a:lnSpc>
                <a:spcPct val="114599"/>
              </a:lnSpc>
              <a:spcBef>
                <a:spcPts val="1265"/>
              </a:spcBef>
            </a:pP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ả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r>
              <a:rPr sz="1200" b="1" spc="4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thi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ệ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44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chiê</a:t>
            </a:r>
            <a:r>
              <a:rPr sz="1800" b="1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4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l</a:t>
            </a:r>
            <a:r>
              <a:rPr sz="1200" b="1" spc="-3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19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20" dirty="0">
                <a:solidFill>
                  <a:srgbClr val="E6E7E8"/>
                </a:solidFill>
                <a:latin typeface="Noto Sans"/>
                <a:cs typeface="Noto Sans"/>
              </a:rPr>
              <a:t>ợ</a:t>
            </a:r>
            <a:r>
              <a:rPr sz="1200" b="1" spc="-15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44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kinh doanh</a:t>
            </a:r>
            <a:r>
              <a:rPr sz="1200" b="1" spc="-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phù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 h</a:t>
            </a:r>
            <a:r>
              <a:rPr sz="1200" b="1" spc="-20" dirty="0">
                <a:solidFill>
                  <a:srgbClr val="E6E7E8"/>
                </a:solidFill>
                <a:latin typeface="Noto Sans"/>
                <a:cs typeface="Noto Sans"/>
              </a:rPr>
              <a:t>ợ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p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0" dirty="0">
                <a:solidFill>
                  <a:srgbClr val="E6E7E8"/>
                </a:solidFill>
                <a:latin typeface="Verdana"/>
                <a:cs typeface="Verdana"/>
              </a:rPr>
              <a:t>v</a:t>
            </a:r>
            <a:r>
              <a:rPr sz="1200" b="1" spc="-275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30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29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110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r>
              <a:rPr sz="1200" b="1" spc="25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xu</a:t>
            </a:r>
            <a:r>
              <a:rPr sz="1200" b="1" spc="3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h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4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225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80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24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g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 th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ị</a:t>
            </a:r>
            <a:r>
              <a:rPr sz="1200" b="1" spc="-80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210" dirty="0">
                <a:solidFill>
                  <a:srgbClr val="E6E7E8"/>
                </a:solidFill>
                <a:latin typeface="Verdana"/>
                <a:cs typeface="Verdana"/>
              </a:rPr>
              <a:t>tr</a:t>
            </a:r>
            <a:r>
              <a:rPr sz="1200" b="1" spc="-22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38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535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-200" dirty="0">
                <a:solidFill>
                  <a:srgbClr val="E6E7E8"/>
                </a:solidFill>
                <a:latin typeface="Verdana"/>
                <a:cs typeface="Verdana"/>
              </a:rPr>
              <a:t>̀</a:t>
            </a:r>
            <a:r>
              <a:rPr sz="1200" b="1" spc="35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6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ng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.</a:t>
            </a:r>
            <a:r>
              <a:rPr sz="1200" b="1" spc="220" dirty="0">
                <a:solidFill>
                  <a:srgbClr val="E6E7E8"/>
                </a:solidFill>
                <a:latin typeface="Verdana"/>
                <a:cs typeface="Verdana"/>
              </a:rPr>
              <a:t>  </a:t>
            </a:r>
            <a:r>
              <a:rPr sz="1200" b="1" spc="-470" dirty="0">
                <a:solidFill>
                  <a:srgbClr val="E6E7E8"/>
                </a:solidFill>
                <a:latin typeface="Verdana"/>
                <a:cs typeface="Verdana"/>
              </a:rPr>
              <a:t>Đô</a:t>
            </a:r>
            <a:r>
              <a:rPr sz="1800" b="1" spc="-705" baseline="13888" dirty="0">
                <a:solidFill>
                  <a:srgbClr val="E6E7E8"/>
                </a:solidFill>
                <a:latin typeface="Verdana"/>
                <a:cs typeface="Verdana"/>
              </a:rPr>
              <a:t>̀</a:t>
            </a:r>
            <a:r>
              <a:rPr sz="1800" b="1" spc="547" baseline="13888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ng</a:t>
            </a:r>
            <a:r>
              <a:rPr sz="1200" b="1" spc="235" dirty="0">
                <a:solidFill>
                  <a:srgbClr val="E6E7E8"/>
                </a:solidFill>
                <a:latin typeface="Verdana"/>
                <a:cs typeface="Verdana"/>
              </a:rPr>
              <a:t>  </a:t>
            </a:r>
            <a:r>
              <a:rPr sz="1200" b="1" spc="-295" dirty="0">
                <a:solidFill>
                  <a:srgbClr val="E6E7E8"/>
                </a:solidFill>
                <a:latin typeface="Verdana"/>
                <a:cs typeface="Verdana"/>
              </a:rPr>
              <a:t>thò</a:t>
            </a:r>
            <a:r>
              <a:rPr sz="1200" b="1" spc="19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3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r>
              <a:rPr sz="1200" b="1" spc="235" dirty="0">
                <a:solidFill>
                  <a:srgbClr val="E6E7E8"/>
                </a:solidFill>
                <a:latin typeface="Verdana"/>
                <a:cs typeface="Verdana"/>
              </a:rPr>
              <a:t>  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-25" dirty="0">
                <a:solidFill>
                  <a:srgbClr val="E6E7E8"/>
                </a:solidFill>
                <a:latin typeface="Noto Sans"/>
                <a:cs typeface="Noto Sans"/>
              </a:rPr>
              <a:t>ả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i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thi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ệ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1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châ</a:t>
            </a:r>
            <a:r>
              <a:rPr sz="1800" b="1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spc="1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l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3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55" dirty="0">
                <a:solidFill>
                  <a:srgbClr val="E6E7E8"/>
                </a:solidFill>
                <a:latin typeface="Noto Sans"/>
                <a:cs typeface="Noto Sans"/>
              </a:rPr>
              <a:t>ợ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g</a:t>
            </a:r>
            <a:r>
              <a:rPr sz="1200" b="1" spc="1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cũng</a:t>
            </a:r>
            <a:r>
              <a:rPr sz="1200" b="1" spc="1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14" dirty="0">
                <a:solidFill>
                  <a:srgbClr val="E6E7E8"/>
                </a:solidFill>
                <a:latin typeface="Verdana"/>
                <a:cs typeface="Verdana"/>
              </a:rPr>
              <a:t>nh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9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50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40" dirty="0">
                <a:solidFill>
                  <a:srgbClr val="E6E7E8"/>
                </a:solidFill>
                <a:latin typeface="Verdana"/>
                <a:cs typeface="Verdana"/>
              </a:rPr>
              <a:t>ph</a:t>
            </a:r>
            <a:r>
              <a:rPr sz="1200" b="1" spc="-15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31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150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-131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14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130" dirty="0">
                <a:solidFill>
                  <a:srgbClr val="E6E7E8"/>
                </a:solidFill>
                <a:latin typeface="Verdana"/>
                <a:cs typeface="Verdana"/>
              </a:rPr>
              <a:t>g</a:t>
            </a:r>
            <a:r>
              <a:rPr sz="1200" b="1" spc="3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th</a:t>
            </a:r>
            <a:r>
              <a:rPr sz="1200" b="1" spc="-22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35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25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1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v</a:t>
            </a:r>
            <a:r>
              <a:rPr sz="1200" b="1" spc="-55" dirty="0">
                <a:solidFill>
                  <a:srgbClr val="E6E7E8"/>
                </a:solidFill>
                <a:latin typeface="Noto Sans"/>
                <a:cs typeface="Noto Sans"/>
              </a:rPr>
              <a:t>ậ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4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0" dirty="0">
                <a:solidFill>
                  <a:srgbClr val="E6E7E8"/>
                </a:solidFill>
                <a:latin typeface="Verdana"/>
                <a:cs typeface="Verdana"/>
              </a:rPr>
              <a:t>hành</a:t>
            </a:r>
            <a:r>
              <a:rPr sz="1200" b="1" spc="2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d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fi</a:t>
            </a:r>
            <a:r>
              <a:rPr sz="1200" b="1" spc="225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án </a:t>
            </a:r>
            <a:r>
              <a:rPr sz="1200" b="1" spc="-330" dirty="0">
                <a:solidFill>
                  <a:srgbClr val="E6E7E8"/>
                </a:solidFill>
                <a:latin typeface="Verdana"/>
                <a:cs typeface="Verdana"/>
              </a:rPr>
              <a:t>nhă</a:t>
            </a:r>
            <a:r>
              <a:rPr sz="1800" b="1" spc="-494" baseline="11574" dirty="0">
                <a:solidFill>
                  <a:srgbClr val="E6E7E8"/>
                </a:solidFill>
                <a:latin typeface="Verdana"/>
                <a:cs typeface="Verdana"/>
              </a:rPr>
              <a:t>̀</a:t>
            </a:r>
            <a:r>
              <a:rPr sz="1800" b="1" spc="337" baseline="11574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m</a:t>
            </a:r>
            <a:r>
              <a:rPr sz="1200" b="1" spc="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đ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em</a:t>
            </a:r>
            <a:r>
              <a:rPr sz="1200" b="1" spc="484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l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ạ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r>
              <a:rPr sz="1200" b="1" spc="4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ỷ</a:t>
            </a:r>
            <a:r>
              <a:rPr sz="1200" b="1" spc="135" dirty="0">
                <a:solidFill>
                  <a:srgbClr val="E6E7E8"/>
                </a:solidFill>
                <a:latin typeface="Noto Sans"/>
                <a:cs typeface="Noto Sans"/>
              </a:rPr>
              <a:t> 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suâ</a:t>
            </a:r>
            <a:r>
              <a:rPr sz="1800" b="1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spc="4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l</a:t>
            </a:r>
            <a:r>
              <a:rPr sz="1200" b="1" spc="-25" dirty="0">
                <a:solidFill>
                  <a:srgbClr val="E6E7E8"/>
                </a:solidFill>
                <a:latin typeface="Noto Sans"/>
                <a:cs typeface="Noto Sans"/>
              </a:rPr>
              <a:t>ợ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i 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nhu</a:t>
            </a:r>
            <a:r>
              <a:rPr sz="1200" b="1" spc="-100" dirty="0">
                <a:solidFill>
                  <a:srgbClr val="E6E7E8"/>
                </a:solidFill>
                <a:latin typeface="Noto Sans"/>
                <a:cs typeface="Noto Sans"/>
              </a:rPr>
              <a:t>ậ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E6E7E8"/>
                </a:solidFill>
                <a:latin typeface="Noto Sans"/>
                <a:cs typeface="Noto Sans"/>
              </a:rPr>
              <a:t>ổ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65" dirty="0">
                <a:solidFill>
                  <a:srgbClr val="E6E7E8"/>
                </a:solidFill>
                <a:latin typeface="Noto Sans"/>
                <a:cs typeface="Noto Sans"/>
              </a:rPr>
              <a:t>đị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nh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h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-126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51588" y="2160969"/>
            <a:ext cx="690880" cy="784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950" b="1" spc="-960" dirty="0">
                <a:solidFill>
                  <a:srgbClr val="6D958F"/>
                </a:solidFill>
                <a:latin typeface="Verdana"/>
                <a:cs typeface="Verdana"/>
              </a:rPr>
              <a:t>01</a:t>
            </a:r>
            <a:endParaRPr sz="49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43872" y="3007123"/>
            <a:ext cx="2763520" cy="2037080"/>
          </a:xfrm>
          <a:prstGeom prst="rect">
            <a:avLst/>
          </a:prstGeom>
          <a:solidFill>
            <a:srgbClr val="416B63"/>
          </a:solidFill>
        </p:spPr>
        <p:txBody>
          <a:bodyPr vert="horz" wrap="square" lIns="0" tIns="160655" rIns="0" bIns="0" rtlCol="0">
            <a:spAutoFit/>
          </a:bodyPr>
          <a:lstStyle/>
          <a:p>
            <a:pPr marL="220979" marR="213360" algn="just">
              <a:lnSpc>
                <a:spcPct val="114599"/>
              </a:lnSpc>
              <a:spcBef>
                <a:spcPts val="1265"/>
              </a:spcBef>
            </a:pP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Phát</a:t>
            </a:r>
            <a:r>
              <a:rPr sz="1200" b="1" spc="-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tri</a:t>
            </a:r>
            <a:r>
              <a:rPr sz="1200" b="1" spc="-90" dirty="0">
                <a:solidFill>
                  <a:srgbClr val="E6E7E8"/>
                </a:solidFill>
                <a:latin typeface="Noto Sans"/>
                <a:cs typeface="Noto Sans"/>
              </a:rPr>
              <a:t>ể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chiê</a:t>
            </a:r>
            <a:r>
              <a:rPr sz="1800" b="1" spc="-82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l</a:t>
            </a:r>
            <a:r>
              <a:rPr sz="1200" b="1" spc="-3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19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20" dirty="0">
                <a:solidFill>
                  <a:srgbClr val="E6E7E8"/>
                </a:solidFill>
                <a:latin typeface="Noto Sans"/>
                <a:cs typeface="Noto Sans"/>
              </a:rPr>
              <a:t>ợ</a:t>
            </a:r>
            <a:r>
              <a:rPr sz="1200" b="1" spc="-15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-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E6E7E8"/>
                </a:solidFill>
                <a:latin typeface="Verdana"/>
                <a:cs typeface="Verdana"/>
              </a:rPr>
              <a:t>giũ</a:t>
            </a:r>
            <a:r>
              <a:rPr sz="1200" b="1" spc="-1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19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chân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nh</a:t>
            </a:r>
            <a:r>
              <a:rPr sz="1200" b="1" spc="-23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55" dirty="0">
                <a:solidFill>
                  <a:srgbClr val="E6E7E8"/>
                </a:solidFill>
                <a:latin typeface="Verdana"/>
                <a:cs typeface="Verdana"/>
              </a:rPr>
              <a:t>̃</a:t>
            </a:r>
            <a:r>
              <a:rPr sz="1200" b="1" spc="-125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g</a:t>
            </a:r>
            <a:r>
              <a:rPr sz="1200" b="1" spc="4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khách</a:t>
            </a:r>
            <a:r>
              <a:rPr sz="1200" b="1" spc="4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hàng</a:t>
            </a:r>
            <a:r>
              <a:rPr sz="1200" b="1" spc="4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cũ</a:t>
            </a:r>
            <a:r>
              <a:rPr sz="1200" b="1" spc="5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năng</a:t>
            </a:r>
            <a:r>
              <a:rPr sz="1200" b="1" spc="-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45" dirty="0">
                <a:solidFill>
                  <a:srgbClr val="E6E7E8"/>
                </a:solidFill>
                <a:latin typeface="Noto Sans"/>
                <a:cs typeface="Noto Sans"/>
              </a:rPr>
              <a:t>độ</a:t>
            </a:r>
            <a:r>
              <a:rPr sz="1200" b="1" spc="-45" dirty="0">
                <a:solidFill>
                  <a:srgbClr val="E6E7E8"/>
                </a:solidFill>
                <a:latin typeface="Verdana"/>
                <a:cs typeface="Verdana"/>
              </a:rPr>
              <a:t>ng</a:t>
            </a:r>
            <a:r>
              <a:rPr sz="1200" b="1" spc="21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và</a:t>
            </a:r>
            <a:r>
              <a:rPr sz="1200" b="1" spc="21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gă</a:t>
            </a:r>
            <a:r>
              <a:rPr sz="1800" b="1" spc="-104" baseline="11574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21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bó</a:t>
            </a:r>
            <a:r>
              <a:rPr sz="1200" b="1" spc="21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(Champions, </a:t>
            </a:r>
            <a:r>
              <a:rPr sz="1200" b="1" spc="-120" dirty="0">
                <a:solidFill>
                  <a:srgbClr val="E6E7E8"/>
                </a:solidFill>
                <a:latin typeface="Verdana"/>
                <a:cs typeface="Verdana"/>
              </a:rPr>
              <a:t>Loyal).</a:t>
            </a:r>
            <a:r>
              <a:rPr sz="1200" b="1" spc="3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Bên</a:t>
            </a:r>
            <a:r>
              <a:rPr sz="1200" b="1" spc="3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-50" dirty="0">
                <a:solidFill>
                  <a:srgbClr val="E6E7E8"/>
                </a:solidFill>
                <a:latin typeface="Noto Sans"/>
                <a:cs typeface="Noto Sans"/>
              </a:rPr>
              <a:t>ạ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nh</a:t>
            </a:r>
            <a:r>
              <a:rPr sz="1200" b="1" spc="3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E6E7E8"/>
                </a:solidFill>
                <a:latin typeface="Noto Sans"/>
                <a:cs typeface="Noto Sans"/>
              </a:rPr>
              <a:t>đ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ó,</a:t>
            </a:r>
            <a:r>
              <a:rPr sz="1200" b="1" spc="3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kh</a:t>
            </a:r>
            <a:r>
              <a:rPr sz="1200" b="1" spc="-60" dirty="0">
                <a:solidFill>
                  <a:srgbClr val="E6E7E8"/>
                </a:solidFill>
                <a:latin typeface="Noto Sans"/>
                <a:cs typeface="Noto Sans"/>
              </a:rPr>
              <a:t>ả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3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sát 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để</a:t>
            </a:r>
            <a:r>
              <a:rPr sz="1200" b="1" spc="204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xem</a:t>
            </a:r>
            <a:r>
              <a:rPr sz="1200" b="1" spc="11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spc="-65" dirty="0">
                <a:solidFill>
                  <a:srgbClr val="E6E7E8"/>
                </a:solidFill>
                <a:latin typeface="Noto Sans"/>
                <a:cs typeface="Noto Sans"/>
              </a:rPr>
              <a:t>ạ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r>
              <a:rPr sz="1200" b="1" spc="11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sao</a:t>
            </a:r>
            <a:r>
              <a:rPr sz="1200" b="1" spc="11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KH</a:t>
            </a:r>
            <a:r>
              <a:rPr sz="1200" b="1" spc="11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Others</a:t>
            </a:r>
            <a:r>
              <a:rPr sz="1200" b="1" spc="11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l</a:t>
            </a:r>
            <a:r>
              <a:rPr sz="1200" b="1" spc="-50" dirty="0">
                <a:solidFill>
                  <a:srgbClr val="E6E7E8"/>
                </a:solidFill>
                <a:latin typeface="Noto Sans"/>
                <a:cs typeface="Noto Sans"/>
              </a:rPr>
              <a:t>ạ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5" dirty="0">
                <a:solidFill>
                  <a:srgbClr val="E6E7E8"/>
                </a:solidFill>
                <a:latin typeface="Verdana"/>
                <a:cs typeface="Verdana"/>
              </a:rPr>
              <a:t>có</a:t>
            </a:r>
            <a:r>
              <a:rPr sz="1200" b="1" spc="1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ít</a:t>
            </a:r>
            <a:r>
              <a:rPr sz="1200" b="1" spc="1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40" dirty="0">
                <a:solidFill>
                  <a:srgbClr val="E6E7E8"/>
                </a:solidFill>
                <a:latin typeface="Noto Sans"/>
                <a:cs typeface="Noto Sans"/>
              </a:rPr>
              <a:t>đ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-121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3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1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và</a:t>
            </a:r>
            <a:r>
              <a:rPr sz="1200" b="1" spc="1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ho</a:t>
            </a:r>
            <a:r>
              <a:rPr sz="1200" b="1" spc="-65" dirty="0">
                <a:solidFill>
                  <a:srgbClr val="E6E7E8"/>
                </a:solidFill>
                <a:latin typeface="Noto Sans"/>
                <a:cs typeface="Noto Sans"/>
              </a:rPr>
              <a:t>ạ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spc="1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45" dirty="0">
                <a:solidFill>
                  <a:srgbClr val="E6E7E8"/>
                </a:solidFill>
                <a:latin typeface="Noto Sans"/>
                <a:cs typeface="Noto Sans"/>
              </a:rPr>
              <a:t>độ</a:t>
            </a:r>
            <a:r>
              <a:rPr sz="1200" b="1" spc="-45" dirty="0">
                <a:solidFill>
                  <a:srgbClr val="E6E7E8"/>
                </a:solidFill>
                <a:latin typeface="Verdana"/>
                <a:cs typeface="Verdana"/>
              </a:rPr>
              <a:t>ng</a:t>
            </a:r>
            <a:r>
              <a:rPr sz="1200" b="1" spc="1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ít</a:t>
            </a:r>
            <a:r>
              <a:rPr sz="1200" b="1" spc="1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để </a:t>
            </a:r>
            <a:r>
              <a:rPr sz="1200" b="1" spc="5" dirty="0">
                <a:solidFill>
                  <a:srgbClr val="E6E7E8"/>
                </a:solidFill>
                <a:latin typeface="Verdana"/>
                <a:cs typeface="Verdana"/>
              </a:rPr>
              <a:t>có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ph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4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-124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g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E6E7E8"/>
                </a:solidFill>
                <a:latin typeface="Verdana"/>
                <a:cs typeface="Verdana"/>
              </a:rPr>
              <a:t>án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khă</a:t>
            </a:r>
            <a:r>
              <a:rPr sz="1800" b="1" spc="-75" baseline="11574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35" dirty="0">
                <a:solidFill>
                  <a:srgbClr val="E6E7E8"/>
                </a:solidFill>
                <a:latin typeface="Verdana"/>
                <a:cs typeface="Verdana"/>
              </a:rPr>
              <a:t>ph</a:t>
            </a:r>
            <a:r>
              <a:rPr sz="1200" b="1" spc="-35" dirty="0">
                <a:solidFill>
                  <a:srgbClr val="E6E7E8"/>
                </a:solidFill>
                <a:latin typeface="Noto Sans"/>
                <a:cs typeface="Noto Sans"/>
              </a:rPr>
              <a:t>ụ</a:t>
            </a:r>
            <a:r>
              <a:rPr sz="1200" b="1" spc="-35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17427" y="2160969"/>
            <a:ext cx="815975" cy="784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950" b="1" spc="-470" dirty="0">
                <a:solidFill>
                  <a:srgbClr val="6D958F"/>
                </a:solidFill>
                <a:latin typeface="Verdana"/>
                <a:cs typeface="Verdana"/>
              </a:rPr>
              <a:t>02</a:t>
            </a:r>
            <a:endParaRPr sz="49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28245" y="3007123"/>
            <a:ext cx="2763520" cy="2037080"/>
          </a:xfrm>
          <a:prstGeom prst="rect">
            <a:avLst/>
          </a:prstGeom>
          <a:solidFill>
            <a:srgbClr val="416B63"/>
          </a:solidFill>
        </p:spPr>
        <p:txBody>
          <a:bodyPr vert="horz" wrap="square" lIns="0" tIns="164465" rIns="0" bIns="0" rtlCol="0">
            <a:spAutoFit/>
          </a:bodyPr>
          <a:lstStyle/>
          <a:p>
            <a:pPr marL="295275" marR="212725" algn="just">
              <a:lnSpc>
                <a:spcPct val="114599"/>
              </a:lnSpc>
              <a:spcBef>
                <a:spcPts val="1295"/>
              </a:spcBef>
            </a:pP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Nă</a:t>
            </a:r>
            <a:r>
              <a:rPr sz="1800" b="1" baseline="11574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m</a:t>
            </a:r>
            <a:r>
              <a:rPr sz="1200" b="1" spc="3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5" dirty="0">
                <a:solidFill>
                  <a:srgbClr val="E6E7E8"/>
                </a:solidFill>
                <a:latin typeface="Noto Sans"/>
                <a:cs typeface="Noto Sans"/>
              </a:rPr>
              <a:t>đ</a:t>
            </a:r>
            <a:r>
              <a:rPr sz="1200" b="1" spc="-3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19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15" dirty="0">
                <a:solidFill>
                  <a:srgbClr val="E6E7E8"/>
                </a:solidFill>
                <a:latin typeface="Noto Sans"/>
                <a:cs typeface="Noto Sans"/>
              </a:rPr>
              <a:t>ợ</a:t>
            </a:r>
            <a:r>
              <a:rPr sz="1200" b="1" spc="-10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39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hành</a:t>
            </a:r>
            <a:r>
              <a:rPr sz="1200" b="1" spc="3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vi</a:t>
            </a:r>
            <a:r>
              <a:rPr sz="1200" b="1" spc="39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khách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hàng</a:t>
            </a:r>
            <a:r>
              <a:rPr sz="1200" b="1" spc="-1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có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xu</a:t>
            </a:r>
            <a:r>
              <a:rPr sz="1200" b="1" spc="8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5" dirty="0">
                <a:solidFill>
                  <a:srgbClr val="E6E7E8"/>
                </a:solidFill>
                <a:latin typeface="Verdana"/>
                <a:cs typeface="Verdana"/>
              </a:rPr>
              <a:t>h</a:t>
            </a:r>
            <a:r>
              <a:rPr sz="1200" b="1" spc="-13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9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280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25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29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12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114" dirty="0">
                <a:solidFill>
                  <a:srgbClr val="E6E7E8"/>
                </a:solidFill>
                <a:latin typeface="Verdana"/>
                <a:cs typeface="Verdana"/>
              </a:rPr>
              <a:t>g</a:t>
            </a:r>
            <a:r>
              <a:rPr sz="1200" b="1" spc="31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gi</a:t>
            </a:r>
            <a:r>
              <a:rPr sz="1200" b="1" spc="-70" dirty="0">
                <a:solidFill>
                  <a:srgbClr val="E6E7E8"/>
                </a:solidFill>
                <a:latin typeface="Noto Sans"/>
                <a:cs typeface="Noto Sans"/>
              </a:rPr>
              <a:t>ả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m</a:t>
            </a:r>
            <a:r>
              <a:rPr sz="1200" b="1" spc="7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40" dirty="0">
                <a:solidFill>
                  <a:srgbClr val="E6E7E8"/>
                </a:solidFill>
                <a:latin typeface="Verdana"/>
                <a:cs typeface="Verdana"/>
              </a:rPr>
              <a:t>ho</a:t>
            </a:r>
            <a:r>
              <a:rPr sz="1200" b="1" spc="-40" dirty="0">
                <a:solidFill>
                  <a:srgbClr val="E6E7E8"/>
                </a:solidFill>
                <a:latin typeface="Noto Sans"/>
                <a:cs typeface="Noto Sans"/>
              </a:rPr>
              <a:t>ạ</a:t>
            </a:r>
            <a:r>
              <a:rPr sz="1200" b="1" spc="-40" dirty="0">
                <a:solidFill>
                  <a:srgbClr val="E6E7E8"/>
                </a:solidFill>
                <a:latin typeface="Verdana"/>
                <a:cs typeface="Verdana"/>
              </a:rPr>
              <a:t>t 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độ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ng</a:t>
            </a:r>
            <a:r>
              <a:rPr sz="1200" b="1" spc="15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trong</a:t>
            </a:r>
            <a:r>
              <a:rPr sz="1200" b="1" spc="16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các</a:t>
            </a:r>
            <a:r>
              <a:rPr sz="1200" b="1" spc="16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kỳ</a:t>
            </a:r>
            <a:r>
              <a:rPr sz="1200" b="1" spc="15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ngh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ỉ</a:t>
            </a:r>
            <a:r>
              <a:rPr sz="1200" b="1" spc="260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lê</a:t>
            </a:r>
            <a:r>
              <a:rPr sz="1800" b="1" spc="-37" baseline="13888" dirty="0">
                <a:solidFill>
                  <a:srgbClr val="E6E7E8"/>
                </a:solidFill>
                <a:latin typeface="Verdana"/>
                <a:cs typeface="Verdana"/>
              </a:rPr>
              <a:t>̃ 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dài,</a:t>
            </a:r>
            <a:r>
              <a:rPr sz="1200" b="1" spc="-1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lên</a:t>
            </a:r>
            <a:r>
              <a:rPr sz="1200" b="1" spc="-4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các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kê</a:t>
            </a:r>
            <a:r>
              <a:rPr sz="1800" b="1" spc="-30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800" b="1" spc="120" baseline="13888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35" dirty="0">
                <a:solidFill>
                  <a:srgbClr val="E6E7E8"/>
                </a:solidFill>
                <a:latin typeface="Verdana"/>
                <a:cs typeface="Verdana"/>
              </a:rPr>
              <a:t>ho</a:t>
            </a:r>
            <a:r>
              <a:rPr sz="1200" b="1" spc="-35" dirty="0">
                <a:solidFill>
                  <a:srgbClr val="E6E7E8"/>
                </a:solidFill>
                <a:latin typeface="Noto Sans"/>
                <a:cs typeface="Noto Sans"/>
              </a:rPr>
              <a:t>ạ</a:t>
            </a:r>
            <a:r>
              <a:rPr sz="1200" b="1" spc="-35" dirty="0">
                <a:solidFill>
                  <a:srgbClr val="E6E7E8"/>
                </a:solidFill>
                <a:latin typeface="Verdana"/>
                <a:cs typeface="Verdana"/>
              </a:rPr>
              <a:t>ch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để</a:t>
            </a:r>
            <a:r>
              <a:rPr sz="1200" b="1" spc="50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25" dirty="0">
                <a:solidFill>
                  <a:srgbClr val="E6E7E8"/>
                </a:solidFill>
                <a:latin typeface="Noto Sans"/>
                <a:cs typeface="Noto Sans"/>
              </a:rPr>
              <a:t>đẩ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y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m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ạ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nh</a:t>
            </a:r>
            <a:r>
              <a:rPr sz="1200" b="1" spc="5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các</a:t>
            </a:r>
            <a:r>
              <a:rPr sz="1200" b="1" spc="3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d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fi</a:t>
            </a:r>
            <a:r>
              <a:rPr sz="1200" b="1" spc="484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án</a:t>
            </a:r>
            <a:r>
              <a:rPr sz="1200" b="1" spc="3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vào</a:t>
            </a:r>
            <a:r>
              <a:rPr sz="1200" b="1" spc="3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95" dirty="0">
                <a:solidFill>
                  <a:srgbClr val="E6E7E8"/>
                </a:solidFill>
                <a:latin typeface="Verdana"/>
                <a:cs typeface="Verdana"/>
              </a:rPr>
              <a:t>thò</a:t>
            </a:r>
            <a:r>
              <a:rPr sz="1200" b="1" spc="19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8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 gian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tr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2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210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95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22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45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kỳ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lê</a:t>
            </a:r>
            <a:r>
              <a:rPr sz="1800" b="1" spc="-30" baseline="13888" dirty="0">
                <a:solidFill>
                  <a:srgbClr val="E6E7E8"/>
                </a:solidFill>
                <a:latin typeface="Verdana"/>
                <a:cs typeface="Verdana"/>
              </a:rPr>
              <a:t>̃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38663" y="2160969"/>
            <a:ext cx="817244" cy="784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950" b="1" spc="-470" dirty="0">
                <a:solidFill>
                  <a:srgbClr val="6D958F"/>
                </a:solidFill>
                <a:latin typeface="Verdana"/>
                <a:cs typeface="Verdana"/>
              </a:rPr>
              <a:t>03</a:t>
            </a:r>
            <a:endParaRPr sz="49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24376" y="5783471"/>
            <a:ext cx="845819" cy="784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950" b="1" spc="-355" dirty="0">
                <a:solidFill>
                  <a:srgbClr val="6D958F"/>
                </a:solidFill>
                <a:latin typeface="Verdana"/>
                <a:cs typeface="Verdana"/>
              </a:rPr>
              <a:t>06</a:t>
            </a:r>
            <a:endParaRPr sz="495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65735" y="6654271"/>
            <a:ext cx="2763520" cy="2037080"/>
          </a:xfrm>
          <a:prstGeom prst="rect">
            <a:avLst/>
          </a:prstGeom>
          <a:solidFill>
            <a:srgbClr val="416B63"/>
          </a:solidFill>
        </p:spPr>
        <p:txBody>
          <a:bodyPr vert="horz" wrap="square" lIns="0" tIns="145415" rIns="0" bIns="0" rtlCol="0">
            <a:spAutoFit/>
          </a:bodyPr>
          <a:lstStyle/>
          <a:p>
            <a:pPr marL="142240" marR="134620" algn="just">
              <a:lnSpc>
                <a:spcPct val="114599"/>
              </a:lnSpc>
              <a:spcBef>
                <a:spcPts val="1145"/>
              </a:spcBef>
            </a:pP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Theo</a:t>
            </a:r>
            <a:r>
              <a:rPr sz="1200" spc="3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dõi</a:t>
            </a:r>
            <a:r>
              <a:rPr sz="1200" spc="3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sát</a:t>
            </a:r>
            <a:r>
              <a:rPr sz="1200" spc="3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sao</a:t>
            </a:r>
            <a:r>
              <a:rPr sz="1200" spc="3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và</a:t>
            </a:r>
            <a:r>
              <a:rPr sz="1200" spc="3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E6E7E8"/>
                </a:solidFill>
                <a:latin typeface="Noto Sans"/>
                <a:cs typeface="Noto Sans"/>
              </a:rPr>
              <a:t>đ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ánh</a:t>
            </a:r>
            <a:r>
              <a:rPr sz="1200" spc="34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E6E7E8"/>
                </a:solidFill>
                <a:latin typeface="Verdana"/>
                <a:cs typeface="Verdana"/>
              </a:rPr>
              <a:t>giá </a:t>
            </a:r>
            <a:r>
              <a:rPr sz="1200" spc="-130" dirty="0">
                <a:solidFill>
                  <a:srgbClr val="E6E7E8"/>
                </a:solidFill>
                <a:latin typeface="Verdana"/>
                <a:cs typeface="Verdana"/>
              </a:rPr>
              <a:t>th</a:t>
            </a:r>
            <a:r>
              <a:rPr sz="1200" spc="-14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spc="-130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spc="-420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spc="-120" dirty="0">
                <a:solidFill>
                  <a:srgbClr val="E6E7E8"/>
                </a:solidFill>
                <a:latin typeface="Verdana"/>
                <a:cs typeface="Verdana"/>
              </a:rPr>
              <a:t>̀</a:t>
            </a:r>
            <a:r>
              <a:rPr sz="1200" spc="2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spc="-119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spc="-2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spc="-10" dirty="0">
                <a:solidFill>
                  <a:srgbClr val="E6E7E8"/>
                </a:solidFill>
                <a:latin typeface="Verdana"/>
                <a:cs typeface="Verdana"/>
              </a:rPr>
              <a:t>g</a:t>
            </a:r>
            <a:r>
              <a:rPr sz="1200" spc="30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xuyên</a:t>
            </a:r>
            <a:r>
              <a:rPr sz="1200" spc="-1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châ</a:t>
            </a:r>
            <a:r>
              <a:rPr sz="1800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spc="3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spc="35" dirty="0">
                <a:solidFill>
                  <a:srgbClr val="E6E7E8"/>
                </a:solidFill>
                <a:latin typeface="Verdana"/>
                <a:cs typeface="Verdana"/>
              </a:rPr>
              <a:t>l</a:t>
            </a:r>
            <a:r>
              <a:rPr sz="1200" spc="2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spc="-114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spc="35" dirty="0">
                <a:solidFill>
                  <a:srgbClr val="E6E7E8"/>
                </a:solidFill>
                <a:latin typeface="Noto Sans"/>
                <a:cs typeface="Noto Sans"/>
              </a:rPr>
              <a:t>ợ</a:t>
            </a:r>
            <a:r>
              <a:rPr sz="1200" spc="3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spc="40" dirty="0">
                <a:solidFill>
                  <a:srgbClr val="E6E7E8"/>
                </a:solidFill>
                <a:latin typeface="Verdana"/>
                <a:cs typeface="Verdana"/>
              </a:rPr>
              <a:t>g</a:t>
            </a:r>
            <a:r>
              <a:rPr sz="1200" spc="3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E6E7E8"/>
                </a:solidFill>
                <a:latin typeface="Verdana"/>
                <a:cs typeface="Verdana"/>
              </a:rPr>
              <a:t>hàng 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hóa</a:t>
            </a:r>
            <a:r>
              <a:rPr sz="1200" spc="2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cũng</a:t>
            </a:r>
            <a:r>
              <a:rPr sz="1200" spc="27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E6E7E8"/>
                </a:solidFill>
                <a:latin typeface="Verdana"/>
                <a:cs typeface="Verdana"/>
              </a:rPr>
              <a:t>nh</a:t>
            </a:r>
            <a:r>
              <a:rPr sz="1200" spc="3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spc="-123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spc="22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châ</a:t>
            </a:r>
            <a:r>
              <a:rPr sz="1800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spc="27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spc="30" dirty="0">
                <a:solidFill>
                  <a:srgbClr val="E6E7E8"/>
                </a:solidFill>
                <a:latin typeface="Verdana"/>
                <a:cs typeface="Verdana"/>
              </a:rPr>
              <a:t>l</a:t>
            </a:r>
            <a:r>
              <a:rPr sz="1200" spc="1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spc="-114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spc="30" dirty="0">
                <a:solidFill>
                  <a:srgbClr val="E6E7E8"/>
                </a:solidFill>
                <a:latin typeface="Noto Sans"/>
                <a:cs typeface="Noto Sans"/>
              </a:rPr>
              <a:t>ợ</a:t>
            </a:r>
            <a:r>
              <a:rPr sz="1200" spc="2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spc="35" dirty="0">
                <a:solidFill>
                  <a:srgbClr val="E6E7E8"/>
                </a:solidFill>
                <a:latin typeface="Verdana"/>
                <a:cs typeface="Verdana"/>
              </a:rPr>
              <a:t>g</a:t>
            </a:r>
            <a:r>
              <a:rPr sz="1200" spc="2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E6E7E8"/>
                </a:solidFill>
                <a:latin typeface="Verdana"/>
                <a:cs typeface="Verdana"/>
              </a:rPr>
              <a:t>ho</a:t>
            </a:r>
            <a:r>
              <a:rPr sz="1200" spc="-20" dirty="0">
                <a:solidFill>
                  <a:srgbClr val="E6E7E8"/>
                </a:solidFill>
                <a:latin typeface="Noto Sans"/>
                <a:cs typeface="Noto Sans"/>
              </a:rPr>
              <a:t>ạ</a:t>
            </a:r>
            <a:r>
              <a:rPr sz="1200" spc="-20" dirty="0">
                <a:solidFill>
                  <a:srgbClr val="E6E7E8"/>
                </a:solidFill>
                <a:latin typeface="Verdana"/>
                <a:cs typeface="Verdana"/>
              </a:rPr>
              <a:t>t </a:t>
            </a:r>
            <a:r>
              <a:rPr sz="1200" dirty="0">
                <a:solidFill>
                  <a:srgbClr val="E6E7E8"/>
                </a:solidFill>
                <a:latin typeface="Noto Sans"/>
                <a:cs typeface="Noto Sans"/>
              </a:rPr>
              <a:t>độ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ng</a:t>
            </a:r>
            <a:r>
              <a:rPr sz="1200" spc="-1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dirty="0">
                <a:solidFill>
                  <a:srgbClr val="E6E7E8"/>
                </a:solidFill>
                <a:latin typeface="Noto Sans"/>
                <a:cs typeface="Noto Sans"/>
              </a:rPr>
              <a:t>ủ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a</a:t>
            </a:r>
            <a:r>
              <a:rPr sz="1200" spc="-1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spc="55" dirty="0">
                <a:solidFill>
                  <a:srgbClr val="E6E7E8"/>
                </a:solidFill>
                <a:latin typeface="Verdana"/>
                <a:cs typeface="Verdana"/>
              </a:rPr>
              <a:t>các</a:t>
            </a:r>
            <a:r>
              <a:rPr sz="1200" spc="-1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E6E7E8"/>
                </a:solidFill>
                <a:latin typeface="Verdana"/>
                <a:cs typeface="Verdana"/>
              </a:rPr>
              <a:t>nhà</a:t>
            </a:r>
            <a:r>
              <a:rPr sz="1200" spc="-1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cung</a:t>
            </a:r>
            <a:r>
              <a:rPr sz="1200" spc="-1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câ</a:t>
            </a:r>
            <a:r>
              <a:rPr sz="1800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p.</a:t>
            </a:r>
            <a:r>
              <a:rPr sz="1200" spc="-1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E6E7E8"/>
                </a:solidFill>
                <a:latin typeface="Verdana"/>
                <a:cs typeface="Verdana"/>
              </a:rPr>
              <a:t>Tìm 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thêm</a:t>
            </a:r>
            <a:r>
              <a:rPr sz="1200" spc="-7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E6E7E8"/>
                </a:solidFill>
                <a:latin typeface="Verdana"/>
                <a:cs typeface="Verdana"/>
              </a:rPr>
              <a:t>nh</a:t>
            </a:r>
            <a:r>
              <a:rPr sz="1200" spc="-16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spc="75" dirty="0">
                <a:solidFill>
                  <a:srgbClr val="E6E7E8"/>
                </a:solidFill>
                <a:latin typeface="Verdana"/>
                <a:cs typeface="Verdana"/>
              </a:rPr>
              <a:t>̃</a:t>
            </a:r>
            <a:r>
              <a:rPr sz="1200" spc="-121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spc="-4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spc="-30" dirty="0">
                <a:solidFill>
                  <a:srgbClr val="E6E7E8"/>
                </a:solidFill>
                <a:latin typeface="Verdana"/>
                <a:cs typeface="Verdana"/>
              </a:rPr>
              <a:t>g</a:t>
            </a:r>
            <a:r>
              <a:rPr sz="1200" spc="13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NCC</a:t>
            </a:r>
            <a:r>
              <a:rPr sz="1200" spc="1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E6E7E8"/>
                </a:solidFill>
                <a:latin typeface="Verdana"/>
                <a:cs typeface="Verdana"/>
              </a:rPr>
              <a:t>m</a:t>
            </a:r>
            <a:r>
              <a:rPr sz="1200" spc="-185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spc="110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spc="-121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spc="-35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r>
              <a:rPr sz="1200" spc="1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spc="-190" dirty="0">
                <a:solidFill>
                  <a:srgbClr val="E6E7E8"/>
                </a:solidFill>
                <a:latin typeface="Verdana"/>
                <a:cs typeface="Verdana"/>
              </a:rPr>
              <a:t>tiê</a:t>
            </a:r>
            <a:r>
              <a:rPr sz="1800" spc="-284" baseline="13888" dirty="0">
                <a:solidFill>
                  <a:srgbClr val="E6E7E8"/>
                </a:solidFill>
                <a:latin typeface="Verdana"/>
                <a:cs typeface="Verdana"/>
              </a:rPr>
              <a:t>̀</a:t>
            </a:r>
            <a:r>
              <a:rPr sz="1800" spc="127" baseline="13888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m</a:t>
            </a:r>
            <a:r>
              <a:rPr sz="1200" spc="14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E6E7E8"/>
                </a:solidFill>
                <a:latin typeface="Verdana"/>
                <a:cs typeface="Verdana"/>
              </a:rPr>
              <a:t>năng </a:t>
            </a:r>
            <a:r>
              <a:rPr sz="1200" spc="-45" dirty="0">
                <a:solidFill>
                  <a:srgbClr val="E6E7E8"/>
                </a:solidFill>
                <a:latin typeface="Verdana"/>
                <a:cs typeface="Verdana"/>
              </a:rPr>
              <a:t>thay</a:t>
            </a:r>
            <a:r>
              <a:rPr sz="1200" spc="-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cho</a:t>
            </a:r>
            <a:r>
              <a:rPr sz="1200" spc="-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spc="55" dirty="0">
                <a:solidFill>
                  <a:srgbClr val="E6E7E8"/>
                </a:solidFill>
                <a:latin typeface="Verdana"/>
                <a:cs typeface="Verdana"/>
              </a:rPr>
              <a:t>các</a:t>
            </a:r>
            <a:r>
              <a:rPr sz="1200" spc="-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E6E7E8"/>
                </a:solidFill>
                <a:latin typeface="Verdana"/>
                <a:cs typeface="Verdana"/>
              </a:rPr>
              <a:t>nhà</a:t>
            </a:r>
            <a:r>
              <a:rPr sz="1200" spc="-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ho</a:t>
            </a:r>
            <a:r>
              <a:rPr sz="1200" dirty="0">
                <a:solidFill>
                  <a:srgbClr val="E6E7E8"/>
                </a:solidFill>
                <a:latin typeface="Noto Sans"/>
                <a:cs typeface="Noto Sans"/>
              </a:rPr>
              <a:t>ạ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spc="-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E6E7E8"/>
                </a:solidFill>
                <a:latin typeface="Noto Sans"/>
                <a:cs typeface="Noto Sans"/>
              </a:rPr>
              <a:t>độ</a:t>
            </a:r>
            <a:r>
              <a:rPr sz="1200" dirty="0">
                <a:solidFill>
                  <a:srgbClr val="E6E7E8"/>
                </a:solidFill>
                <a:latin typeface="Verdana"/>
                <a:cs typeface="Verdana"/>
              </a:rPr>
              <a:t>ng</a:t>
            </a:r>
            <a:r>
              <a:rPr sz="1200" spc="-25" dirty="0">
                <a:solidFill>
                  <a:srgbClr val="E6E7E8"/>
                </a:solidFill>
                <a:latin typeface="Verdana"/>
                <a:cs typeface="Verdana"/>
              </a:rPr>
              <a:t> kém </a:t>
            </a:r>
            <a:r>
              <a:rPr sz="1200" spc="-45" dirty="0">
                <a:solidFill>
                  <a:srgbClr val="E6E7E8"/>
                </a:solidFill>
                <a:latin typeface="Verdana"/>
                <a:cs typeface="Verdana"/>
              </a:rPr>
              <a:t>hi</a:t>
            </a:r>
            <a:r>
              <a:rPr sz="1200" spc="-45" dirty="0">
                <a:solidFill>
                  <a:srgbClr val="E6E7E8"/>
                </a:solidFill>
                <a:latin typeface="Noto Sans"/>
                <a:cs typeface="Noto Sans"/>
              </a:rPr>
              <a:t>ệ</a:t>
            </a:r>
            <a:r>
              <a:rPr sz="1200" spc="-4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E6E7E8"/>
                </a:solidFill>
                <a:latin typeface="Verdana"/>
                <a:cs typeface="Verdana"/>
              </a:rPr>
              <a:t>qu</a:t>
            </a:r>
            <a:r>
              <a:rPr sz="1200" spc="-25" dirty="0">
                <a:solidFill>
                  <a:srgbClr val="E6E7E8"/>
                </a:solidFill>
                <a:latin typeface="Noto Sans"/>
                <a:cs typeface="Noto Sans"/>
              </a:rPr>
              <a:t>ả</a:t>
            </a:r>
            <a:endParaRPr sz="1200">
              <a:latin typeface="Noto Sans"/>
              <a:cs typeface="Noto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2046" y="6654271"/>
            <a:ext cx="2763520" cy="2037080"/>
          </a:xfrm>
          <a:prstGeom prst="rect">
            <a:avLst/>
          </a:prstGeom>
          <a:solidFill>
            <a:srgbClr val="416B63"/>
          </a:solidFill>
        </p:spPr>
        <p:txBody>
          <a:bodyPr vert="horz" wrap="square" lIns="0" tIns="145415" rIns="0" bIns="0" rtlCol="0">
            <a:spAutoFit/>
          </a:bodyPr>
          <a:lstStyle/>
          <a:p>
            <a:pPr marL="220979" marR="202565" algn="just">
              <a:lnSpc>
                <a:spcPct val="114599"/>
              </a:lnSpc>
              <a:spcBef>
                <a:spcPts val="1145"/>
              </a:spcBef>
            </a:pPr>
            <a:r>
              <a:rPr sz="1200" b="1" spc="-5" dirty="0">
                <a:solidFill>
                  <a:srgbClr val="E6E7E8"/>
                </a:solidFill>
                <a:latin typeface="Verdana"/>
                <a:cs typeface="Verdana"/>
              </a:rPr>
              <a:t>M</a:t>
            </a:r>
            <a:r>
              <a:rPr sz="1200" b="1" spc="-5" dirty="0">
                <a:solidFill>
                  <a:srgbClr val="E6E7E8"/>
                </a:solidFill>
                <a:latin typeface="Noto Sans"/>
                <a:cs typeface="Noto Sans"/>
              </a:rPr>
              <a:t>ở</a:t>
            </a:r>
            <a:r>
              <a:rPr sz="1200" b="1" spc="245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r</a:t>
            </a:r>
            <a:r>
              <a:rPr sz="1200" b="1" spc="-80" dirty="0">
                <a:solidFill>
                  <a:srgbClr val="E6E7E8"/>
                </a:solidFill>
                <a:latin typeface="Noto Sans"/>
                <a:cs typeface="Noto Sans"/>
              </a:rPr>
              <a:t>ộ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ng</a:t>
            </a:r>
            <a:r>
              <a:rPr sz="1200" b="1" spc="15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th</a:t>
            </a:r>
            <a:r>
              <a:rPr sz="1200" b="1" spc="-70" dirty="0">
                <a:solidFill>
                  <a:srgbClr val="E6E7E8"/>
                </a:solidFill>
                <a:latin typeface="Noto Sans"/>
                <a:cs typeface="Noto Sans"/>
              </a:rPr>
              <a:t>ị</a:t>
            </a:r>
            <a:r>
              <a:rPr sz="1200" b="1" spc="250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tr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3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390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̀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4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g</a:t>
            </a:r>
            <a:r>
              <a:rPr sz="1200" b="1" spc="15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sang</a:t>
            </a:r>
            <a:r>
              <a:rPr sz="1200" b="1" spc="15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các</a:t>
            </a:r>
            <a:r>
              <a:rPr sz="1200" b="1" spc="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4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1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195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110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21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30" dirty="0">
                <a:solidFill>
                  <a:srgbClr val="E6E7E8"/>
                </a:solidFill>
                <a:latin typeface="Verdana"/>
                <a:cs typeface="Verdana"/>
              </a:rPr>
              <a:t>c 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Châu</a:t>
            </a:r>
            <a:r>
              <a:rPr sz="1200" b="1" spc="-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Á,</a:t>
            </a:r>
            <a:r>
              <a:rPr sz="1200" b="1" spc="-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30" dirty="0">
                <a:solidFill>
                  <a:srgbClr val="E6E7E8"/>
                </a:solidFill>
                <a:latin typeface="Verdana"/>
                <a:cs typeface="Verdana"/>
              </a:rPr>
              <a:t>Nam</a:t>
            </a:r>
            <a:r>
              <a:rPr sz="1200" b="1" spc="-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Mỹ</a:t>
            </a:r>
            <a:r>
              <a:rPr sz="1200" b="1" spc="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v</a:t>
            </a:r>
            <a:r>
              <a:rPr sz="1200" b="1" spc="-210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95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22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45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r>
              <a:rPr sz="1200" b="1" spc="-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20" dirty="0">
                <a:solidFill>
                  <a:srgbClr val="E6E7E8"/>
                </a:solidFill>
                <a:latin typeface="Noto Sans"/>
                <a:cs typeface="Noto Sans"/>
              </a:rPr>
              <a:t>đặ</a:t>
            </a:r>
            <a:r>
              <a:rPr sz="1200" b="1" spc="20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E6E7E8"/>
                </a:solidFill>
                <a:latin typeface="Noto Sans"/>
                <a:cs typeface="Noto Sans"/>
              </a:rPr>
              <a:t>đ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r>
              <a:rPr sz="1200" b="1" spc="-70" dirty="0">
                <a:solidFill>
                  <a:srgbClr val="E6E7E8"/>
                </a:solidFill>
                <a:latin typeface="Noto Sans"/>
                <a:cs typeface="Noto Sans"/>
              </a:rPr>
              <a:t>ể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m</a:t>
            </a:r>
            <a:r>
              <a:rPr sz="1200" b="1" spc="8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ho</a:t>
            </a:r>
            <a:r>
              <a:rPr sz="1200" b="1" spc="-65" dirty="0">
                <a:solidFill>
                  <a:srgbClr val="E6E7E8"/>
                </a:solidFill>
                <a:latin typeface="Noto Sans"/>
                <a:cs typeface="Noto Sans"/>
              </a:rPr>
              <a:t>ạ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spc="8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45" dirty="0">
                <a:solidFill>
                  <a:srgbClr val="E6E7E8"/>
                </a:solidFill>
                <a:latin typeface="Noto Sans"/>
                <a:cs typeface="Noto Sans"/>
              </a:rPr>
              <a:t>độ</a:t>
            </a:r>
            <a:r>
              <a:rPr sz="1200" b="1" spc="-45" dirty="0">
                <a:solidFill>
                  <a:srgbClr val="E6E7E8"/>
                </a:solidFill>
                <a:latin typeface="Verdana"/>
                <a:cs typeface="Verdana"/>
              </a:rPr>
              <a:t>ng</a:t>
            </a:r>
            <a:r>
              <a:rPr sz="1200" b="1" spc="8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45" dirty="0">
                <a:solidFill>
                  <a:srgbClr val="E6E7E8"/>
                </a:solidFill>
                <a:latin typeface="Verdana"/>
                <a:cs typeface="Verdana"/>
              </a:rPr>
              <a:t>gâ</a:t>
            </a:r>
            <a:r>
              <a:rPr sz="1800" b="1" spc="-217" baseline="13888" dirty="0">
                <a:solidFill>
                  <a:srgbClr val="E6E7E8"/>
                </a:solidFill>
                <a:latin typeface="Verdana"/>
                <a:cs typeface="Verdana"/>
              </a:rPr>
              <a:t>̀</a:t>
            </a:r>
            <a:r>
              <a:rPr sz="1800" b="1" spc="-209" baseline="13888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8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nh</a:t>
            </a:r>
            <a:r>
              <a:rPr sz="1200" b="1" spc="-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7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41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xuyên</a:t>
            </a:r>
            <a:r>
              <a:rPr sz="1200" b="1" spc="1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suô</a:t>
            </a:r>
            <a:r>
              <a:rPr sz="1800" b="1" spc="-82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spc="1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310" dirty="0">
                <a:solidFill>
                  <a:srgbClr val="E6E7E8"/>
                </a:solidFill>
                <a:latin typeface="Verdana"/>
                <a:cs typeface="Verdana"/>
              </a:rPr>
              <a:t>1</a:t>
            </a:r>
            <a:r>
              <a:rPr sz="1200" b="1" spc="1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35" dirty="0">
                <a:solidFill>
                  <a:srgbClr val="E6E7E8"/>
                </a:solidFill>
                <a:latin typeface="Verdana"/>
                <a:cs typeface="Verdana"/>
              </a:rPr>
              <a:t>năm</a:t>
            </a:r>
            <a:r>
              <a:rPr sz="1200" b="1" spc="1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để</a:t>
            </a:r>
            <a:r>
              <a:rPr sz="1200" b="1" spc="285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bù</a:t>
            </a:r>
            <a:r>
              <a:rPr sz="1200" b="1" spc="19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vào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kho</a:t>
            </a:r>
            <a:r>
              <a:rPr sz="1200" b="1" spc="-75" dirty="0">
                <a:solidFill>
                  <a:srgbClr val="E6E7E8"/>
                </a:solidFill>
                <a:latin typeface="Noto Sans"/>
                <a:cs typeface="Noto Sans"/>
              </a:rPr>
              <a:t>ả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ng</a:t>
            </a:r>
            <a:r>
              <a:rPr sz="1200" b="1" spc="12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45" dirty="0">
                <a:solidFill>
                  <a:srgbClr val="E6E7E8"/>
                </a:solidFill>
                <a:latin typeface="Verdana"/>
                <a:cs typeface="Verdana"/>
              </a:rPr>
              <a:t>thò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3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r>
              <a:rPr sz="1200" b="1" spc="12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gian</a:t>
            </a:r>
            <a:r>
              <a:rPr sz="1200" b="1" spc="12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4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-124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g</a:t>
            </a:r>
            <a:r>
              <a:rPr sz="1200" b="1" spc="12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35" dirty="0">
                <a:solidFill>
                  <a:srgbClr val="E6E7E8"/>
                </a:solidFill>
                <a:latin typeface="Noto Sans"/>
                <a:cs typeface="Noto Sans"/>
              </a:rPr>
              <a:t>đ</a:t>
            </a:r>
            <a:r>
              <a:rPr sz="1200" b="1" spc="-35" dirty="0">
                <a:solidFill>
                  <a:srgbClr val="E6E7E8"/>
                </a:solidFill>
                <a:latin typeface="Verdana"/>
                <a:cs typeface="Verdana"/>
              </a:rPr>
              <a:t>ô</a:t>
            </a:r>
            <a:r>
              <a:rPr sz="1800" b="1" spc="-52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35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r>
              <a:rPr sz="1200" b="1" spc="12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ít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10" dirty="0">
                <a:solidFill>
                  <a:srgbClr val="E6E7E8"/>
                </a:solidFill>
                <a:latin typeface="Verdana"/>
                <a:cs typeface="Verdana"/>
              </a:rPr>
              <a:t>d</a:t>
            </a:r>
            <a:r>
              <a:rPr sz="1200" b="1" spc="10" dirty="0">
                <a:solidFill>
                  <a:srgbClr val="E6E7E8"/>
                </a:solidFill>
                <a:latin typeface="Noto Sans"/>
                <a:cs typeface="Noto Sans"/>
              </a:rPr>
              <a:t>fi</a:t>
            </a:r>
            <a:r>
              <a:rPr sz="1200" b="1" spc="55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110" dirty="0">
                <a:solidFill>
                  <a:srgbClr val="E6E7E8"/>
                </a:solidFill>
                <a:latin typeface="Verdana"/>
                <a:cs typeface="Verdana"/>
              </a:rPr>
              <a:t>án,</a:t>
            </a:r>
            <a:r>
              <a:rPr sz="1200" b="1" spc="-4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khi</a:t>
            </a:r>
            <a:r>
              <a:rPr sz="1200" b="1" spc="-4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các</a:t>
            </a:r>
            <a:r>
              <a:rPr sz="1200" b="1" spc="-4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khách</a:t>
            </a:r>
            <a:r>
              <a:rPr sz="1200" b="1" spc="-4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hàng</a:t>
            </a:r>
            <a:r>
              <a:rPr sz="1200" b="1" spc="-45" dirty="0">
                <a:solidFill>
                  <a:srgbClr val="E6E7E8"/>
                </a:solidFill>
                <a:latin typeface="Verdana"/>
                <a:cs typeface="Verdana"/>
              </a:rPr>
              <a:t> l</a:t>
            </a:r>
            <a:r>
              <a:rPr sz="1200" b="1" spc="-200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105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21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3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5" dirty="0">
                <a:solidFill>
                  <a:srgbClr val="E6E7E8"/>
                </a:solidFill>
                <a:latin typeface="Noto Sans"/>
                <a:cs typeface="Noto Sans"/>
              </a:rPr>
              <a:t>ở</a:t>
            </a:r>
            <a:r>
              <a:rPr sz="1200" b="1" spc="265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Châu</a:t>
            </a:r>
            <a:r>
              <a:rPr sz="1200" b="1" spc="1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Âu</a:t>
            </a:r>
            <a:r>
              <a:rPr sz="1200" b="1" spc="1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30" dirty="0">
                <a:solidFill>
                  <a:srgbClr val="E6E7E8"/>
                </a:solidFill>
                <a:latin typeface="Verdana"/>
                <a:cs typeface="Verdana"/>
              </a:rPr>
              <a:t>b</a:t>
            </a:r>
            <a:r>
              <a:rPr sz="1200" b="1" spc="-4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0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185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120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120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20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1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vào</a:t>
            </a:r>
            <a:r>
              <a:rPr sz="1200" b="1" spc="1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kỳ</a:t>
            </a:r>
            <a:r>
              <a:rPr sz="1200" b="1" spc="16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nghı̃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dài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40" dirty="0">
                <a:solidFill>
                  <a:srgbClr val="E6E7E8"/>
                </a:solidFill>
                <a:latin typeface="Verdana"/>
                <a:cs typeface="Verdana"/>
              </a:rPr>
              <a:t>(Hè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và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40" dirty="0">
                <a:solidFill>
                  <a:srgbClr val="E6E7E8"/>
                </a:solidFill>
                <a:latin typeface="Verdana"/>
                <a:cs typeface="Verdana"/>
              </a:rPr>
              <a:t>Cuô</a:t>
            </a:r>
            <a:r>
              <a:rPr sz="1800" b="1" spc="-60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40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75" dirty="0">
                <a:solidFill>
                  <a:srgbClr val="E6E7E8"/>
                </a:solidFill>
                <a:latin typeface="Verdana"/>
                <a:cs typeface="Verdana"/>
              </a:rPr>
              <a:t>năm)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32373" y="5783471"/>
            <a:ext cx="878840" cy="784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950" b="1" spc="-140" dirty="0">
                <a:solidFill>
                  <a:srgbClr val="6D958F"/>
                </a:solidFill>
                <a:latin typeface="Verdana"/>
                <a:cs typeface="Verdana"/>
              </a:rPr>
              <a:t>04</a:t>
            </a:r>
            <a:endParaRPr sz="495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76497" y="5783471"/>
            <a:ext cx="819150" cy="784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950" b="1" spc="-450" dirty="0">
                <a:solidFill>
                  <a:srgbClr val="6D958F"/>
                </a:solidFill>
                <a:latin typeface="Verdana"/>
                <a:cs typeface="Verdana"/>
              </a:rPr>
              <a:t>05</a:t>
            </a:r>
            <a:endParaRPr sz="495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73494" y="6654271"/>
            <a:ext cx="2763520" cy="2390140"/>
          </a:xfrm>
          <a:prstGeom prst="rect">
            <a:avLst/>
          </a:prstGeom>
          <a:solidFill>
            <a:srgbClr val="416B63"/>
          </a:solidFill>
        </p:spPr>
        <p:txBody>
          <a:bodyPr vert="horz" wrap="square" lIns="0" tIns="153670" rIns="0" bIns="0" rtlCol="0">
            <a:spAutoFit/>
          </a:bodyPr>
          <a:lstStyle/>
          <a:p>
            <a:pPr marL="252095" marR="182245" algn="just">
              <a:lnSpc>
                <a:spcPct val="114599"/>
              </a:lnSpc>
              <a:spcBef>
                <a:spcPts val="1210"/>
              </a:spcBef>
            </a:pP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Tăng</a:t>
            </a:r>
            <a:r>
              <a:rPr sz="1200" b="1" spc="31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tái</a:t>
            </a:r>
            <a:r>
              <a:rPr sz="1200" b="1" spc="31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5" dirty="0">
                <a:solidFill>
                  <a:srgbClr val="E6E7E8"/>
                </a:solidFill>
                <a:latin typeface="Noto Sans"/>
                <a:cs typeface="Noto Sans"/>
              </a:rPr>
              <a:t>đ</a:t>
            </a:r>
            <a:r>
              <a:rPr sz="1200" b="1" spc="-125" dirty="0">
                <a:solidFill>
                  <a:srgbClr val="E6E7E8"/>
                </a:solidFill>
                <a:latin typeface="Verdana"/>
                <a:cs typeface="Verdana"/>
              </a:rPr>
              <a:t>â</a:t>
            </a:r>
            <a:r>
              <a:rPr sz="1800" b="1" spc="-187" baseline="13888" dirty="0">
                <a:solidFill>
                  <a:srgbClr val="E6E7E8"/>
                </a:solidFill>
                <a:latin typeface="Verdana"/>
                <a:cs typeface="Verdana"/>
              </a:rPr>
              <a:t>̀</a:t>
            </a:r>
            <a:r>
              <a:rPr sz="1800" b="1" spc="-209" baseline="13888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31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spc="1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25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229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và</a:t>
            </a:r>
            <a:r>
              <a:rPr sz="1200" b="1" spc="31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Phân</a:t>
            </a:r>
            <a:r>
              <a:rPr sz="1200" b="1" spc="31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bô</a:t>
            </a:r>
            <a:r>
              <a:rPr sz="1800" b="1" spc="-127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800" b="1" baseline="13888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35" dirty="0">
                <a:solidFill>
                  <a:srgbClr val="E6E7E8"/>
                </a:solidFill>
                <a:latin typeface="Verdana"/>
                <a:cs typeface="Verdana"/>
              </a:rPr>
              <a:t>nguô</a:t>
            </a:r>
            <a:r>
              <a:rPr sz="1800" b="1" spc="-202" baseline="13888" dirty="0">
                <a:solidFill>
                  <a:srgbClr val="E6E7E8"/>
                </a:solidFill>
                <a:latin typeface="Verdana"/>
                <a:cs typeface="Verdana"/>
              </a:rPr>
              <a:t>̀</a:t>
            </a:r>
            <a:r>
              <a:rPr sz="1800" b="1" spc="-142" baseline="13888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56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20" dirty="0">
                <a:solidFill>
                  <a:srgbClr val="E6E7E8"/>
                </a:solidFill>
                <a:latin typeface="Verdana"/>
                <a:cs typeface="Verdana"/>
              </a:rPr>
              <a:t>l</a:t>
            </a:r>
            <a:r>
              <a:rPr sz="1200" b="1" spc="20" dirty="0">
                <a:solidFill>
                  <a:srgbClr val="E6E7E8"/>
                </a:solidFill>
                <a:latin typeface="Noto Sans"/>
                <a:cs typeface="Noto Sans"/>
              </a:rPr>
              <a:t>fi</a:t>
            </a:r>
            <a:r>
              <a:rPr sz="1200" b="1" spc="20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56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h</a:t>
            </a:r>
            <a:r>
              <a:rPr sz="1200" b="1" spc="-60" dirty="0">
                <a:solidFill>
                  <a:srgbClr val="E6E7E8"/>
                </a:solidFill>
                <a:latin typeface="Noto Sans"/>
                <a:cs typeface="Noto Sans"/>
              </a:rPr>
              <a:t>ợ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p</a:t>
            </a:r>
            <a:r>
              <a:rPr sz="1200" b="1" spc="56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5" dirty="0">
                <a:solidFill>
                  <a:srgbClr val="E6E7E8"/>
                </a:solidFill>
                <a:latin typeface="Verdana"/>
                <a:cs typeface="Verdana"/>
              </a:rPr>
              <a:t>lý</a:t>
            </a:r>
            <a:r>
              <a:rPr sz="1200" b="1" spc="56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gi</a:t>
            </a:r>
            <a:r>
              <a:rPr sz="1200" b="1" spc="-220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70" dirty="0">
                <a:solidFill>
                  <a:srgbClr val="E6E7E8"/>
                </a:solidFill>
                <a:latin typeface="Verdana"/>
                <a:cs typeface="Verdana"/>
              </a:rPr>
              <a:t>̃</a:t>
            </a:r>
            <a:r>
              <a:rPr sz="1200" b="1" spc="-123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a</a:t>
            </a:r>
            <a:r>
              <a:rPr sz="1200" b="1" spc="56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45" dirty="0">
                <a:solidFill>
                  <a:srgbClr val="E6E7E8"/>
                </a:solidFill>
                <a:latin typeface="Verdana"/>
                <a:cs typeface="Verdana"/>
              </a:rPr>
              <a:t>03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ngành</a:t>
            </a:r>
            <a:r>
              <a:rPr sz="1200" b="1" spc="509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mũi</a:t>
            </a:r>
            <a:r>
              <a:rPr sz="1200" b="1" spc="509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nh</a:t>
            </a:r>
            <a:r>
              <a:rPr sz="1200" b="1" spc="-105" dirty="0">
                <a:solidFill>
                  <a:srgbClr val="E6E7E8"/>
                </a:solidFill>
                <a:latin typeface="Noto Sans"/>
                <a:cs typeface="Noto Sans"/>
              </a:rPr>
              <a:t>ọ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n.</a:t>
            </a:r>
            <a:r>
              <a:rPr sz="1200" b="1" spc="509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Phát</a:t>
            </a:r>
            <a:r>
              <a:rPr sz="1200" b="1" spc="509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tri</a:t>
            </a:r>
            <a:r>
              <a:rPr sz="1200" b="1" spc="-90" dirty="0">
                <a:solidFill>
                  <a:srgbClr val="E6E7E8"/>
                </a:solidFill>
                <a:latin typeface="Noto Sans"/>
                <a:cs typeface="Noto Sans"/>
              </a:rPr>
              <a:t>ể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network,</a:t>
            </a:r>
            <a:r>
              <a:rPr sz="1200" b="1" spc="-1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m</a:t>
            </a:r>
            <a:r>
              <a:rPr sz="1200" b="1" spc="-90" dirty="0">
                <a:solidFill>
                  <a:srgbClr val="E6E7E8"/>
                </a:solidFill>
                <a:latin typeface="Noto Sans"/>
                <a:cs typeface="Noto Sans"/>
              </a:rPr>
              <a:t>ở</a:t>
            </a:r>
            <a:r>
              <a:rPr sz="1200" b="1" spc="85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r</a:t>
            </a:r>
            <a:r>
              <a:rPr sz="1200" b="1" spc="-80" dirty="0">
                <a:solidFill>
                  <a:srgbClr val="E6E7E8"/>
                </a:solidFill>
                <a:latin typeface="Noto Sans"/>
                <a:cs typeface="Noto Sans"/>
              </a:rPr>
              <a:t>ộ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ng</a:t>
            </a:r>
            <a:r>
              <a:rPr sz="1200" b="1" spc="-1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E6E7E8"/>
                </a:solidFill>
                <a:latin typeface="Verdana"/>
                <a:cs typeface="Verdana"/>
              </a:rPr>
              <a:t>thêm</a:t>
            </a:r>
            <a:r>
              <a:rPr sz="1200" b="1" spc="-1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10" dirty="0">
                <a:solidFill>
                  <a:srgbClr val="E6E7E8"/>
                </a:solidFill>
                <a:latin typeface="Verdana"/>
                <a:cs typeface="Verdana"/>
              </a:rPr>
              <a:t>d</a:t>
            </a:r>
            <a:r>
              <a:rPr sz="1200" b="1" spc="10" dirty="0">
                <a:solidFill>
                  <a:srgbClr val="E6E7E8"/>
                </a:solidFill>
                <a:latin typeface="Noto Sans"/>
                <a:cs typeface="Noto Sans"/>
              </a:rPr>
              <a:t>fi</a:t>
            </a:r>
            <a:r>
              <a:rPr sz="1200" b="1" spc="85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110" dirty="0">
                <a:solidFill>
                  <a:srgbClr val="E6E7E8"/>
                </a:solidFill>
                <a:latin typeface="Verdana"/>
                <a:cs typeface="Verdana"/>
              </a:rPr>
              <a:t>án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vào</a:t>
            </a:r>
            <a:r>
              <a:rPr sz="1200" b="1" spc="204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Verdana"/>
                <a:cs typeface="Verdana"/>
              </a:rPr>
              <a:t>các</a:t>
            </a:r>
            <a:r>
              <a:rPr sz="1200" b="1" spc="204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lı̃nh</a:t>
            </a:r>
            <a:r>
              <a:rPr sz="1200" b="1" spc="204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5" dirty="0">
                <a:solidFill>
                  <a:srgbClr val="E6E7E8"/>
                </a:solidFill>
                <a:latin typeface="Verdana"/>
                <a:cs typeface="Verdana"/>
              </a:rPr>
              <a:t>v</a:t>
            </a:r>
            <a:r>
              <a:rPr sz="1200" b="1" spc="5" dirty="0">
                <a:solidFill>
                  <a:srgbClr val="E6E7E8"/>
                </a:solidFill>
                <a:latin typeface="Noto Sans"/>
                <a:cs typeface="Noto Sans"/>
              </a:rPr>
              <a:t>fi</a:t>
            </a:r>
            <a:r>
              <a:rPr sz="1200" b="1" spc="5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204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khác</a:t>
            </a:r>
            <a:r>
              <a:rPr sz="1200" b="1" spc="204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5" dirty="0">
                <a:solidFill>
                  <a:srgbClr val="E6E7E8"/>
                </a:solidFill>
                <a:latin typeface="Verdana"/>
                <a:cs typeface="Verdana"/>
              </a:rPr>
              <a:t>có</a:t>
            </a:r>
            <a:r>
              <a:rPr sz="1200" b="1" spc="204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spc="-50" dirty="0">
                <a:solidFill>
                  <a:srgbClr val="E6E7E8"/>
                </a:solidFill>
                <a:latin typeface="Noto Sans"/>
                <a:cs typeface="Noto Sans"/>
              </a:rPr>
              <a:t>ỷ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suâ</a:t>
            </a:r>
            <a:r>
              <a:rPr sz="1800" b="1" spc="-97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spc="7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l</a:t>
            </a:r>
            <a:r>
              <a:rPr sz="1200" b="1" spc="-50" dirty="0">
                <a:solidFill>
                  <a:srgbClr val="E6E7E8"/>
                </a:solidFill>
                <a:latin typeface="Noto Sans"/>
                <a:cs typeface="Noto Sans"/>
              </a:rPr>
              <a:t>ợ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r>
              <a:rPr sz="1200" b="1" spc="7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nhu</a:t>
            </a:r>
            <a:r>
              <a:rPr sz="1200" b="1" spc="-100" dirty="0">
                <a:solidFill>
                  <a:srgbClr val="E6E7E8"/>
                </a:solidFill>
                <a:latin typeface="Noto Sans"/>
                <a:cs typeface="Noto Sans"/>
              </a:rPr>
              <a:t>ậ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7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cao</a:t>
            </a:r>
            <a:r>
              <a:rPr sz="1200" b="1" spc="7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h</a:t>
            </a:r>
            <a:r>
              <a:rPr sz="1200" b="1" spc="-100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-126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.</a:t>
            </a:r>
            <a:r>
              <a:rPr sz="1200" b="1" spc="7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60" dirty="0">
                <a:solidFill>
                  <a:srgbClr val="E6E7E8"/>
                </a:solidFill>
                <a:latin typeface="Verdana"/>
                <a:cs typeface="Verdana"/>
              </a:rPr>
              <a:t>Đô</a:t>
            </a:r>
            <a:r>
              <a:rPr sz="1800" b="1" spc="-240" baseline="13888" dirty="0">
                <a:solidFill>
                  <a:srgbClr val="E6E7E8"/>
                </a:solidFill>
                <a:latin typeface="Verdana"/>
                <a:cs typeface="Verdana"/>
              </a:rPr>
              <a:t>̀</a:t>
            </a:r>
            <a:r>
              <a:rPr sz="1800" b="1" spc="-142" baseline="13888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5" dirty="0">
                <a:solidFill>
                  <a:srgbClr val="E6E7E8"/>
                </a:solidFill>
                <a:latin typeface="Verdana"/>
                <a:cs typeface="Verdana"/>
              </a:rPr>
              <a:t>ng</a:t>
            </a:r>
            <a:r>
              <a:rPr sz="1200" b="1" spc="-3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45" dirty="0">
                <a:solidFill>
                  <a:srgbClr val="E6E7E8"/>
                </a:solidFill>
                <a:latin typeface="Verdana"/>
                <a:cs typeface="Verdana"/>
              </a:rPr>
              <a:t>thò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23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i</a:t>
            </a:r>
            <a:r>
              <a:rPr sz="1200" b="1" spc="229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theo</a:t>
            </a:r>
            <a:r>
              <a:rPr sz="1200" b="1" spc="229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dõi</a:t>
            </a:r>
            <a:r>
              <a:rPr sz="1200" b="1" spc="229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ho</a:t>
            </a:r>
            <a:r>
              <a:rPr sz="1200" b="1" spc="-65" dirty="0">
                <a:solidFill>
                  <a:srgbClr val="E6E7E8"/>
                </a:solidFill>
                <a:latin typeface="Noto Sans"/>
                <a:cs typeface="Noto Sans"/>
              </a:rPr>
              <a:t>ạ</a:t>
            </a:r>
            <a:r>
              <a:rPr sz="1200" b="1" spc="-65" dirty="0">
                <a:solidFill>
                  <a:srgbClr val="E6E7E8"/>
                </a:solidFill>
                <a:latin typeface="Verdana"/>
                <a:cs typeface="Verdana"/>
              </a:rPr>
              <a:t>t</a:t>
            </a:r>
            <a:r>
              <a:rPr sz="1200" b="1" spc="229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45" dirty="0">
                <a:solidFill>
                  <a:srgbClr val="E6E7E8"/>
                </a:solidFill>
                <a:latin typeface="Noto Sans"/>
                <a:cs typeface="Noto Sans"/>
              </a:rPr>
              <a:t>độ</a:t>
            </a:r>
            <a:r>
              <a:rPr sz="1200" b="1" spc="-45" dirty="0">
                <a:solidFill>
                  <a:srgbClr val="E6E7E8"/>
                </a:solidFill>
                <a:latin typeface="Verdana"/>
                <a:cs typeface="Verdana"/>
              </a:rPr>
              <a:t>ng</a:t>
            </a:r>
            <a:r>
              <a:rPr sz="1200" b="1" spc="229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5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-15" dirty="0">
                <a:solidFill>
                  <a:srgbClr val="E6E7E8"/>
                </a:solidFill>
                <a:latin typeface="Noto Sans"/>
                <a:cs typeface="Noto Sans"/>
              </a:rPr>
              <a:t>ủ</a:t>
            </a:r>
            <a:r>
              <a:rPr sz="1200" b="1" spc="-15" dirty="0">
                <a:solidFill>
                  <a:srgbClr val="E6E7E8"/>
                </a:solidFill>
                <a:latin typeface="Verdana"/>
                <a:cs typeface="Verdana"/>
              </a:rPr>
              <a:t>a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Furniture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5" dirty="0">
                <a:solidFill>
                  <a:srgbClr val="E6E7E8"/>
                </a:solidFill>
                <a:latin typeface="Verdana"/>
                <a:cs typeface="Verdana"/>
              </a:rPr>
              <a:t>và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80" dirty="0">
                <a:solidFill>
                  <a:srgbClr val="E6E7E8"/>
                </a:solidFill>
                <a:latin typeface="Verdana"/>
                <a:cs typeface="Verdana"/>
              </a:rPr>
              <a:t>Hospitality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vào 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ký</a:t>
            </a:r>
            <a:r>
              <a:rPr sz="1200" b="1" spc="-5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tiê</a:t>
            </a:r>
            <a:r>
              <a:rPr sz="1800" b="1" spc="-89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p</a:t>
            </a:r>
            <a:r>
              <a:rPr sz="1200" b="1" spc="26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70" dirty="0">
                <a:solidFill>
                  <a:srgbClr val="E6E7E8"/>
                </a:solidFill>
                <a:latin typeface="Verdana"/>
                <a:cs typeface="Verdana"/>
              </a:rPr>
              <a:t>theo</a:t>
            </a:r>
            <a:r>
              <a:rPr sz="1200" b="1" spc="26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E6E7E8"/>
                </a:solidFill>
                <a:latin typeface="Noto Sans"/>
                <a:cs typeface="Noto Sans"/>
              </a:rPr>
              <a:t>để</a:t>
            </a:r>
            <a:r>
              <a:rPr sz="1200" b="1" spc="355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5" dirty="0">
                <a:solidFill>
                  <a:srgbClr val="E6E7E8"/>
                </a:solidFill>
                <a:latin typeface="Verdana"/>
                <a:cs typeface="Verdana"/>
              </a:rPr>
              <a:t>có</a:t>
            </a:r>
            <a:r>
              <a:rPr sz="1200" b="1" spc="26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5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r>
              <a:rPr sz="1200" b="1" spc="70" dirty="0">
                <a:solidFill>
                  <a:srgbClr val="E6E7E8"/>
                </a:solidFill>
                <a:latin typeface="Verdana"/>
                <a:cs typeface="Verdana"/>
              </a:rPr>
              <a:t>o</a:t>
            </a:r>
            <a:r>
              <a:rPr sz="1200" b="1" spc="-1180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19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10" dirty="0">
                <a:solidFill>
                  <a:srgbClr val="E6E7E8"/>
                </a:solidFill>
                <a:latin typeface="Verdana"/>
                <a:cs typeface="Verdana"/>
              </a:rPr>
              <a:t>s</a:t>
            </a:r>
            <a:r>
              <a:rPr sz="1200" b="1" spc="-10" dirty="0">
                <a:solidFill>
                  <a:srgbClr val="E6E7E8"/>
                </a:solidFill>
                <a:latin typeface="Noto Sans"/>
                <a:cs typeface="Noto Sans"/>
              </a:rPr>
              <a:t>ở</a:t>
            </a:r>
            <a:r>
              <a:rPr sz="1200" b="1" spc="355" dirty="0">
                <a:solidFill>
                  <a:srgbClr val="E6E7E8"/>
                </a:solidFill>
                <a:latin typeface="Noto Sans"/>
                <a:cs typeface="Noto Sans"/>
              </a:rPr>
              <a:t> </a:t>
            </a:r>
            <a:r>
              <a:rPr sz="1200" b="1" spc="-85" dirty="0">
                <a:solidFill>
                  <a:srgbClr val="E6E7E8"/>
                </a:solidFill>
                <a:latin typeface="Noto Sans"/>
                <a:cs typeface="Noto Sans"/>
              </a:rPr>
              <a:t>đ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ánh</a:t>
            </a:r>
            <a:r>
              <a:rPr sz="1200" b="1" spc="-60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90" dirty="0">
                <a:solidFill>
                  <a:srgbClr val="E6E7E8"/>
                </a:solidFill>
                <a:latin typeface="Verdana"/>
                <a:cs typeface="Verdana"/>
              </a:rPr>
              <a:t>giá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chiê</a:t>
            </a:r>
            <a:r>
              <a:rPr sz="1800" b="1" spc="-82" baseline="13888" dirty="0">
                <a:solidFill>
                  <a:srgbClr val="E6E7E8"/>
                </a:solidFill>
                <a:latin typeface="Verdana"/>
                <a:cs typeface="Verdana"/>
              </a:rPr>
              <a:t>́</a:t>
            </a:r>
            <a:r>
              <a:rPr sz="1200" b="1" spc="-55" dirty="0">
                <a:solidFill>
                  <a:srgbClr val="E6E7E8"/>
                </a:solidFill>
                <a:latin typeface="Verdana"/>
                <a:cs typeface="Verdana"/>
              </a:rPr>
              <a:t>n</a:t>
            </a:r>
            <a:r>
              <a:rPr sz="1200" b="1" spc="-85" dirty="0">
                <a:solidFill>
                  <a:srgbClr val="E6E7E8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E6E7E8"/>
                </a:solidFill>
                <a:latin typeface="Verdana"/>
                <a:cs typeface="Verdana"/>
              </a:rPr>
              <a:t>l</a:t>
            </a:r>
            <a:r>
              <a:rPr sz="1200" b="1" spc="-35" dirty="0">
                <a:solidFill>
                  <a:srgbClr val="E6E7E8"/>
                </a:solidFill>
                <a:latin typeface="Verdana"/>
                <a:cs typeface="Verdana"/>
              </a:rPr>
              <a:t>u</a:t>
            </a:r>
            <a:r>
              <a:rPr sz="1200" b="1" spc="-1195" dirty="0">
                <a:solidFill>
                  <a:srgbClr val="E6E7E8"/>
                </a:solidFill>
                <a:latin typeface="Verdana"/>
                <a:cs typeface="Verdana"/>
              </a:rPr>
              <a:t>̛</a:t>
            </a:r>
            <a:r>
              <a:rPr sz="1200" b="1" spc="-20" dirty="0">
                <a:solidFill>
                  <a:srgbClr val="E6E7E8"/>
                </a:solidFill>
                <a:latin typeface="Noto Sans"/>
                <a:cs typeface="Noto Sans"/>
              </a:rPr>
              <a:t>ợ</a:t>
            </a:r>
            <a:r>
              <a:rPr sz="1200" b="1" spc="-15" dirty="0">
                <a:solidFill>
                  <a:srgbClr val="E6E7E8"/>
                </a:solidFill>
                <a:latin typeface="Verdana"/>
                <a:cs typeface="Verdana"/>
              </a:rPr>
              <a:t>c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7008" y="2647026"/>
              <a:ext cx="771538" cy="7717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392057" y="2190711"/>
              <a:ext cx="9800590" cy="1682750"/>
            </a:xfrm>
            <a:custGeom>
              <a:avLst/>
              <a:gdLst/>
              <a:ahLst/>
              <a:cxnLst/>
              <a:rect l="l" t="t" r="r" b="b"/>
              <a:pathLst>
                <a:path w="9800590" h="1682750">
                  <a:moveTo>
                    <a:pt x="1682407" y="841197"/>
                  </a:moveTo>
                  <a:lnTo>
                    <a:pt x="1681073" y="793470"/>
                  </a:lnTo>
                  <a:lnTo>
                    <a:pt x="1677136" y="746429"/>
                  </a:lnTo>
                  <a:lnTo>
                    <a:pt x="1670634" y="700163"/>
                  </a:lnTo>
                  <a:lnTo>
                    <a:pt x="1661668" y="654735"/>
                  </a:lnTo>
                  <a:lnTo>
                    <a:pt x="1650301" y="610222"/>
                  </a:lnTo>
                  <a:lnTo>
                    <a:pt x="1636598" y="566699"/>
                  </a:lnTo>
                  <a:lnTo>
                    <a:pt x="1620647" y="524217"/>
                  </a:lnTo>
                  <a:lnTo>
                    <a:pt x="1602486" y="482866"/>
                  </a:lnTo>
                  <a:lnTo>
                    <a:pt x="1582216" y="442709"/>
                  </a:lnTo>
                  <a:lnTo>
                    <a:pt x="1559902" y="403809"/>
                  </a:lnTo>
                  <a:lnTo>
                    <a:pt x="1535607" y="366255"/>
                  </a:lnTo>
                  <a:lnTo>
                    <a:pt x="1509407" y="330111"/>
                  </a:lnTo>
                  <a:lnTo>
                    <a:pt x="1481366" y="295452"/>
                  </a:lnTo>
                  <a:lnTo>
                    <a:pt x="1451571" y="262331"/>
                  </a:lnTo>
                  <a:lnTo>
                    <a:pt x="1420075" y="230835"/>
                  </a:lnTo>
                  <a:lnTo>
                    <a:pt x="1386967" y="201041"/>
                  </a:lnTo>
                  <a:lnTo>
                    <a:pt x="1352308" y="172999"/>
                  </a:lnTo>
                  <a:lnTo>
                    <a:pt x="1316164" y="146799"/>
                  </a:lnTo>
                  <a:lnTo>
                    <a:pt x="1278610" y="122504"/>
                  </a:lnTo>
                  <a:lnTo>
                    <a:pt x="1239710" y="100190"/>
                  </a:lnTo>
                  <a:lnTo>
                    <a:pt x="1199553" y="79921"/>
                  </a:lnTo>
                  <a:lnTo>
                    <a:pt x="1158201" y="61772"/>
                  </a:lnTo>
                  <a:lnTo>
                    <a:pt x="1115733" y="45808"/>
                  </a:lnTo>
                  <a:lnTo>
                    <a:pt x="1072197" y="32105"/>
                  </a:lnTo>
                  <a:lnTo>
                    <a:pt x="1027684" y="20739"/>
                  </a:lnTo>
                  <a:lnTo>
                    <a:pt x="982256" y="11772"/>
                  </a:lnTo>
                  <a:lnTo>
                    <a:pt x="935990" y="5270"/>
                  </a:lnTo>
                  <a:lnTo>
                    <a:pt x="888961" y="1333"/>
                  </a:lnTo>
                  <a:lnTo>
                    <a:pt x="841222" y="0"/>
                  </a:lnTo>
                  <a:lnTo>
                    <a:pt x="793483" y="1333"/>
                  </a:lnTo>
                  <a:lnTo>
                    <a:pt x="746455" y="5270"/>
                  </a:lnTo>
                  <a:lnTo>
                    <a:pt x="700176" y="11772"/>
                  </a:lnTo>
                  <a:lnTo>
                    <a:pt x="654748" y="20739"/>
                  </a:lnTo>
                  <a:lnTo>
                    <a:pt x="610235" y="32105"/>
                  </a:lnTo>
                  <a:lnTo>
                    <a:pt x="566699" y="45808"/>
                  </a:lnTo>
                  <a:lnTo>
                    <a:pt x="524230" y="61772"/>
                  </a:lnTo>
                  <a:lnTo>
                    <a:pt x="482866" y="79921"/>
                  </a:lnTo>
                  <a:lnTo>
                    <a:pt x="442709" y="100190"/>
                  </a:lnTo>
                  <a:lnTo>
                    <a:pt x="403821" y="122504"/>
                  </a:lnTo>
                  <a:lnTo>
                    <a:pt x="366268" y="146799"/>
                  </a:lnTo>
                  <a:lnTo>
                    <a:pt x="330123" y="172999"/>
                  </a:lnTo>
                  <a:lnTo>
                    <a:pt x="295452" y="201041"/>
                  </a:lnTo>
                  <a:lnTo>
                    <a:pt x="262343" y="230835"/>
                  </a:lnTo>
                  <a:lnTo>
                    <a:pt x="230847" y="262331"/>
                  </a:lnTo>
                  <a:lnTo>
                    <a:pt x="201041" y="295452"/>
                  </a:lnTo>
                  <a:lnTo>
                    <a:pt x="173012" y="330111"/>
                  </a:lnTo>
                  <a:lnTo>
                    <a:pt x="146812" y="366255"/>
                  </a:lnTo>
                  <a:lnTo>
                    <a:pt x="122516" y="403809"/>
                  </a:lnTo>
                  <a:lnTo>
                    <a:pt x="100190" y="442709"/>
                  </a:lnTo>
                  <a:lnTo>
                    <a:pt x="79921" y="482866"/>
                  </a:lnTo>
                  <a:lnTo>
                    <a:pt x="61772" y="524217"/>
                  </a:lnTo>
                  <a:lnTo>
                    <a:pt x="45808" y="566699"/>
                  </a:lnTo>
                  <a:lnTo>
                    <a:pt x="32105" y="610222"/>
                  </a:lnTo>
                  <a:lnTo>
                    <a:pt x="20739" y="654735"/>
                  </a:lnTo>
                  <a:lnTo>
                    <a:pt x="11772" y="700163"/>
                  </a:lnTo>
                  <a:lnTo>
                    <a:pt x="5283" y="746429"/>
                  </a:lnTo>
                  <a:lnTo>
                    <a:pt x="1333" y="793470"/>
                  </a:lnTo>
                  <a:lnTo>
                    <a:pt x="0" y="841209"/>
                  </a:lnTo>
                  <a:lnTo>
                    <a:pt x="1333" y="888936"/>
                  </a:lnTo>
                  <a:lnTo>
                    <a:pt x="5283" y="935977"/>
                  </a:lnTo>
                  <a:lnTo>
                    <a:pt x="11772" y="982243"/>
                  </a:lnTo>
                  <a:lnTo>
                    <a:pt x="20739" y="1027671"/>
                  </a:lnTo>
                  <a:lnTo>
                    <a:pt x="32105" y="1072184"/>
                  </a:lnTo>
                  <a:lnTo>
                    <a:pt x="45808" y="1115720"/>
                  </a:lnTo>
                  <a:lnTo>
                    <a:pt x="61772" y="1158201"/>
                  </a:lnTo>
                  <a:lnTo>
                    <a:pt x="79921" y="1199553"/>
                  </a:lnTo>
                  <a:lnTo>
                    <a:pt x="100190" y="1239710"/>
                  </a:lnTo>
                  <a:lnTo>
                    <a:pt x="122516" y="1278610"/>
                  </a:lnTo>
                  <a:lnTo>
                    <a:pt x="146812" y="1316164"/>
                  </a:lnTo>
                  <a:lnTo>
                    <a:pt x="173012" y="1352308"/>
                  </a:lnTo>
                  <a:lnTo>
                    <a:pt x="201041" y="1386967"/>
                  </a:lnTo>
                  <a:lnTo>
                    <a:pt x="230847" y="1420088"/>
                  </a:lnTo>
                  <a:lnTo>
                    <a:pt x="262343" y="1451571"/>
                  </a:lnTo>
                  <a:lnTo>
                    <a:pt x="295452" y="1481378"/>
                  </a:lnTo>
                  <a:lnTo>
                    <a:pt x="330123" y="1509407"/>
                  </a:lnTo>
                  <a:lnTo>
                    <a:pt x="366268" y="1535607"/>
                  </a:lnTo>
                  <a:lnTo>
                    <a:pt x="403821" y="1559902"/>
                  </a:lnTo>
                  <a:lnTo>
                    <a:pt x="442709" y="1582229"/>
                  </a:lnTo>
                  <a:lnTo>
                    <a:pt x="482866" y="1602498"/>
                  </a:lnTo>
                  <a:lnTo>
                    <a:pt x="524230" y="1620647"/>
                  </a:lnTo>
                  <a:lnTo>
                    <a:pt x="566699" y="1636610"/>
                  </a:lnTo>
                  <a:lnTo>
                    <a:pt x="610235" y="1650314"/>
                  </a:lnTo>
                  <a:lnTo>
                    <a:pt x="654748" y="1661680"/>
                  </a:lnTo>
                  <a:lnTo>
                    <a:pt x="700176" y="1670646"/>
                  </a:lnTo>
                  <a:lnTo>
                    <a:pt x="746455" y="1677136"/>
                  </a:lnTo>
                  <a:lnTo>
                    <a:pt x="793483" y="1681086"/>
                  </a:lnTo>
                  <a:lnTo>
                    <a:pt x="841387" y="1682419"/>
                  </a:lnTo>
                  <a:lnTo>
                    <a:pt x="888961" y="1681086"/>
                  </a:lnTo>
                  <a:lnTo>
                    <a:pt x="935990" y="1677136"/>
                  </a:lnTo>
                  <a:lnTo>
                    <a:pt x="982256" y="1670646"/>
                  </a:lnTo>
                  <a:lnTo>
                    <a:pt x="1027684" y="1661680"/>
                  </a:lnTo>
                  <a:lnTo>
                    <a:pt x="1072197" y="1650314"/>
                  </a:lnTo>
                  <a:lnTo>
                    <a:pt x="1115733" y="1636610"/>
                  </a:lnTo>
                  <a:lnTo>
                    <a:pt x="1158201" y="1620647"/>
                  </a:lnTo>
                  <a:lnTo>
                    <a:pt x="1199553" y="1602498"/>
                  </a:lnTo>
                  <a:lnTo>
                    <a:pt x="1239710" y="1582229"/>
                  </a:lnTo>
                  <a:lnTo>
                    <a:pt x="1278610" y="1559902"/>
                  </a:lnTo>
                  <a:lnTo>
                    <a:pt x="1316164" y="1535607"/>
                  </a:lnTo>
                  <a:lnTo>
                    <a:pt x="1352308" y="1509407"/>
                  </a:lnTo>
                  <a:lnTo>
                    <a:pt x="1386967" y="1481378"/>
                  </a:lnTo>
                  <a:lnTo>
                    <a:pt x="1420075" y="1451571"/>
                  </a:lnTo>
                  <a:lnTo>
                    <a:pt x="1451571" y="1420088"/>
                  </a:lnTo>
                  <a:lnTo>
                    <a:pt x="1481366" y="1386967"/>
                  </a:lnTo>
                  <a:lnTo>
                    <a:pt x="1509407" y="1352308"/>
                  </a:lnTo>
                  <a:lnTo>
                    <a:pt x="1535607" y="1316164"/>
                  </a:lnTo>
                  <a:lnTo>
                    <a:pt x="1559902" y="1278610"/>
                  </a:lnTo>
                  <a:lnTo>
                    <a:pt x="1582216" y="1239710"/>
                  </a:lnTo>
                  <a:lnTo>
                    <a:pt x="1602486" y="1199553"/>
                  </a:lnTo>
                  <a:lnTo>
                    <a:pt x="1620647" y="1158201"/>
                  </a:lnTo>
                  <a:lnTo>
                    <a:pt x="1636598" y="1115720"/>
                  </a:lnTo>
                  <a:lnTo>
                    <a:pt x="1650301" y="1072184"/>
                  </a:lnTo>
                  <a:lnTo>
                    <a:pt x="1661668" y="1027671"/>
                  </a:lnTo>
                  <a:lnTo>
                    <a:pt x="1670634" y="982243"/>
                  </a:lnTo>
                  <a:lnTo>
                    <a:pt x="1677136" y="935977"/>
                  </a:lnTo>
                  <a:lnTo>
                    <a:pt x="1681073" y="888936"/>
                  </a:lnTo>
                  <a:lnTo>
                    <a:pt x="1682407" y="841197"/>
                  </a:lnTo>
                  <a:close/>
                </a:path>
                <a:path w="9800590" h="1682750">
                  <a:moveTo>
                    <a:pt x="9800565" y="840600"/>
                  </a:moveTo>
                  <a:lnTo>
                    <a:pt x="9799244" y="793470"/>
                  </a:lnTo>
                  <a:lnTo>
                    <a:pt x="9795294" y="746429"/>
                  </a:lnTo>
                  <a:lnTo>
                    <a:pt x="9788804" y="700163"/>
                  </a:lnTo>
                  <a:lnTo>
                    <a:pt x="9779838" y="654735"/>
                  </a:lnTo>
                  <a:lnTo>
                    <a:pt x="9768472" y="610222"/>
                  </a:lnTo>
                  <a:lnTo>
                    <a:pt x="9754768" y="566699"/>
                  </a:lnTo>
                  <a:lnTo>
                    <a:pt x="9738804" y="524217"/>
                  </a:lnTo>
                  <a:lnTo>
                    <a:pt x="9720656" y="482866"/>
                  </a:lnTo>
                  <a:lnTo>
                    <a:pt x="9700387" y="442709"/>
                  </a:lnTo>
                  <a:lnTo>
                    <a:pt x="9678060" y="403809"/>
                  </a:lnTo>
                  <a:lnTo>
                    <a:pt x="9653765" y="366255"/>
                  </a:lnTo>
                  <a:lnTo>
                    <a:pt x="9627565" y="330111"/>
                  </a:lnTo>
                  <a:lnTo>
                    <a:pt x="9599536" y="295452"/>
                  </a:lnTo>
                  <a:lnTo>
                    <a:pt x="9569729" y="262331"/>
                  </a:lnTo>
                  <a:lnTo>
                    <a:pt x="9538246" y="230835"/>
                  </a:lnTo>
                  <a:lnTo>
                    <a:pt x="9505124" y="201041"/>
                  </a:lnTo>
                  <a:lnTo>
                    <a:pt x="9470466" y="172999"/>
                  </a:lnTo>
                  <a:lnTo>
                    <a:pt x="9434322" y="146799"/>
                  </a:lnTo>
                  <a:lnTo>
                    <a:pt x="9396768" y="122504"/>
                  </a:lnTo>
                  <a:lnTo>
                    <a:pt x="9357868" y="100190"/>
                  </a:lnTo>
                  <a:lnTo>
                    <a:pt x="9317711" y="79921"/>
                  </a:lnTo>
                  <a:lnTo>
                    <a:pt x="9276359" y="61772"/>
                  </a:lnTo>
                  <a:lnTo>
                    <a:pt x="9233878" y="45808"/>
                  </a:lnTo>
                  <a:lnTo>
                    <a:pt x="9190342" y="32105"/>
                  </a:lnTo>
                  <a:lnTo>
                    <a:pt x="9145829" y="20739"/>
                  </a:lnTo>
                  <a:lnTo>
                    <a:pt x="9100401" y="11772"/>
                  </a:lnTo>
                  <a:lnTo>
                    <a:pt x="9054135" y="5270"/>
                  </a:lnTo>
                  <a:lnTo>
                    <a:pt x="9007094" y="1333"/>
                  </a:lnTo>
                  <a:lnTo>
                    <a:pt x="8959355" y="0"/>
                  </a:lnTo>
                  <a:lnTo>
                    <a:pt x="8911628" y="1333"/>
                  </a:lnTo>
                  <a:lnTo>
                    <a:pt x="8864587" y="5270"/>
                  </a:lnTo>
                  <a:lnTo>
                    <a:pt x="8818321" y="11772"/>
                  </a:lnTo>
                  <a:lnTo>
                    <a:pt x="8772893" y="20739"/>
                  </a:lnTo>
                  <a:lnTo>
                    <a:pt x="8728380" y="32105"/>
                  </a:lnTo>
                  <a:lnTo>
                    <a:pt x="8684844" y="45808"/>
                  </a:lnTo>
                  <a:lnTo>
                    <a:pt x="8642375" y="61772"/>
                  </a:lnTo>
                  <a:lnTo>
                    <a:pt x="8601024" y="79921"/>
                  </a:lnTo>
                  <a:lnTo>
                    <a:pt x="8560854" y="100190"/>
                  </a:lnTo>
                  <a:lnTo>
                    <a:pt x="8521967" y="122504"/>
                  </a:lnTo>
                  <a:lnTo>
                    <a:pt x="8484413" y="146799"/>
                  </a:lnTo>
                  <a:lnTo>
                    <a:pt x="8448269" y="172999"/>
                  </a:lnTo>
                  <a:lnTo>
                    <a:pt x="8413597" y="201041"/>
                  </a:lnTo>
                  <a:lnTo>
                    <a:pt x="8380489" y="230835"/>
                  </a:lnTo>
                  <a:lnTo>
                    <a:pt x="8348993" y="262331"/>
                  </a:lnTo>
                  <a:lnTo>
                    <a:pt x="8319198" y="295452"/>
                  </a:lnTo>
                  <a:lnTo>
                    <a:pt x="8291157" y="330111"/>
                  </a:lnTo>
                  <a:lnTo>
                    <a:pt x="8264957" y="366255"/>
                  </a:lnTo>
                  <a:lnTo>
                    <a:pt x="8240662" y="403809"/>
                  </a:lnTo>
                  <a:lnTo>
                    <a:pt x="8218335" y="442709"/>
                  </a:lnTo>
                  <a:lnTo>
                    <a:pt x="8198066" y="482866"/>
                  </a:lnTo>
                  <a:lnTo>
                    <a:pt x="8179917" y="524217"/>
                  </a:lnTo>
                  <a:lnTo>
                    <a:pt x="8163954" y="566699"/>
                  </a:lnTo>
                  <a:lnTo>
                    <a:pt x="8150250" y="610222"/>
                  </a:lnTo>
                  <a:lnTo>
                    <a:pt x="8138884" y="654735"/>
                  </a:lnTo>
                  <a:lnTo>
                    <a:pt x="8129918" y="700163"/>
                  </a:lnTo>
                  <a:lnTo>
                    <a:pt x="8123415" y="746429"/>
                  </a:lnTo>
                  <a:lnTo>
                    <a:pt x="8119478" y="793470"/>
                  </a:lnTo>
                  <a:lnTo>
                    <a:pt x="8118157" y="840600"/>
                  </a:lnTo>
                  <a:lnTo>
                    <a:pt x="8118157" y="841806"/>
                  </a:lnTo>
                  <a:lnTo>
                    <a:pt x="8119478" y="888936"/>
                  </a:lnTo>
                  <a:lnTo>
                    <a:pt x="8123415" y="935977"/>
                  </a:lnTo>
                  <a:lnTo>
                    <a:pt x="8129918" y="982243"/>
                  </a:lnTo>
                  <a:lnTo>
                    <a:pt x="8138884" y="1027671"/>
                  </a:lnTo>
                  <a:lnTo>
                    <a:pt x="8150250" y="1072184"/>
                  </a:lnTo>
                  <a:lnTo>
                    <a:pt x="8163954" y="1115720"/>
                  </a:lnTo>
                  <a:lnTo>
                    <a:pt x="8179917" y="1158201"/>
                  </a:lnTo>
                  <a:lnTo>
                    <a:pt x="8198066" y="1199553"/>
                  </a:lnTo>
                  <a:lnTo>
                    <a:pt x="8218335" y="1239710"/>
                  </a:lnTo>
                  <a:lnTo>
                    <a:pt x="8240662" y="1278610"/>
                  </a:lnTo>
                  <a:lnTo>
                    <a:pt x="8264957" y="1316164"/>
                  </a:lnTo>
                  <a:lnTo>
                    <a:pt x="8291157" y="1352308"/>
                  </a:lnTo>
                  <a:lnTo>
                    <a:pt x="8319198" y="1386967"/>
                  </a:lnTo>
                  <a:lnTo>
                    <a:pt x="8348993" y="1420088"/>
                  </a:lnTo>
                  <a:lnTo>
                    <a:pt x="8380489" y="1451571"/>
                  </a:lnTo>
                  <a:lnTo>
                    <a:pt x="8413597" y="1481378"/>
                  </a:lnTo>
                  <a:lnTo>
                    <a:pt x="8448269" y="1509407"/>
                  </a:lnTo>
                  <a:lnTo>
                    <a:pt x="8484413" y="1535607"/>
                  </a:lnTo>
                  <a:lnTo>
                    <a:pt x="8521967" y="1559902"/>
                  </a:lnTo>
                  <a:lnTo>
                    <a:pt x="8560854" y="1582229"/>
                  </a:lnTo>
                  <a:lnTo>
                    <a:pt x="8601024" y="1602498"/>
                  </a:lnTo>
                  <a:lnTo>
                    <a:pt x="8642375" y="1620647"/>
                  </a:lnTo>
                  <a:lnTo>
                    <a:pt x="8684844" y="1636610"/>
                  </a:lnTo>
                  <a:lnTo>
                    <a:pt x="8728380" y="1650314"/>
                  </a:lnTo>
                  <a:lnTo>
                    <a:pt x="8772893" y="1661680"/>
                  </a:lnTo>
                  <a:lnTo>
                    <a:pt x="8818321" y="1670646"/>
                  </a:lnTo>
                  <a:lnTo>
                    <a:pt x="8864587" y="1677136"/>
                  </a:lnTo>
                  <a:lnTo>
                    <a:pt x="8911628" y="1681086"/>
                  </a:lnTo>
                  <a:lnTo>
                    <a:pt x="8959532" y="1682419"/>
                  </a:lnTo>
                  <a:lnTo>
                    <a:pt x="9007094" y="1681086"/>
                  </a:lnTo>
                  <a:lnTo>
                    <a:pt x="9054135" y="1677136"/>
                  </a:lnTo>
                  <a:lnTo>
                    <a:pt x="9100401" y="1670646"/>
                  </a:lnTo>
                  <a:lnTo>
                    <a:pt x="9145829" y="1661680"/>
                  </a:lnTo>
                  <a:lnTo>
                    <a:pt x="9190342" y="1650314"/>
                  </a:lnTo>
                  <a:lnTo>
                    <a:pt x="9233878" y="1636610"/>
                  </a:lnTo>
                  <a:lnTo>
                    <a:pt x="9276359" y="1620647"/>
                  </a:lnTo>
                  <a:lnTo>
                    <a:pt x="9317711" y="1602498"/>
                  </a:lnTo>
                  <a:lnTo>
                    <a:pt x="9357868" y="1582229"/>
                  </a:lnTo>
                  <a:lnTo>
                    <a:pt x="9396768" y="1559902"/>
                  </a:lnTo>
                  <a:lnTo>
                    <a:pt x="9434322" y="1535607"/>
                  </a:lnTo>
                  <a:lnTo>
                    <a:pt x="9470466" y="1509407"/>
                  </a:lnTo>
                  <a:lnTo>
                    <a:pt x="9505124" y="1481378"/>
                  </a:lnTo>
                  <a:lnTo>
                    <a:pt x="9538246" y="1451571"/>
                  </a:lnTo>
                  <a:lnTo>
                    <a:pt x="9569729" y="1420088"/>
                  </a:lnTo>
                  <a:lnTo>
                    <a:pt x="9599536" y="1386967"/>
                  </a:lnTo>
                  <a:lnTo>
                    <a:pt x="9627565" y="1352308"/>
                  </a:lnTo>
                  <a:lnTo>
                    <a:pt x="9653765" y="1316164"/>
                  </a:lnTo>
                  <a:lnTo>
                    <a:pt x="9678060" y="1278610"/>
                  </a:lnTo>
                  <a:lnTo>
                    <a:pt x="9700387" y="1239710"/>
                  </a:lnTo>
                  <a:lnTo>
                    <a:pt x="9720656" y="1199553"/>
                  </a:lnTo>
                  <a:lnTo>
                    <a:pt x="9738804" y="1158201"/>
                  </a:lnTo>
                  <a:lnTo>
                    <a:pt x="9754768" y="1115720"/>
                  </a:lnTo>
                  <a:lnTo>
                    <a:pt x="9768472" y="1072184"/>
                  </a:lnTo>
                  <a:lnTo>
                    <a:pt x="9779838" y="1027671"/>
                  </a:lnTo>
                  <a:lnTo>
                    <a:pt x="9788804" y="982243"/>
                  </a:lnTo>
                  <a:lnTo>
                    <a:pt x="9795294" y="935977"/>
                  </a:lnTo>
                  <a:lnTo>
                    <a:pt x="9799244" y="888936"/>
                  </a:lnTo>
                  <a:lnTo>
                    <a:pt x="9800565" y="841806"/>
                  </a:lnTo>
                  <a:lnTo>
                    <a:pt x="9800565" y="840600"/>
                  </a:lnTo>
                  <a:close/>
                </a:path>
              </a:pathLst>
            </a:custGeom>
            <a:solidFill>
              <a:srgbClr val="334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146395" y="2460988"/>
            <a:ext cx="409575" cy="920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850" b="1" spc="-145" dirty="0">
                <a:solidFill>
                  <a:srgbClr val="FFFFFF"/>
                </a:solidFill>
                <a:latin typeface="MathJax_SansSerif"/>
                <a:cs typeface="MathJax_SansSerif"/>
              </a:rPr>
              <a:t>3</a:t>
            </a:r>
            <a:endParaRPr sz="5850">
              <a:latin typeface="MathJax_SansSerif"/>
              <a:cs typeface="MathJax_Sans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51152" y="2190701"/>
            <a:ext cx="1682750" cy="1682750"/>
          </a:xfrm>
          <a:custGeom>
            <a:avLst/>
            <a:gdLst/>
            <a:ahLst/>
            <a:cxnLst/>
            <a:rect l="l" t="t" r="r" b="b"/>
            <a:pathLst>
              <a:path w="1682750" h="1682750">
                <a:moveTo>
                  <a:pt x="841355" y="1682418"/>
                </a:moveTo>
                <a:lnTo>
                  <a:pt x="793452" y="1681091"/>
                </a:lnTo>
                <a:lnTo>
                  <a:pt x="746417" y="1677143"/>
                </a:lnTo>
                <a:lnTo>
                  <a:pt x="700151" y="1670651"/>
                </a:lnTo>
                <a:lnTo>
                  <a:pt x="654726" y="1661685"/>
                </a:lnTo>
                <a:lnTo>
                  <a:pt x="610212" y="1650315"/>
                </a:lnTo>
                <a:lnTo>
                  <a:pt x="566682" y="1636615"/>
                </a:lnTo>
                <a:lnTo>
                  <a:pt x="524204" y="1620653"/>
                </a:lnTo>
                <a:lnTo>
                  <a:pt x="482852" y="1602501"/>
                </a:lnTo>
                <a:lnTo>
                  <a:pt x="442695" y="1582231"/>
                </a:lnTo>
                <a:lnTo>
                  <a:pt x="403804" y="1559912"/>
                </a:lnTo>
                <a:lnTo>
                  <a:pt x="366252" y="1535617"/>
                </a:lnTo>
                <a:lnTo>
                  <a:pt x="330108" y="1509416"/>
                </a:lnTo>
                <a:lnTo>
                  <a:pt x="295443" y="1481380"/>
                </a:lnTo>
                <a:lnTo>
                  <a:pt x="262330" y="1451580"/>
                </a:lnTo>
                <a:lnTo>
                  <a:pt x="230838" y="1420088"/>
                </a:lnTo>
                <a:lnTo>
                  <a:pt x="201039" y="1386974"/>
                </a:lnTo>
                <a:lnTo>
                  <a:pt x="173004" y="1352308"/>
                </a:lnTo>
                <a:lnTo>
                  <a:pt x="146803" y="1316163"/>
                </a:lnTo>
                <a:lnTo>
                  <a:pt x="122508" y="1278610"/>
                </a:lnTo>
                <a:lnTo>
                  <a:pt x="100190" y="1239718"/>
                </a:lnTo>
                <a:lnTo>
                  <a:pt x="79920" y="1199560"/>
                </a:lnTo>
                <a:lnTo>
                  <a:pt x="61768" y="1158205"/>
                </a:lnTo>
                <a:lnTo>
                  <a:pt x="45807" y="1115726"/>
                </a:lnTo>
                <a:lnTo>
                  <a:pt x="32106" y="1072194"/>
                </a:lnTo>
                <a:lnTo>
                  <a:pt x="20737" y="1027678"/>
                </a:lnTo>
                <a:lnTo>
                  <a:pt x="11771" y="982251"/>
                </a:lnTo>
                <a:lnTo>
                  <a:pt x="5278" y="935982"/>
                </a:lnTo>
                <a:lnTo>
                  <a:pt x="1331" y="888945"/>
                </a:lnTo>
                <a:lnTo>
                  <a:pt x="0" y="841213"/>
                </a:lnTo>
                <a:lnTo>
                  <a:pt x="1331" y="793473"/>
                </a:lnTo>
                <a:lnTo>
                  <a:pt x="5278" y="746436"/>
                </a:lnTo>
                <a:lnTo>
                  <a:pt x="11771" y="700170"/>
                </a:lnTo>
                <a:lnTo>
                  <a:pt x="20737" y="654744"/>
                </a:lnTo>
                <a:lnTo>
                  <a:pt x="32106" y="610229"/>
                </a:lnTo>
                <a:lnTo>
                  <a:pt x="45807" y="566697"/>
                </a:lnTo>
                <a:lnTo>
                  <a:pt x="61768" y="524219"/>
                </a:lnTo>
                <a:lnTo>
                  <a:pt x="79920" y="482865"/>
                </a:lnTo>
                <a:lnTo>
                  <a:pt x="100190" y="442707"/>
                </a:lnTo>
                <a:lnTo>
                  <a:pt x="122508" y="403816"/>
                </a:lnTo>
                <a:lnTo>
                  <a:pt x="146803" y="366262"/>
                </a:lnTo>
                <a:lnTo>
                  <a:pt x="173004" y="330117"/>
                </a:lnTo>
                <a:lnTo>
                  <a:pt x="201039" y="295452"/>
                </a:lnTo>
                <a:lnTo>
                  <a:pt x="230838" y="262338"/>
                </a:lnTo>
                <a:lnTo>
                  <a:pt x="262330" y="230845"/>
                </a:lnTo>
                <a:lnTo>
                  <a:pt x="295443" y="201045"/>
                </a:lnTo>
                <a:lnTo>
                  <a:pt x="330108" y="173009"/>
                </a:lnTo>
                <a:lnTo>
                  <a:pt x="366252" y="146808"/>
                </a:lnTo>
                <a:lnTo>
                  <a:pt x="403804" y="122512"/>
                </a:lnTo>
                <a:lnTo>
                  <a:pt x="442695" y="100193"/>
                </a:lnTo>
                <a:lnTo>
                  <a:pt x="482852" y="79922"/>
                </a:lnTo>
                <a:lnTo>
                  <a:pt x="524204" y="61770"/>
                </a:lnTo>
                <a:lnTo>
                  <a:pt x="566682" y="45808"/>
                </a:lnTo>
                <a:lnTo>
                  <a:pt x="610212" y="32107"/>
                </a:lnTo>
                <a:lnTo>
                  <a:pt x="654726" y="20738"/>
                </a:lnTo>
                <a:lnTo>
                  <a:pt x="700151" y="11771"/>
                </a:lnTo>
                <a:lnTo>
                  <a:pt x="746417" y="5279"/>
                </a:lnTo>
                <a:lnTo>
                  <a:pt x="793452" y="1331"/>
                </a:lnTo>
                <a:lnTo>
                  <a:pt x="841185" y="0"/>
                </a:lnTo>
                <a:lnTo>
                  <a:pt x="888923" y="1331"/>
                </a:lnTo>
                <a:lnTo>
                  <a:pt x="935962" y="5279"/>
                </a:lnTo>
                <a:lnTo>
                  <a:pt x="982230" y="11771"/>
                </a:lnTo>
                <a:lnTo>
                  <a:pt x="1027658" y="20738"/>
                </a:lnTo>
                <a:lnTo>
                  <a:pt x="1072173" y="32107"/>
                </a:lnTo>
                <a:lnTo>
                  <a:pt x="1115706" y="45808"/>
                </a:lnTo>
                <a:lnTo>
                  <a:pt x="1158186" y="61770"/>
                </a:lnTo>
                <a:lnTo>
                  <a:pt x="1199540" y="79922"/>
                </a:lnTo>
                <a:lnTo>
                  <a:pt x="1239699" y="100193"/>
                </a:lnTo>
                <a:lnTo>
                  <a:pt x="1278590" y="122512"/>
                </a:lnTo>
                <a:lnTo>
                  <a:pt x="1316144" y="146808"/>
                </a:lnTo>
                <a:lnTo>
                  <a:pt x="1352289" y="173009"/>
                </a:lnTo>
                <a:lnTo>
                  <a:pt x="1386955" y="201045"/>
                </a:lnTo>
                <a:lnTo>
                  <a:pt x="1420069" y="230845"/>
                </a:lnTo>
                <a:lnTo>
                  <a:pt x="1451562" y="262338"/>
                </a:lnTo>
                <a:lnTo>
                  <a:pt x="1481361" y="295452"/>
                </a:lnTo>
                <a:lnTo>
                  <a:pt x="1509397" y="330117"/>
                </a:lnTo>
                <a:lnTo>
                  <a:pt x="1535598" y="366262"/>
                </a:lnTo>
                <a:lnTo>
                  <a:pt x="1559894" y="403816"/>
                </a:lnTo>
                <a:lnTo>
                  <a:pt x="1582212" y="442707"/>
                </a:lnTo>
                <a:lnTo>
                  <a:pt x="1602483" y="482865"/>
                </a:lnTo>
                <a:lnTo>
                  <a:pt x="1620634" y="524219"/>
                </a:lnTo>
                <a:lnTo>
                  <a:pt x="1636596" y="566697"/>
                </a:lnTo>
                <a:lnTo>
                  <a:pt x="1650297" y="610229"/>
                </a:lnTo>
                <a:lnTo>
                  <a:pt x="1661666" y="654744"/>
                </a:lnTo>
                <a:lnTo>
                  <a:pt x="1670632" y="700170"/>
                </a:lnTo>
                <a:lnTo>
                  <a:pt x="1677125" y="746436"/>
                </a:lnTo>
                <a:lnTo>
                  <a:pt x="1681072" y="793473"/>
                </a:lnTo>
                <a:lnTo>
                  <a:pt x="1682404" y="841203"/>
                </a:lnTo>
                <a:lnTo>
                  <a:pt x="1681072" y="888945"/>
                </a:lnTo>
                <a:lnTo>
                  <a:pt x="1677125" y="935982"/>
                </a:lnTo>
                <a:lnTo>
                  <a:pt x="1670632" y="982251"/>
                </a:lnTo>
                <a:lnTo>
                  <a:pt x="1661666" y="1027678"/>
                </a:lnTo>
                <a:lnTo>
                  <a:pt x="1650297" y="1072194"/>
                </a:lnTo>
                <a:lnTo>
                  <a:pt x="1636596" y="1115726"/>
                </a:lnTo>
                <a:lnTo>
                  <a:pt x="1620634" y="1158205"/>
                </a:lnTo>
                <a:lnTo>
                  <a:pt x="1602483" y="1199560"/>
                </a:lnTo>
                <a:lnTo>
                  <a:pt x="1582212" y="1239718"/>
                </a:lnTo>
                <a:lnTo>
                  <a:pt x="1559894" y="1278610"/>
                </a:lnTo>
                <a:lnTo>
                  <a:pt x="1535598" y="1316163"/>
                </a:lnTo>
                <a:lnTo>
                  <a:pt x="1509397" y="1352308"/>
                </a:lnTo>
                <a:lnTo>
                  <a:pt x="1481361" y="1386974"/>
                </a:lnTo>
                <a:lnTo>
                  <a:pt x="1451562" y="1420088"/>
                </a:lnTo>
                <a:lnTo>
                  <a:pt x="1420069" y="1451580"/>
                </a:lnTo>
                <a:lnTo>
                  <a:pt x="1386955" y="1481380"/>
                </a:lnTo>
                <a:lnTo>
                  <a:pt x="1352289" y="1509416"/>
                </a:lnTo>
                <a:lnTo>
                  <a:pt x="1316144" y="1535617"/>
                </a:lnTo>
                <a:lnTo>
                  <a:pt x="1278590" y="1559912"/>
                </a:lnTo>
                <a:lnTo>
                  <a:pt x="1239699" y="1582231"/>
                </a:lnTo>
                <a:lnTo>
                  <a:pt x="1199540" y="1602501"/>
                </a:lnTo>
                <a:lnTo>
                  <a:pt x="1158186" y="1620653"/>
                </a:lnTo>
                <a:lnTo>
                  <a:pt x="1115706" y="1636615"/>
                </a:lnTo>
                <a:lnTo>
                  <a:pt x="1072173" y="1650315"/>
                </a:lnTo>
                <a:lnTo>
                  <a:pt x="1027658" y="1661685"/>
                </a:lnTo>
                <a:lnTo>
                  <a:pt x="982230" y="1670651"/>
                </a:lnTo>
                <a:lnTo>
                  <a:pt x="935962" y="1677143"/>
                </a:lnTo>
                <a:lnTo>
                  <a:pt x="888923" y="1681091"/>
                </a:lnTo>
                <a:lnTo>
                  <a:pt x="841355" y="1682418"/>
                </a:lnTo>
                <a:close/>
              </a:path>
            </a:pathLst>
          </a:custGeom>
          <a:solidFill>
            <a:srgbClr val="334A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18593" y="2460988"/>
            <a:ext cx="4380230" cy="920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979545" algn="l"/>
              </a:tabLst>
            </a:pPr>
            <a:r>
              <a:rPr sz="5850" b="1" spc="-1689" dirty="0">
                <a:solidFill>
                  <a:srgbClr val="FFFFFF"/>
                </a:solidFill>
                <a:latin typeface="MathJax_SansSerif"/>
                <a:cs typeface="MathJax_SansSerif"/>
              </a:rPr>
              <a:t>1</a:t>
            </a:r>
            <a:r>
              <a:rPr sz="5850" b="1" dirty="0">
                <a:solidFill>
                  <a:srgbClr val="FFFFFF"/>
                </a:solidFill>
                <a:latin typeface="MathJax_SansSerif"/>
                <a:cs typeface="MathJax_SansSerif"/>
              </a:rPr>
              <a:t>	</a:t>
            </a:r>
            <a:r>
              <a:rPr sz="5850" b="1" spc="-114" dirty="0">
                <a:solidFill>
                  <a:srgbClr val="FFFFFF"/>
                </a:solidFill>
                <a:latin typeface="MathJax_SansSerif"/>
                <a:cs typeface="MathJax_SansSerif"/>
              </a:rPr>
              <a:t>2</a:t>
            </a:r>
            <a:endParaRPr sz="5850">
              <a:latin typeface="MathJax_SansSerif"/>
              <a:cs typeface="MathJax_Sans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69304" y="2190701"/>
            <a:ext cx="1682750" cy="1682750"/>
          </a:xfrm>
          <a:custGeom>
            <a:avLst/>
            <a:gdLst/>
            <a:ahLst/>
            <a:cxnLst/>
            <a:rect l="l" t="t" r="r" b="b"/>
            <a:pathLst>
              <a:path w="1682750" h="1682750">
                <a:moveTo>
                  <a:pt x="841369" y="1682418"/>
                </a:moveTo>
                <a:lnTo>
                  <a:pt x="793466" y="1681091"/>
                </a:lnTo>
                <a:lnTo>
                  <a:pt x="746431" y="1677143"/>
                </a:lnTo>
                <a:lnTo>
                  <a:pt x="700164" y="1670651"/>
                </a:lnTo>
                <a:lnTo>
                  <a:pt x="654738" y="1661685"/>
                </a:lnTo>
                <a:lnTo>
                  <a:pt x="610224" y="1650315"/>
                </a:lnTo>
                <a:lnTo>
                  <a:pt x="566692" y="1636615"/>
                </a:lnTo>
                <a:lnTo>
                  <a:pt x="524214" y="1620653"/>
                </a:lnTo>
                <a:lnTo>
                  <a:pt x="482860" y="1602501"/>
                </a:lnTo>
                <a:lnTo>
                  <a:pt x="442702" y="1582231"/>
                </a:lnTo>
                <a:lnTo>
                  <a:pt x="403810" y="1559912"/>
                </a:lnTo>
                <a:lnTo>
                  <a:pt x="366256" y="1535617"/>
                </a:lnTo>
                <a:lnTo>
                  <a:pt x="330110" y="1509416"/>
                </a:lnTo>
                <a:lnTo>
                  <a:pt x="295445" y="1481380"/>
                </a:lnTo>
                <a:lnTo>
                  <a:pt x="262329" y="1451580"/>
                </a:lnTo>
                <a:lnTo>
                  <a:pt x="230836" y="1420088"/>
                </a:lnTo>
                <a:lnTo>
                  <a:pt x="201035" y="1386974"/>
                </a:lnTo>
                <a:lnTo>
                  <a:pt x="172998" y="1352308"/>
                </a:lnTo>
                <a:lnTo>
                  <a:pt x="146796" y="1316163"/>
                </a:lnTo>
                <a:lnTo>
                  <a:pt x="122500" y="1278610"/>
                </a:lnTo>
                <a:lnTo>
                  <a:pt x="100181" y="1239718"/>
                </a:lnTo>
                <a:lnTo>
                  <a:pt x="79909" y="1199560"/>
                </a:lnTo>
                <a:lnTo>
                  <a:pt x="61756" y="1158205"/>
                </a:lnTo>
                <a:lnTo>
                  <a:pt x="45794" y="1115726"/>
                </a:lnTo>
                <a:lnTo>
                  <a:pt x="32092" y="1072194"/>
                </a:lnTo>
                <a:lnTo>
                  <a:pt x="20722" y="1027678"/>
                </a:lnTo>
                <a:lnTo>
                  <a:pt x="11755" y="982251"/>
                </a:lnTo>
                <a:lnTo>
                  <a:pt x="5262" y="935982"/>
                </a:lnTo>
                <a:lnTo>
                  <a:pt x="1315" y="888945"/>
                </a:lnTo>
                <a:lnTo>
                  <a:pt x="0" y="841804"/>
                </a:lnTo>
                <a:lnTo>
                  <a:pt x="0" y="840612"/>
                </a:lnTo>
                <a:lnTo>
                  <a:pt x="1315" y="793473"/>
                </a:lnTo>
                <a:lnTo>
                  <a:pt x="5262" y="746436"/>
                </a:lnTo>
                <a:lnTo>
                  <a:pt x="11755" y="700170"/>
                </a:lnTo>
                <a:lnTo>
                  <a:pt x="20722" y="654744"/>
                </a:lnTo>
                <a:lnTo>
                  <a:pt x="32092" y="610229"/>
                </a:lnTo>
                <a:lnTo>
                  <a:pt x="45794" y="566697"/>
                </a:lnTo>
                <a:lnTo>
                  <a:pt x="61756" y="524219"/>
                </a:lnTo>
                <a:lnTo>
                  <a:pt x="79909" y="482865"/>
                </a:lnTo>
                <a:lnTo>
                  <a:pt x="100181" y="442707"/>
                </a:lnTo>
                <a:lnTo>
                  <a:pt x="122500" y="403816"/>
                </a:lnTo>
                <a:lnTo>
                  <a:pt x="146796" y="366262"/>
                </a:lnTo>
                <a:lnTo>
                  <a:pt x="172998" y="330117"/>
                </a:lnTo>
                <a:lnTo>
                  <a:pt x="201035" y="295452"/>
                </a:lnTo>
                <a:lnTo>
                  <a:pt x="230836" y="262338"/>
                </a:lnTo>
                <a:lnTo>
                  <a:pt x="262329" y="230845"/>
                </a:lnTo>
                <a:lnTo>
                  <a:pt x="295445" y="201045"/>
                </a:lnTo>
                <a:lnTo>
                  <a:pt x="330110" y="173009"/>
                </a:lnTo>
                <a:lnTo>
                  <a:pt x="366256" y="146808"/>
                </a:lnTo>
                <a:lnTo>
                  <a:pt x="403810" y="122512"/>
                </a:lnTo>
                <a:lnTo>
                  <a:pt x="442702" y="100193"/>
                </a:lnTo>
                <a:lnTo>
                  <a:pt x="482860" y="79922"/>
                </a:lnTo>
                <a:lnTo>
                  <a:pt x="524214" y="61770"/>
                </a:lnTo>
                <a:lnTo>
                  <a:pt x="566692" y="45808"/>
                </a:lnTo>
                <a:lnTo>
                  <a:pt x="610224" y="32107"/>
                </a:lnTo>
                <a:lnTo>
                  <a:pt x="654738" y="20738"/>
                </a:lnTo>
                <a:lnTo>
                  <a:pt x="700164" y="11771"/>
                </a:lnTo>
                <a:lnTo>
                  <a:pt x="746431" y="5279"/>
                </a:lnTo>
                <a:lnTo>
                  <a:pt x="793466" y="1331"/>
                </a:lnTo>
                <a:lnTo>
                  <a:pt x="841199" y="0"/>
                </a:lnTo>
                <a:lnTo>
                  <a:pt x="888934" y="1331"/>
                </a:lnTo>
                <a:lnTo>
                  <a:pt x="935970" y="5279"/>
                </a:lnTo>
                <a:lnTo>
                  <a:pt x="982236" y="11771"/>
                </a:lnTo>
                <a:lnTo>
                  <a:pt x="1027662" y="20738"/>
                </a:lnTo>
                <a:lnTo>
                  <a:pt x="1072177" y="32107"/>
                </a:lnTo>
                <a:lnTo>
                  <a:pt x="1115709" y="45808"/>
                </a:lnTo>
                <a:lnTo>
                  <a:pt x="1158187" y="61770"/>
                </a:lnTo>
                <a:lnTo>
                  <a:pt x="1199541" y="79922"/>
                </a:lnTo>
                <a:lnTo>
                  <a:pt x="1239699" y="100193"/>
                </a:lnTo>
                <a:lnTo>
                  <a:pt x="1278591" y="122512"/>
                </a:lnTo>
                <a:lnTo>
                  <a:pt x="1316145" y="146808"/>
                </a:lnTo>
                <a:lnTo>
                  <a:pt x="1352290" y="173009"/>
                </a:lnTo>
                <a:lnTo>
                  <a:pt x="1386956" y="201045"/>
                </a:lnTo>
                <a:lnTo>
                  <a:pt x="1420071" y="230845"/>
                </a:lnTo>
                <a:lnTo>
                  <a:pt x="1451565" y="262338"/>
                </a:lnTo>
                <a:lnTo>
                  <a:pt x="1481365" y="295452"/>
                </a:lnTo>
                <a:lnTo>
                  <a:pt x="1509402" y="330117"/>
                </a:lnTo>
                <a:lnTo>
                  <a:pt x="1535604" y="366262"/>
                </a:lnTo>
                <a:lnTo>
                  <a:pt x="1559901" y="403816"/>
                </a:lnTo>
                <a:lnTo>
                  <a:pt x="1582220" y="442707"/>
                </a:lnTo>
                <a:lnTo>
                  <a:pt x="1602492" y="482865"/>
                </a:lnTo>
                <a:lnTo>
                  <a:pt x="1620644" y="524219"/>
                </a:lnTo>
                <a:lnTo>
                  <a:pt x="1636607" y="566697"/>
                </a:lnTo>
                <a:lnTo>
                  <a:pt x="1650309" y="610229"/>
                </a:lnTo>
                <a:lnTo>
                  <a:pt x="1661679" y="654744"/>
                </a:lnTo>
                <a:lnTo>
                  <a:pt x="1670646" y="700170"/>
                </a:lnTo>
                <a:lnTo>
                  <a:pt x="1677138" y="746436"/>
                </a:lnTo>
                <a:lnTo>
                  <a:pt x="1681086" y="793473"/>
                </a:lnTo>
                <a:lnTo>
                  <a:pt x="1682401" y="840612"/>
                </a:lnTo>
                <a:lnTo>
                  <a:pt x="1682401" y="841804"/>
                </a:lnTo>
                <a:lnTo>
                  <a:pt x="1681086" y="888945"/>
                </a:lnTo>
                <a:lnTo>
                  <a:pt x="1677138" y="935982"/>
                </a:lnTo>
                <a:lnTo>
                  <a:pt x="1670646" y="982251"/>
                </a:lnTo>
                <a:lnTo>
                  <a:pt x="1661679" y="1027678"/>
                </a:lnTo>
                <a:lnTo>
                  <a:pt x="1650309" y="1072194"/>
                </a:lnTo>
                <a:lnTo>
                  <a:pt x="1636607" y="1115726"/>
                </a:lnTo>
                <a:lnTo>
                  <a:pt x="1620644" y="1158205"/>
                </a:lnTo>
                <a:lnTo>
                  <a:pt x="1602492" y="1199560"/>
                </a:lnTo>
                <a:lnTo>
                  <a:pt x="1582220" y="1239718"/>
                </a:lnTo>
                <a:lnTo>
                  <a:pt x="1559901" y="1278610"/>
                </a:lnTo>
                <a:lnTo>
                  <a:pt x="1535604" y="1316163"/>
                </a:lnTo>
                <a:lnTo>
                  <a:pt x="1509402" y="1352308"/>
                </a:lnTo>
                <a:lnTo>
                  <a:pt x="1481365" y="1386974"/>
                </a:lnTo>
                <a:lnTo>
                  <a:pt x="1451565" y="1420088"/>
                </a:lnTo>
                <a:lnTo>
                  <a:pt x="1420071" y="1451580"/>
                </a:lnTo>
                <a:lnTo>
                  <a:pt x="1386956" y="1481380"/>
                </a:lnTo>
                <a:lnTo>
                  <a:pt x="1352290" y="1509416"/>
                </a:lnTo>
                <a:lnTo>
                  <a:pt x="1316145" y="1535617"/>
                </a:lnTo>
                <a:lnTo>
                  <a:pt x="1278591" y="1559912"/>
                </a:lnTo>
                <a:lnTo>
                  <a:pt x="1239699" y="1582231"/>
                </a:lnTo>
                <a:lnTo>
                  <a:pt x="1199541" y="1602501"/>
                </a:lnTo>
                <a:lnTo>
                  <a:pt x="1158187" y="1620653"/>
                </a:lnTo>
                <a:lnTo>
                  <a:pt x="1115709" y="1636615"/>
                </a:lnTo>
                <a:lnTo>
                  <a:pt x="1072177" y="1650315"/>
                </a:lnTo>
                <a:lnTo>
                  <a:pt x="1027662" y="1661685"/>
                </a:lnTo>
                <a:lnTo>
                  <a:pt x="982236" y="1670651"/>
                </a:lnTo>
                <a:lnTo>
                  <a:pt x="935970" y="1677143"/>
                </a:lnTo>
                <a:lnTo>
                  <a:pt x="888934" y="1681091"/>
                </a:lnTo>
                <a:lnTo>
                  <a:pt x="841369" y="1682418"/>
                </a:lnTo>
                <a:close/>
              </a:path>
            </a:pathLst>
          </a:custGeom>
          <a:solidFill>
            <a:srgbClr val="334A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200269" y="2460988"/>
            <a:ext cx="420370" cy="920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850" b="1" spc="-60" dirty="0">
                <a:solidFill>
                  <a:srgbClr val="FFFFFF"/>
                </a:solidFill>
                <a:latin typeface="MathJax_SansSerif"/>
                <a:cs typeface="MathJax_SansSerif"/>
              </a:rPr>
              <a:t>4</a:t>
            </a:r>
            <a:endParaRPr sz="5850">
              <a:latin typeface="MathJax_SansSerif"/>
              <a:cs typeface="MathJax_Sans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659102"/>
            <a:ext cx="6908799" cy="79380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50" b="1" u="none" spc="545" dirty="0">
                <a:solidFill>
                  <a:srgbClr val="344B50"/>
                </a:solidFill>
                <a:latin typeface="+mj-lt"/>
                <a:cs typeface="Trebuchet MS"/>
              </a:rPr>
              <a:t>M</a:t>
            </a:r>
            <a:r>
              <a:rPr sz="5050" b="1" u="none" spc="545" dirty="0">
                <a:solidFill>
                  <a:srgbClr val="344B50"/>
                </a:solidFill>
                <a:latin typeface="+mj-lt"/>
                <a:cs typeface="Noto Sans"/>
              </a:rPr>
              <a:t>Ụ</a:t>
            </a:r>
            <a:r>
              <a:rPr sz="5050" b="1" u="none" spc="545" dirty="0">
                <a:solidFill>
                  <a:srgbClr val="344B50"/>
                </a:solidFill>
                <a:latin typeface="+mj-lt"/>
                <a:cs typeface="Trebuchet MS"/>
              </a:rPr>
              <a:t>C</a:t>
            </a:r>
            <a:r>
              <a:rPr sz="5050" b="1" u="none" spc="-434" dirty="0">
                <a:solidFill>
                  <a:srgbClr val="344B50"/>
                </a:solidFill>
                <a:latin typeface="+mj-lt"/>
                <a:cs typeface="Trebuchet MS"/>
              </a:rPr>
              <a:t> </a:t>
            </a:r>
            <a:r>
              <a:rPr sz="5050" b="1" u="none" spc="120" dirty="0">
                <a:solidFill>
                  <a:srgbClr val="344B50"/>
                </a:solidFill>
                <a:latin typeface="+mj-lt"/>
                <a:cs typeface="Trebuchet MS"/>
              </a:rPr>
              <a:t>L</a:t>
            </a:r>
            <a:r>
              <a:rPr sz="5050" b="1" u="none" spc="120" dirty="0">
                <a:solidFill>
                  <a:srgbClr val="344B50"/>
                </a:solidFill>
                <a:latin typeface="+mj-lt"/>
                <a:cs typeface="Noto Sans"/>
              </a:rPr>
              <a:t>Ụ</a:t>
            </a:r>
            <a:r>
              <a:rPr sz="5050" b="1" u="none" spc="120" dirty="0">
                <a:solidFill>
                  <a:srgbClr val="344B50"/>
                </a:solidFill>
                <a:latin typeface="+mj-lt"/>
                <a:cs typeface="Trebuchet MS"/>
              </a:rPr>
              <a:t>C</a:t>
            </a:r>
            <a:r>
              <a:rPr sz="5050" b="1" u="none" spc="-430" dirty="0">
                <a:solidFill>
                  <a:srgbClr val="344B50"/>
                </a:solidFill>
                <a:latin typeface="+mj-lt"/>
                <a:cs typeface="Trebuchet MS"/>
              </a:rPr>
              <a:t> </a:t>
            </a:r>
            <a:r>
              <a:rPr sz="5050" b="1" u="none" spc="175" dirty="0">
                <a:solidFill>
                  <a:srgbClr val="344B50"/>
                </a:solidFill>
                <a:latin typeface="+mj-lt"/>
                <a:cs typeface="Trebuchet MS"/>
              </a:rPr>
              <a:t>N</a:t>
            </a:r>
            <a:r>
              <a:rPr sz="5050" b="1" u="none" spc="175" dirty="0">
                <a:solidFill>
                  <a:srgbClr val="344B50"/>
                </a:solidFill>
                <a:latin typeface="+mj-lt"/>
                <a:cs typeface="Noto Sans"/>
              </a:rPr>
              <a:t>Ộ</a:t>
            </a:r>
            <a:r>
              <a:rPr sz="5050" b="1" u="none" spc="175" dirty="0">
                <a:solidFill>
                  <a:srgbClr val="344B50"/>
                </a:solidFill>
                <a:latin typeface="+mj-lt"/>
                <a:cs typeface="Trebuchet MS"/>
              </a:rPr>
              <a:t>I</a:t>
            </a:r>
            <a:r>
              <a:rPr sz="5050" b="1" u="none" spc="-430" dirty="0">
                <a:solidFill>
                  <a:srgbClr val="344B50"/>
                </a:solidFill>
                <a:latin typeface="+mj-lt"/>
                <a:cs typeface="Trebuchet MS"/>
              </a:rPr>
              <a:t> </a:t>
            </a:r>
            <a:r>
              <a:rPr sz="5050" b="1" u="none" spc="340" dirty="0">
                <a:solidFill>
                  <a:srgbClr val="344B50"/>
                </a:solidFill>
                <a:latin typeface="+mj-lt"/>
                <a:cs typeface="Trebuchet MS"/>
              </a:rPr>
              <a:t>DUNG</a:t>
            </a:r>
            <a:endParaRPr sz="5050" dirty="0">
              <a:latin typeface="+mj-lt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80951" y="4089248"/>
            <a:ext cx="170497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55" dirty="0">
                <a:solidFill>
                  <a:srgbClr val="307B46"/>
                </a:solidFill>
                <a:latin typeface="Trebuchet MS"/>
                <a:cs typeface="Trebuchet MS"/>
              </a:rPr>
              <a:t>B</a:t>
            </a:r>
            <a:r>
              <a:rPr sz="2700" b="1" spc="55" dirty="0">
                <a:solidFill>
                  <a:srgbClr val="307B46"/>
                </a:solidFill>
                <a:latin typeface="Noto Sans"/>
                <a:cs typeface="Noto Sans"/>
              </a:rPr>
              <a:t>Ố</a:t>
            </a:r>
            <a:r>
              <a:rPr sz="2700" b="1" spc="55" dirty="0">
                <a:solidFill>
                  <a:srgbClr val="307B46"/>
                </a:solidFill>
                <a:latin typeface="Trebuchet MS"/>
                <a:cs typeface="Trebuchet MS"/>
              </a:rPr>
              <a:t>I</a:t>
            </a:r>
            <a:r>
              <a:rPr sz="2700" b="1" spc="-240" dirty="0">
                <a:solidFill>
                  <a:srgbClr val="307B46"/>
                </a:solidFill>
                <a:latin typeface="Trebuchet MS"/>
                <a:cs typeface="Trebuchet MS"/>
              </a:rPr>
              <a:t> </a:t>
            </a:r>
            <a:r>
              <a:rPr sz="2700" b="1" spc="155" dirty="0">
                <a:solidFill>
                  <a:srgbClr val="307B46"/>
                </a:solidFill>
                <a:latin typeface="Trebuchet MS"/>
                <a:cs typeface="Trebuchet MS"/>
              </a:rPr>
              <a:t>C</a:t>
            </a:r>
            <a:r>
              <a:rPr sz="2700" b="1" spc="155" dirty="0">
                <a:solidFill>
                  <a:srgbClr val="307B46"/>
                </a:solidFill>
                <a:latin typeface="Noto Sans"/>
                <a:cs typeface="Noto Sans"/>
              </a:rPr>
              <a:t>Ả</a:t>
            </a:r>
            <a:r>
              <a:rPr sz="2700" b="1" spc="155" dirty="0">
                <a:solidFill>
                  <a:srgbClr val="307B46"/>
                </a:solidFill>
                <a:latin typeface="Trebuchet MS"/>
                <a:cs typeface="Trebuchet MS"/>
              </a:rPr>
              <a:t>NH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92322" y="4089248"/>
            <a:ext cx="331851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700" b="1" spc="105" dirty="0">
                <a:solidFill>
                  <a:srgbClr val="307B46"/>
                </a:solidFill>
                <a:latin typeface="Trebuchet MS"/>
                <a:cs typeface="Trebuchet MS"/>
              </a:rPr>
              <a:t>H</a:t>
            </a:r>
            <a:r>
              <a:rPr sz="2700" b="1" spc="105" dirty="0">
                <a:solidFill>
                  <a:srgbClr val="307B46"/>
                </a:solidFill>
                <a:latin typeface="Noto Sans"/>
                <a:cs typeface="Noto Sans"/>
              </a:rPr>
              <a:t>ƯỚ</a:t>
            </a:r>
            <a:r>
              <a:rPr sz="2700" b="1" spc="105" dirty="0">
                <a:solidFill>
                  <a:srgbClr val="307B46"/>
                </a:solidFill>
                <a:latin typeface="Trebuchet MS"/>
                <a:cs typeface="Trebuchet MS"/>
              </a:rPr>
              <a:t>NG</a:t>
            </a:r>
            <a:r>
              <a:rPr sz="2700" b="1" spc="-240" dirty="0">
                <a:solidFill>
                  <a:srgbClr val="307B46"/>
                </a:solidFill>
                <a:latin typeface="Trebuchet MS"/>
                <a:cs typeface="Trebuchet MS"/>
              </a:rPr>
              <a:t> </a:t>
            </a:r>
            <a:r>
              <a:rPr sz="2700" b="1" spc="170" dirty="0">
                <a:solidFill>
                  <a:srgbClr val="307B46"/>
                </a:solidFill>
                <a:latin typeface="Trebuchet MS"/>
                <a:cs typeface="Trebuchet MS"/>
              </a:rPr>
              <a:t>PHÂN</a:t>
            </a:r>
            <a:r>
              <a:rPr sz="2700" b="1" spc="-235" dirty="0">
                <a:solidFill>
                  <a:srgbClr val="307B46"/>
                </a:solidFill>
                <a:latin typeface="Trebuchet MS"/>
                <a:cs typeface="Trebuchet MS"/>
              </a:rPr>
              <a:t> </a:t>
            </a:r>
            <a:r>
              <a:rPr sz="2700" b="1" spc="95" dirty="0">
                <a:solidFill>
                  <a:srgbClr val="307B46"/>
                </a:solidFill>
                <a:latin typeface="Trebuchet MS"/>
                <a:cs typeface="Trebuchet MS"/>
              </a:rPr>
              <a:t>TÍCH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36969" y="4067483"/>
            <a:ext cx="2310765" cy="83805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13335" algn="ctr">
              <a:lnSpc>
                <a:spcPts val="3080"/>
              </a:lnSpc>
              <a:spcBef>
                <a:spcPts val="335"/>
              </a:spcBef>
            </a:pPr>
            <a:r>
              <a:rPr sz="2700" b="1" spc="140" dirty="0">
                <a:solidFill>
                  <a:srgbClr val="307B46"/>
                </a:solidFill>
                <a:latin typeface="Trebuchet MS"/>
                <a:cs typeface="Trebuchet MS"/>
              </a:rPr>
              <a:t>QUY</a:t>
            </a:r>
            <a:r>
              <a:rPr sz="2700" b="1" spc="-245" dirty="0">
                <a:solidFill>
                  <a:srgbClr val="307B46"/>
                </a:solidFill>
                <a:latin typeface="Trebuchet MS"/>
                <a:cs typeface="Trebuchet MS"/>
              </a:rPr>
              <a:t> </a:t>
            </a:r>
            <a:r>
              <a:rPr sz="2700" b="1" spc="55" dirty="0">
                <a:solidFill>
                  <a:srgbClr val="307B46"/>
                </a:solidFill>
                <a:latin typeface="Trebuchet MS"/>
                <a:cs typeface="Trebuchet MS"/>
              </a:rPr>
              <a:t>TRÌNH </a:t>
            </a:r>
            <a:r>
              <a:rPr sz="2700" b="1" spc="140" dirty="0">
                <a:solidFill>
                  <a:srgbClr val="307B46"/>
                </a:solidFill>
                <a:latin typeface="Trebuchet MS"/>
                <a:cs typeface="Trebuchet MS"/>
              </a:rPr>
              <a:t>KINH</a:t>
            </a:r>
            <a:r>
              <a:rPr sz="2700" b="1" spc="-235" dirty="0">
                <a:solidFill>
                  <a:srgbClr val="307B46"/>
                </a:solidFill>
                <a:latin typeface="Trebuchet MS"/>
                <a:cs typeface="Trebuchet MS"/>
              </a:rPr>
              <a:t> </a:t>
            </a:r>
            <a:r>
              <a:rPr sz="2700" b="1" spc="200" dirty="0">
                <a:solidFill>
                  <a:srgbClr val="307B46"/>
                </a:solidFill>
                <a:latin typeface="Trebuchet MS"/>
                <a:cs typeface="Trebuchet MS"/>
              </a:rPr>
              <a:t>DOAN</a:t>
            </a:r>
            <a:r>
              <a:rPr lang="en-US" sz="2700" b="1" spc="200" dirty="0">
                <a:solidFill>
                  <a:srgbClr val="307B46"/>
                </a:solidFill>
                <a:latin typeface="Trebuchet MS"/>
                <a:cs typeface="Trebuchet MS"/>
              </a:rPr>
              <a:t>H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218741" y="4089248"/>
            <a:ext cx="2697659" cy="83805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529590" marR="5080" indent="-517525" algn="ctr">
              <a:lnSpc>
                <a:spcPts val="3080"/>
              </a:lnSpc>
              <a:spcBef>
                <a:spcPts val="335"/>
              </a:spcBef>
            </a:pPr>
            <a:r>
              <a:rPr sz="2700" b="1" spc="45" dirty="0">
                <a:solidFill>
                  <a:srgbClr val="307B46"/>
                </a:solidFill>
                <a:latin typeface="Trebuchet MS"/>
                <a:cs typeface="Trebuchet MS"/>
              </a:rPr>
              <a:t>LU</a:t>
            </a:r>
            <a:r>
              <a:rPr sz="2700" b="1" spc="45" dirty="0">
                <a:solidFill>
                  <a:srgbClr val="307B46"/>
                </a:solidFill>
                <a:latin typeface="Noto Sans"/>
                <a:cs typeface="Noto Sans"/>
              </a:rPr>
              <a:t>Ồ</a:t>
            </a:r>
            <a:r>
              <a:rPr sz="2700" b="1" spc="45" dirty="0">
                <a:solidFill>
                  <a:srgbClr val="307B46"/>
                </a:solidFill>
                <a:latin typeface="Trebuchet MS"/>
                <a:cs typeface="Trebuchet MS"/>
              </a:rPr>
              <a:t>NG</a:t>
            </a:r>
            <a:r>
              <a:rPr sz="2700" b="1" spc="-220" dirty="0">
                <a:solidFill>
                  <a:srgbClr val="307B46"/>
                </a:solidFill>
                <a:latin typeface="Trebuchet MS"/>
                <a:cs typeface="Trebuchet MS"/>
              </a:rPr>
              <a:t> </a:t>
            </a:r>
            <a:r>
              <a:rPr sz="2700" b="1" spc="140" dirty="0">
                <a:solidFill>
                  <a:srgbClr val="307B46"/>
                </a:solidFill>
                <a:latin typeface="Trebuchet MS"/>
                <a:cs typeface="Trebuchet MS"/>
              </a:rPr>
              <a:t>X</a:t>
            </a:r>
            <a:r>
              <a:rPr sz="2700" b="1" spc="140" dirty="0">
                <a:solidFill>
                  <a:srgbClr val="307B46"/>
                </a:solidFill>
                <a:latin typeface="Noto Sans"/>
                <a:cs typeface="Noto Sans"/>
              </a:rPr>
              <a:t>Ử</a:t>
            </a:r>
            <a:r>
              <a:rPr sz="2700" b="1" spc="-105" dirty="0">
                <a:solidFill>
                  <a:srgbClr val="307B46"/>
                </a:solidFill>
                <a:latin typeface="Noto Sans"/>
                <a:cs typeface="Noto Sans"/>
              </a:rPr>
              <a:t> </a:t>
            </a:r>
            <a:r>
              <a:rPr sz="2700" b="1" spc="-25" dirty="0">
                <a:solidFill>
                  <a:srgbClr val="307B46"/>
                </a:solidFill>
                <a:latin typeface="Trebuchet MS"/>
                <a:cs typeface="Trebuchet MS"/>
              </a:rPr>
              <a:t>LÝ</a:t>
            </a:r>
            <a:r>
              <a:rPr lang="en-US" sz="2700" b="1" spc="-25" dirty="0">
                <a:solidFill>
                  <a:srgbClr val="307B46"/>
                </a:solidFill>
                <a:latin typeface="Trebuchet MS"/>
                <a:cs typeface="Trebuchet MS"/>
              </a:rPr>
              <a:t> </a:t>
            </a:r>
            <a:r>
              <a:rPr sz="2700" b="1" spc="100" dirty="0">
                <a:solidFill>
                  <a:srgbClr val="307B46"/>
                </a:solidFill>
                <a:latin typeface="Trebuchet MS"/>
                <a:cs typeface="Trebuchet MS"/>
              </a:rPr>
              <a:t>D</a:t>
            </a:r>
            <a:r>
              <a:rPr sz="2700" b="1" spc="100" dirty="0">
                <a:solidFill>
                  <a:srgbClr val="307B46"/>
                </a:solidFill>
                <a:latin typeface="Noto Sans"/>
                <a:cs typeface="Noto Sans"/>
              </a:rPr>
              <a:t>Ữ</a:t>
            </a:r>
            <a:r>
              <a:rPr sz="2700" b="1" spc="-135" dirty="0">
                <a:solidFill>
                  <a:srgbClr val="307B46"/>
                </a:solidFill>
                <a:latin typeface="Noto Sans"/>
                <a:cs typeface="Noto Sans"/>
              </a:rPr>
              <a:t> </a:t>
            </a:r>
            <a:r>
              <a:rPr sz="2700" b="1" spc="-20" dirty="0">
                <a:solidFill>
                  <a:srgbClr val="307B46"/>
                </a:solidFill>
                <a:latin typeface="Trebuchet MS"/>
                <a:cs typeface="Trebuchet MS"/>
              </a:rPr>
              <a:t>LI</a:t>
            </a:r>
            <a:r>
              <a:rPr sz="2700" b="1" spc="-20" dirty="0">
                <a:solidFill>
                  <a:srgbClr val="307B46"/>
                </a:solidFill>
                <a:latin typeface="Noto Sans"/>
                <a:cs typeface="Noto Sans"/>
              </a:rPr>
              <a:t>Ệ</a:t>
            </a:r>
            <a:r>
              <a:rPr sz="2700" b="1" spc="-20" dirty="0">
                <a:solidFill>
                  <a:srgbClr val="307B46"/>
                </a:solidFill>
                <a:latin typeface="Trebuchet MS"/>
                <a:cs typeface="Trebuchet MS"/>
              </a:rPr>
              <a:t>U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20846" y="6129924"/>
            <a:ext cx="1682750" cy="1682750"/>
          </a:xfrm>
          <a:custGeom>
            <a:avLst/>
            <a:gdLst/>
            <a:ahLst/>
            <a:cxnLst/>
            <a:rect l="l" t="t" r="r" b="b"/>
            <a:pathLst>
              <a:path w="1682750" h="1682750">
                <a:moveTo>
                  <a:pt x="841803" y="1682418"/>
                </a:moveTo>
                <a:lnTo>
                  <a:pt x="840597" y="1682418"/>
                </a:lnTo>
                <a:lnTo>
                  <a:pt x="793466" y="1681103"/>
                </a:lnTo>
                <a:lnTo>
                  <a:pt x="746430" y="1677155"/>
                </a:lnTo>
                <a:lnTo>
                  <a:pt x="700164" y="1670662"/>
                </a:lnTo>
                <a:lnTo>
                  <a:pt x="654738" y="1661695"/>
                </a:lnTo>
                <a:lnTo>
                  <a:pt x="610224" y="1650325"/>
                </a:lnTo>
                <a:lnTo>
                  <a:pt x="566692" y="1636624"/>
                </a:lnTo>
                <a:lnTo>
                  <a:pt x="524214" y="1620661"/>
                </a:lnTo>
                <a:lnTo>
                  <a:pt x="482860" y="1602508"/>
                </a:lnTo>
                <a:lnTo>
                  <a:pt x="442701" y="1582237"/>
                </a:lnTo>
                <a:lnTo>
                  <a:pt x="403810" y="1559917"/>
                </a:lnTo>
                <a:lnTo>
                  <a:pt x="366256" y="1535621"/>
                </a:lnTo>
                <a:lnTo>
                  <a:pt x="330110" y="1509419"/>
                </a:lnTo>
                <a:lnTo>
                  <a:pt x="295444" y="1481382"/>
                </a:lnTo>
                <a:lnTo>
                  <a:pt x="262329" y="1451581"/>
                </a:lnTo>
                <a:lnTo>
                  <a:pt x="230836" y="1420088"/>
                </a:lnTo>
                <a:lnTo>
                  <a:pt x="201035" y="1386973"/>
                </a:lnTo>
                <a:lnTo>
                  <a:pt x="172998" y="1352307"/>
                </a:lnTo>
                <a:lnTo>
                  <a:pt x="146796" y="1316161"/>
                </a:lnTo>
                <a:lnTo>
                  <a:pt x="122500" y="1278607"/>
                </a:lnTo>
                <a:lnTo>
                  <a:pt x="100181" y="1239716"/>
                </a:lnTo>
                <a:lnTo>
                  <a:pt x="79909" y="1199557"/>
                </a:lnTo>
                <a:lnTo>
                  <a:pt x="61756" y="1158203"/>
                </a:lnTo>
                <a:lnTo>
                  <a:pt x="45794" y="1115725"/>
                </a:lnTo>
                <a:lnTo>
                  <a:pt x="32092" y="1072193"/>
                </a:lnTo>
                <a:lnTo>
                  <a:pt x="20722" y="1027679"/>
                </a:lnTo>
                <a:lnTo>
                  <a:pt x="11755" y="982253"/>
                </a:lnTo>
                <a:lnTo>
                  <a:pt x="5262" y="935987"/>
                </a:lnTo>
                <a:lnTo>
                  <a:pt x="1314" y="888951"/>
                </a:lnTo>
                <a:lnTo>
                  <a:pt x="0" y="841820"/>
                </a:lnTo>
                <a:lnTo>
                  <a:pt x="0" y="840614"/>
                </a:lnTo>
                <a:lnTo>
                  <a:pt x="1314" y="793483"/>
                </a:lnTo>
                <a:lnTo>
                  <a:pt x="5262" y="746447"/>
                </a:lnTo>
                <a:lnTo>
                  <a:pt x="11755" y="700181"/>
                </a:lnTo>
                <a:lnTo>
                  <a:pt x="20722" y="654755"/>
                </a:lnTo>
                <a:lnTo>
                  <a:pt x="32092" y="610241"/>
                </a:lnTo>
                <a:lnTo>
                  <a:pt x="45794" y="566709"/>
                </a:lnTo>
                <a:lnTo>
                  <a:pt x="61756" y="524230"/>
                </a:lnTo>
                <a:lnTo>
                  <a:pt x="79909" y="482876"/>
                </a:lnTo>
                <a:lnTo>
                  <a:pt x="100181" y="442718"/>
                </a:lnTo>
                <a:lnTo>
                  <a:pt x="122500" y="403826"/>
                </a:lnTo>
                <a:lnTo>
                  <a:pt x="146796" y="366272"/>
                </a:lnTo>
                <a:lnTo>
                  <a:pt x="172998" y="330127"/>
                </a:lnTo>
                <a:lnTo>
                  <a:pt x="201035" y="295461"/>
                </a:lnTo>
                <a:lnTo>
                  <a:pt x="230836" y="262346"/>
                </a:lnTo>
                <a:lnTo>
                  <a:pt x="262329" y="230853"/>
                </a:lnTo>
                <a:lnTo>
                  <a:pt x="295444" y="201052"/>
                </a:lnTo>
                <a:lnTo>
                  <a:pt x="330110" y="173015"/>
                </a:lnTo>
                <a:lnTo>
                  <a:pt x="366256" y="146813"/>
                </a:lnTo>
                <a:lnTo>
                  <a:pt x="403810" y="122517"/>
                </a:lnTo>
                <a:lnTo>
                  <a:pt x="442701" y="100197"/>
                </a:lnTo>
                <a:lnTo>
                  <a:pt x="482860" y="79926"/>
                </a:lnTo>
                <a:lnTo>
                  <a:pt x="524214" y="61773"/>
                </a:lnTo>
                <a:lnTo>
                  <a:pt x="566692" y="45810"/>
                </a:lnTo>
                <a:lnTo>
                  <a:pt x="610224" y="32108"/>
                </a:lnTo>
                <a:lnTo>
                  <a:pt x="654738" y="20739"/>
                </a:lnTo>
                <a:lnTo>
                  <a:pt x="700164" y="11772"/>
                </a:lnTo>
                <a:lnTo>
                  <a:pt x="746430" y="5279"/>
                </a:lnTo>
                <a:lnTo>
                  <a:pt x="793466" y="1331"/>
                </a:lnTo>
                <a:lnTo>
                  <a:pt x="841195" y="0"/>
                </a:lnTo>
                <a:lnTo>
                  <a:pt x="888934" y="1331"/>
                </a:lnTo>
                <a:lnTo>
                  <a:pt x="935970" y="5279"/>
                </a:lnTo>
                <a:lnTo>
                  <a:pt x="982236" y="11772"/>
                </a:lnTo>
                <a:lnTo>
                  <a:pt x="1027662" y="20739"/>
                </a:lnTo>
                <a:lnTo>
                  <a:pt x="1072176" y="32108"/>
                </a:lnTo>
                <a:lnTo>
                  <a:pt x="1115708" y="45810"/>
                </a:lnTo>
                <a:lnTo>
                  <a:pt x="1158187" y="61773"/>
                </a:lnTo>
                <a:lnTo>
                  <a:pt x="1199541" y="79926"/>
                </a:lnTo>
                <a:lnTo>
                  <a:pt x="1239699" y="100197"/>
                </a:lnTo>
                <a:lnTo>
                  <a:pt x="1278591" y="122517"/>
                </a:lnTo>
                <a:lnTo>
                  <a:pt x="1316145" y="146813"/>
                </a:lnTo>
                <a:lnTo>
                  <a:pt x="1352290" y="173015"/>
                </a:lnTo>
                <a:lnTo>
                  <a:pt x="1386956" y="201052"/>
                </a:lnTo>
                <a:lnTo>
                  <a:pt x="1420071" y="230853"/>
                </a:lnTo>
                <a:lnTo>
                  <a:pt x="1451565" y="262346"/>
                </a:lnTo>
                <a:lnTo>
                  <a:pt x="1481365" y="295461"/>
                </a:lnTo>
                <a:lnTo>
                  <a:pt x="1509402" y="330127"/>
                </a:lnTo>
                <a:lnTo>
                  <a:pt x="1535604" y="366272"/>
                </a:lnTo>
                <a:lnTo>
                  <a:pt x="1559900" y="403826"/>
                </a:lnTo>
                <a:lnTo>
                  <a:pt x="1582220" y="442718"/>
                </a:lnTo>
                <a:lnTo>
                  <a:pt x="1602491" y="482876"/>
                </a:lnTo>
                <a:lnTo>
                  <a:pt x="1620644" y="524230"/>
                </a:lnTo>
                <a:lnTo>
                  <a:pt x="1636607" y="566709"/>
                </a:lnTo>
                <a:lnTo>
                  <a:pt x="1650309" y="610241"/>
                </a:lnTo>
                <a:lnTo>
                  <a:pt x="1661678" y="654755"/>
                </a:lnTo>
                <a:lnTo>
                  <a:pt x="1670645" y="700181"/>
                </a:lnTo>
                <a:lnTo>
                  <a:pt x="1677138" y="746447"/>
                </a:lnTo>
                <a:lnTo>
                  <a:pt x="1681086" y="793483"/>
                </a:lnTo>
                <a:lnTo>
                  <a:pt x="1682401" y="840614"/>
                </a:lnTo>
                <a:lnTo>
                  <a:pt x="1682401" y="841820"/>
                </a:lnTo>
                <a:lnTo>
                  <a:pt x="1681086" y="888951"/>
                </a:lnTo>
                <a:lnTo>
                  <a:pt x="1677138" y="935987"/>
                </a:lnTo>
                <a:lnTo>
                  <a:pt x="1670645" y="982253"/>
                </a:lnTo>
                <a:lnTo>
                  <a:pt x="1661678" y="1027679"/>
                </a:lnTo>
                <a:lnTo>
                  <a:pt x="1650309" y="1072193"/>
                </a:lnTo>
                <a:lnTo>
                  <a:pt x="1636607" y="1115725"/>
                </a:lnTo>
                <a:lnTo>
                  <a:pt x="1620644" y="1158203"/>
                </a:lnTo>
                <a:lnTo>
                  <a:pt x="1602491" y="1199557"/>
                </a:lnTo>
                <a:lnTo>
                  <a:pt x="1582220" y="1239716"/>
                </a:lnTo>
                <a:lnTo>
                  <a:pt x="1559900" y="1278607"/>
                </a:lnTo>
                <a:lnTo>
                  <a:pt x="1535604" y="1316161"/>
                </a:lnTo>
                <a:lnTo>
                  <a:pt x="1509402" y="1352307"/>
                </a:lnTo>
                <a:lnTo>
                  <a:pt x="1481365" y="1386973"/>
                </a:lnTo>
                <a:lnTo>
                  <a:pt x="1451565" y="1420088"/>
                </a:lnTo>
                <a:lnTo>
                  <a:pt x="1420071" y="1451581"/>
                </a:lnTo>
                <a:lnTo>
                  <a:pt x="1386956" y="1481382"/>
                </a:lnTo>
                <a:lnTo>
                  <a:pt x="1352290" y="1509419"/>
                </a:lnTo>
                <a:lnTo>
                  <a:pt x="1316145" y="1535621"/>
                </a:lnTo>
                <a:lnTo>
                  <a:pt x="1278591" y="1559917"/>
                </a:lnTo>
                <a:lnTo>
                  <a:pt x="1239699" y="1582237"/>
                </a:lnTo>
                <a:lnTo>
                  <a:pt x="1199541" y="1602508"/>
                </a:lnTo>
                <a:lnTo>
                  <a:pt x="1158187" y="1620661"/>
                </a:lnTo>
                <a:lnTo>
                  <a:pt x="1115708" y="1636624"/>
                </a:lnTo>
                <a:lnTo>
                  <a:pt x="1072176" y="1650325"/>
                </a:lnTo>
                <a:lnTo>
                  <a:pt x="1027662" y="1661695"/>
                </a:lnTo>
                <a:lnTo>
                  <a:pt x="982236" y="1670662"/>
                </a:lnTo>
                <a:lnTo>
                  <a:pt x="935970" y="1677155"/>
                </a:lnTo>
                <a:lnTo>
                  <a:pt x="888934" y="1681103"/>
                </a:lnTo>
                <a:lnTo>
                  <a:pt x="841803" y="1682418"/>
                </a:lnTo>
                <a:close/>
              </a:path>
            </a:pathLst>
          </a:custGeom>
          <a:solidFill>
            <a:srgbClr val="334A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155234" y="6400211"/>
            <a:ext cx="413384" cy="920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850" b="1" spc="-114" dirty="0">
                <a:solidFill>
                  <a:srgbClr val="FFFFFF"/>
                </a:solidFill>
                <a:latin typeface="MathJax_SansSerif"/>
                <a:cs typeface="MathJax_SansSerif"/>
              </a:rPr>
              <a:t>6</a:t>
            </a:r>
            <a:endParaRPr sz="5850">
              <a:latin typeface="MathJax_SansSerif"/>
              <a:cs typeface="MathJax_Sans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638994" y="6129924"/>
            <a:ext cx="1682750" cy="1682750"/>
          </a:xfrm>
          <a:custGeom>
            <a:avLst/>
            <a:gdLst/>
            <a:ahLst/>
            <a:cxnLst/>
            <a:rect l="l" t="t" r="r" b="b"/>
            <a:pathLst>
              <a:path w="1682750" h="1682750">
                <a:moveTo>
                  <a:pt x="841820" y="1682418"/>
                </a:moveTo>
                <a:lnTo>
                  <a:pt x="840614" y="1682418"/>
                </a:lnTo>
                <a:lnTo>
                  <a:pt x="793480" y="1681103"/>
                </a:lnTo>
                <a:lnTo>
                  <a:pt x="746441" y="1677155"/>
                </a:lnTo>
                <a:lnTo>
                  <a:pt x="700173" y="1670662"/>
                </a:lnTo>
                <a:lnTo>
                  <a:pt x="654745" y="1661695"/>
                </a:lnTo>
                <a:lnTo>
                  <a:pt x="610230" y="1650325"/>
                </a:lnTo>
                <a:lnTo>
                  <a:pt x="566697" y="1636624"/>
                </a:lnTo>
                <a:lnTo>
                  <a:pt x="524217" y="1620661"/>
                </a:lnTo>
                <a:lnTo>
                  <a:pt x="482863" y="1602508"/>
                </a:lnTo>
                <a:lnTo>
                  <a:pt x="442704" y="1582237"/>
                </a:lnTo>
                <a:lnTo>
                  <a:pt x="403813" y="1559917"/>
                </a:lnTo>
                <a:lnTo>
                  <a:pt x="366259" y="1535621"/>
                </a:lnTo>
                <a:lnTo>
                  <a:pt x="330114" y="1509419"/>
                </a:lnTo>
                <a:lnTo>
                  <a:pt x="295448" y="1481382"/>
                </a:lnTo>
                <a:lnTo>
                  <a:pt x="262334" y="1451581"/>
                </a:lnTo>
                <a:lnTo>
                  <a:pt x="230841" y="1420088"/>
                </a:lnTo>
                <a:lnTo>
                  <a:pt x="201042" y="1386973"/>
                </a:lnTo>
                <a:lnTo>
                  <a:pt x="173006" y="1352307"/>
                </a:lnTo>
                <a:lnTo>
                  <a:pt x="146805" y="1316161"/>
                </a:lnTo>
                <a:lnTo>
                  <a:pt x="122509" y="1278607"/>
                </a:lnTo>
                <a:lnTo>
                  <a:pt x="100191" y="1239716"/>
                </a:lnTo>
                <a:lnTo>
                  <a:pt x="79920" y="1199557"/>
                </a:lnTo>
                <a:lnTo>
                  <a:pt x="61769" y="1158203"/>
                </a:lnTo>
                <a:lnTo>
                  <a:pt x="45807" y="1115725"/>
                </a:lnTo>
                <a:lnTo>
                  <a:pt x="32106" y="1072193"/>
                </a:lnTo>
                <a:lnTo>
                  <a:pt x="20737" y="1027679"/>
                </a:lnTo>
                <a:lnTo>
                  <a:pt x="11771" y="982253"/>
                </a:lnTo>
                <a:lnTo>
                  <a:pt x="5278" y="935987"/>
                </a:lnTo>
                <a:lnTo>
                  <a:pt x="1331" y="888951"/>
                </a:lnTo>
                <a:lnTo>
                  <a:pt x="0" y="841229"/>
                </a:lnTo>
                <a:lnTo>
                  <a:pt x="1331" y="793483"/>
                </a:lnTo>
                <a:lnTo>
                  <a:pt x="5278" y="746447"/>
                </a:lnTo>
                <a:lnTo>
                  <a:pt x="11771" y="700181"/>
                </a:lnTo>
                <a:lnTo>
                  <a:pt x="20737" y="654755"/>
                </a:lnTo>
                <a:lnTo>
                  <a:pt x="32106" y="610241"/>
                </a:lnTo>
                <a:lnTo>
                  <a:pt x="45807" y="566709"/>
                </a:lnTo>
                <a:lnTo>
                  <a:pt x="61769" y="524230"/>
                </a:lnTo>
                <a:lnTo>
                  <a:pt x="79920" y="482876"/>
                </a:lnTo>
                <a:lnTo>
                  <a:pt x="100191" y="442718"/>
                </a:lnTo>
                <a:lnTo>
                  <a:pt x="122509" y="403826"/>
                </a:lnTo>
                <a:lnTo>
                  <a:pt x="146805" y="366272"/>
                </a:lnTo>
                <a:lnTo>
                  <a:pt x="173006" y="330127"/>
                </a:lnTo>
                <a:lnTo>
                  <a:pt x="201042" y="295461"/>
                </a:lnTo>
                <a:lnTo>
                  <a:pt x="230841" y="262346"/>
                </a:lnTo>
                <a:lnTo>
                  <a:pt x="262334" y="230853"/>
                </a:lnTo>
                <a:lnTo>
                  <a:pt x="295448" y="201052"/>
                </a:lnTo>
                <a:lnTo>
                  <a:pt x="330114" y="173015"/>
                </a:lnTo>
                <a:lnTo>
                  <a:pt x="366259" y="146813"/>
                </a:lnTo>
                <a:lnTo>
                  <a:pt x="403813" y="122517"/>
                </a:lnTo>
                <a:lnTo>
                  <a:pt x="442704" y="100197"/>
                </a:lnTo>
                <a:lnTo>
                  <a:pt x="482863" y="79926"/>
                </a:lnTo>
                <a:lnTo>
                  <a:pt x="524217" y="61773"/>
                </a:lnTo>
                <a:lnTo>
                  <a:pt x="566697" y="45810"/>
                </a:lnTo>
                <a:lnTo>
                  <a:pt x="610230" y="32108"/>
                </a:lnTo>
                <a:lnTo>
                  <a:pt x="654745" y="20739"/>
                </a:lnTo>
                <a:lnTo>
                  <a:pt x="700173" y="11772"/>
                </a:lnTo>
                <a:lnTo>
                  <a:pt x="746441" y="5279"/>
                </a:lnTo>
                <a:lnTo>
                  <a:pt x="793480" y="1331"/>
                </a:lnTo>
                <a:lnTo>
                  <a:pt x="841212" y="0"/>
                </a:lnTo>
                <a:lnTo>
                  <a:pt x="888951" y="1331"/>
                </a:lnTo>
                <a:lnTo>
                  <a:pt x="935986" y="5279"/>
                </a:lnTo>
                <a:lnTo>
                  <a:pt x="982252" y="11772"/>
                </a:lnTo>
                <a:lnTo>
                  <a:pt x="1027677" y="20739"/>
                </a:lnTo>
                <a:lnTo>
                  <a:pt x="1072191" y="32108"/>
                </a:lnTo>
                <a:lnTo>
                  <a:pt x="1115722" y="45810"/>
                </a:lnTo>
                <a:lnTo>
                  <a:pt x="1158199" y="61773"/>
                </a:lnTo>
                <a:lnTo>
                  <a:pt x="1199551" y="79926"/>
                </a:lnTo>
                <a:lnTo>
                  <a:pt x="1239708" y="100197"/>
                </a:lnTo>
                <a:lnTo>
                  <a:pt x="1278599" y="122517"/>
                </a:lnTo>
                <a:lnTo>
                  <a:pt x="1316151" y="146813"/>
                </a:lnTo>
                <a:lnTo>
                  <a:pt x="1352295" y="173015"/>
                </a:lnTo>
                <a:lnTo>
                  <a:pt x="1386960" y="201052"/>
                </a:lnTo>
                <a:lnTo>
                  <a:pt x="1420073" y="230853"/>
                </a:lnTo>
                <a:lnTo>
                  <a:pt x="1451565" y="262346"/>
                </a:lnTo>
                <a:lnTo>
                  <a:pt x="1481364" y="295461"/>
                </a:lnTo>
                <a:lnTo>
                  <a:pt x="1509399" y="330127"/>
                </a:lnTo>
                <a:lnTo>
                  <a:pt x="1535600" y="366272"/>
                </a:lnTo>
                <a:lnTo>
                  <a:pt x="1559895" y="403826"/>
                </a:lnTo>
                <a:lnTo>
                  <a:pt x="1582213" y="442718"/>
                </a:lnTo>
                <a:lnTo>
                  <a:pt x="1602483" y="482876"/>
                </a:lnTo>
                <a:lnTo>
                  <a:pt x="1620635" y="524230"/>
                </a:lnTo>
                <a:lnTo>
                  <a:pt x="1636596" y="566709"/>
                </a:lnTo>
                <a:lnTo>
                  <a:pt x="1650297" y="610241"/>
                </a:lnTo>
                <a:lnTo>
                  <a:pt x="1661666" y="654755"/>
                </a:lnTo>
                <a:lnTo>
                  <a:pt x="1670632" y="700181"/>
                </a:lnTo>
                <a:lnTo>
                  <a:pt x="1677125" y="746447"/>
                </a:lnTo>
                <a:lnTo>
                  <a:pt x="1681072" y="793483"/>
                </a:lnTo>
                <a:lnTo>
                  <a:pt x="1682403" y="841205"/>
                </a:lnTo>
                <a:lnTo>
                  <a:pt x="1681072" y="888951"/>
                </a:lnTo>
                <a:lnTo>
                  <a:pt x="1677125" y="935987"/>
                </a:lnTo>
                <a:lnTo>
                  <a:pt x="1670632" y="982253"/>
                </a:lnTo>
                <a:lnTo>
                  <a:pt x="1661666" y="1027679"/>
                </a:lnTo>
                <a:lnTo>
                  <a:pt x="1650297" y="1072193"/>
                </a:lnTo>
                <a:lnTo>
                  <a:pt x="1636596" y="1115725"/>
                </a:lnTo>
                <a:lnTo>
                  <a:pt x="1620635" y="1158203"/>
                </a:lnTo>
                <a:lnTo>
                  <a:pt x="1602483" y="1199557"/>
                </a:lnTo>
                <a:lnTo>
                  <a:pt x="1582213" y="1239716"/>
                </a:lnTo>
                <a:lnTo>
                  <a:pt x="1559895" y="1278607"/>
                </a:lnTo>
                <a:lnTo>
                  <a:pt x="1535600" y="1316161"/>
                </a:lnTo>
                <a:lnTo>
                  <a:pt x="1509399" y="1352307"/>
                </a:lnTo>
                <a:lnTo>
                  <a:pt x="1481364" y="1386973"/>
                </a:lnTo>
                <a:lnTo>
                  <a:pt x="1451565" y="1420088"/>
                </a:lnTo>
                <a:lnTo>
                  <a:pt x="1420073" y="1451581"/>
                </a:lnTo>
                <a:lnTo>
                  <a:pt x="1386960" y="1481382"/>
                </a:lnTo>
                <a:lnTo>
                  <a:pt x="1352295" y="1509419"/>
                </a:lnTo>
                <a:lnTo>
                  <a:pt x="1316151" y="1535621"/>
                </a:lnTo>
                <a:lnTo>
                  <a:pt x="1278599" y="1559917"/>
                </a:lnTo>
                <a:lnTo>
                  <a:pt x="1239708" y="1582237"/>
                </a:lnTo>
                <a:lnTo>
                  <a:pt x="1199551" y="1602508"/>
                </a:lnTo>
                <a:lnTo>
                  <a:pt x="1158199" y="1620661"/>
                </a:lnTo>
                <a:lnTo>
                  <a:pt x="1115722" y="1636624"/>
                </a:lnTo>
                <a:lnTo>
                  <a:pt x="1072191" y="1650325"/>
                </a:lnTo>
                <a:lnTo>
                  <a:pt x="1027677" y="1661695"/>
                </a:lnTo>
                <a:lnTo>
                  <a:pt x="982252" y="1670662"/>
                </a:lnTo>
                <a:lnTo>
                  <a:pt x="935986" y="1677155"/>
                </a:lnTo>
                <a:lnTo>
                  <a:pt x="888951" y="1681103"/>
                </a:lnTo>
                <a:lnTo>
                  <a:pt x="841820" y="1682418"/>
                </a:lnTo>
                <a:close/>
              </a:path>
            </a:pathLst>
          </a:custGeom>
          <a:solidFill>
            <a:srgbClr val="334A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277120" y="6400211"/>
            <a:ext cx="405765" cy="920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850" b="1" spc="-175" dirty="0">
                <a:solidFill>
                  <a:srgbClr val="FFFFFF"/>
                </a:solidFill>
                <a:latin typeface="MathJax_SansSerif"/>
                <a:cs typeface="MathJax_SansSerif"/>
              </a:rPr>
              <a:t>8</a:t>
            </a:r>
            <a:endParaRPr sz="5850">
              <a:latin typeface="MathJax_SansSerif"/>
              <a:cs typeface="MathJax_Sans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579928" y="6129924"/>
            <a:ext cx="1682750" cy="1682750"/>
          </a:xfrm>
          <a:custGeom>
            <a:avLst/>
            <a:gdLst/>
            <a:ahLst/>
            <a:cxnLst/>
            <a:rect l="l" t="t" r="r" b="b"/>
            <a:pathLst>
              <a:path w="1682750" h="1682750">
                <a:moveTo>
                  <a:pt x="841803" y="1682418"/>
                </a:moveTo>
                <a:lnTo>
                  <a:pt x="840597" y="1682418"/>
                </a:lnTo>
                <a:lnTo>
                  <a:pt x="793466" y="1681103"/>
                </a:lnTo>
                <a:lnTo>
                  <a:pt x="746430" y="1677155"/>
                </a:lnTo>
                <a:lnTo>
                  <a:pt x="700164" y="1670662"/>
                </a:lnTo>
                <a:lnTo>
                  <a:pt x="654738" y="1661695"/>
                </a:lnTo>
                <a:lnTo>
                  <a:pt x="610224" y="1650325"/>
                </a:lnTo>
                <a:lnTo>
                  <a:pt x="566692" y="1636624"/>
                </a:lnTo>
                <a:lnTo>
                  <a:pt x="524214" y="1620661"/>
                </a:lnTo>
                <a:lnTo>
                  <a:pt x="482860" y="1602508"/>
                </a:lnTo>
                <a:lnTo>
                  <a:pt x="442701" y="1582237"/>
                </a:lnTo>
                <a:lnTo>
                  <a:pt x="403810" y="1559917"/>
                </a:lnTo>
                <a:lnTo>
                  <a:pt x="366256" y="1535621"/>
                </a:lnTo>
                <a:lnTo>
                  <a:pt x="330110" y="1509419"/>
                </a:lnTo>
                <a:lnTo>
                  <a:pt x="295444" y="1481382"/>
                </a:lnTo>
                <a:lnTo>
                  <a:pt x="262329" y="1451581"/>
                </a:lnTo>
                <a:lnTo>
                  <a:pt x="230836" y="1420088"/>
                </a:lnTo>
                <a:lnTo>
                  <a:pt x="201035" y="1386973"/>
                </a:lnTo>
                <a:lnTo>
                  <a:pt x="172998" y="1352307"/>
                </a:lnTo>
                <a:lnTo>
                  <a:pt x="146796" y="1316161"/>
                </a:lnTo>
                <a:lnTo>
                  <a:pt x="122500" y="1278607"/>
                </a:lnTo>
                <a:lnTo>
                  <a:pt x="100181" y="1239716"/>
                </a:lnTo>
                <a:lnTo>
                  <a:pt x="79909" y="1199557"/>
                </a:lnTo>
                <a:lnTo>
                  <a:pt x="61756" y="1158203"/>
                </a:lnTo>
                <a:lnTo>
                  <a:pt x="45794" y="1115725"/>
                </a:lnTo>
                <a:lnTo>
                  <a:pt x="32092" y="1072193"/>
                </a:lnTo>
                <a:lnTo>
                  <a:pt x="20722" y="1027679"/>
                </a:lnTo>
                <a:lnTo>
                  <a:pt x="11755" y="982253"/>
                </a:lnTo>
                <a:lnTo>
                  <a:pt x="5262" y="935987"/>
                </a:lnTo>
                <a:lnTo>
                  <a:pt x="1314" y="888951"/>
                </a:lnTo>
                <a:lnTo>
                  <a:pt x="0" y="841816"/>
                </a:lnTo>
                <a:lnTo>
                  <a:pt x="0" y="840617"/>
                </a:lnTo>
                <a:lnTo>
                  <a:pt x="1314" y="793483"/>
                </a:lnTo>
                <a:lnTo>
                  <a:pt x="5262" y="746447"/>
                </a:lnTo>
                <a:lnTo>
                  <a:pt x="11755" y="700181"/>
                </a:lnTo>
                <a:lnTo>
                  <a:pt x="20722" y="654755"/>
                </a:lnTo>
                <a:lnTo>
                  <a:pt x="32092" y="610241"/>
                </a:lnTo>
                <a:lnTo>
                  <a:pt x="45794" y="566709"/>
                </a:lnTo>
                <a:lnTo>
                  <a:pt x="61756" y="524230"/>
                </a:lnTo>
                <a:lnTo>
                  <a:pt x="79909" y="482876"/>
                </a:lnTo>
                <a:lnTo>
                  <a:pt x="100181" y="442718"/>
                </a:lnTo>
                <a:lnTo>
                  <a:pt x="122500" y="403826"/>
                </a:lnTo>
                <a:lnTo>
                  <a:pt x="146796" y="366272"/>
                </a:lnTo>
                <a:lnTo>
                  <a:pt x="172998" y="330127"/>
                </a:lnTo>
                <a:lnTo>
                  <a:pt x="201035" y="295461"/>
                </a:lnTo>
                <a:lnTo>
                  <a:pt x="230836" y="262346"/>
                </a:lnTo>
                <a:lnTo>
                  <a:pt x="262329" y="230853"/>
                </a:lnTo>
                <a:lnTo>
                  <a:pt x="295444" y="201052"/>
                </a:lnTo>
                <a:lnTo>
                  <a:pt x="330110" y="173015"/>
                </a:lnTo>
                <a:lnTo>
                  <a:pt x="366256" y="146813"/>
                </a:lnTo>
                <a:lnTo>
                  <a:pt x="403810" y="122517"/>
                </a:lnTo>
                <a:lnTo>
                  <a:pt x="442701" y="100197"/>
                </a:lnTo>
                <a:lnTo>
                  <a:pt x="482860" y="79926"/>
                </a:lnTo>
                <a:lnTo>
                  <a:pt x="524214" y="61773"/>
                </a:lnTo>
                <a:lnTo>
                  <a:pt x="566692" y="45810"/>
                </a:lnTo>
                <a:lnTo>
                  <a:pt x="610224" y="32108"/>
                </a:lnTo>
                <a:lnTo>
                  <a:pt x="654738" y="20739"/>
                </a:lnTo>
                <a:lnTo>
                  <a:pt x="700164" y="11772"/>
                </a:lnTo>
                <a:lnTo>
                  <a:pt x="746430" y="5279"/>
                </a:lnTo>
                <a:lnTo>
                  <a:pt x="793466" y="1331"/>
                </a:lnTo>
                <a:lnTo>
                  <a:pt x="841195" y="0"/>
                </a:lnTo>
                <a:lnTo>
                  <a:pt x="888934" y="1331"/>
                </a:lnTo>
                <a:lnTo>
                  <a:pt x="935970" y="5279"/>
                </a:lnTo>
                <a:lnTo>
                  <a:pt x="982236" y="11772"/>
                </a:lnTo>
                <a:lnTo>
                  <a:pt x="1027662" y="20739"/>
                </a:lnTo>
                <a:lnTo>
                  <a:pt x="1072177" y="32108"/>
                </a:lnTo>
                <a:lnTo>
                  <a:pt x="1115708" y="45810"/>
                </a:lnTo>
                <a:lnTo>
                  <a:pt x="1158187" y="61773"/>
                </a:lnTo>
                <a:lnTo>
                  <a:pt x="1199541" y="79926"/>
                </a:lnTo>
                <a:lnTo>
                  <a:pt x="1239699" y="100197"/>
                </a:lnTo>
                <a:lnTo>
                  <a:pt x="1278591" y="122517"/>
                </a:lnTo>
                <a:lnTo>
                  <a:pt x="1316145" y="146813"/>
                </a:lnTo>
                <a:lnTo>
                  <a:pt x="1352290" y="173015"/>
                </a:lnTo>
                <a:lnTo>
                  <a:pt x="1386956" y="201052"/>
                </a:lnTo>
                <a:lnTo>
                  <a:pt x="1420071" y="230853"/>
                </a:lnTo>
                <a:lnTo>
                  <a:pt x="1451565" y="262346"/>
                </a:lnTo>
                <a:lnTo>
                  <a:pt x="1481365" y="295461"/>
                </a:lnTo>
                <a:lnTo>
                  <a:pt x="1509402" y="330127"/>
                </a:lnTo>
                <a:lnTo>
                  <a:pt x="1535604" y="366272"/>
                </a:lnTo>
                <a:lnTo>
                  <a:pt x="1559901" y="403826"/>
                </a:lnTo>
                <a:lnTo>
                  <a:pt x="1582220" y="442718"/>
                </a:lnTo>
                <a:lnTo>
                  <a:pt x="1602492" y="482876"/>
                </a:lnTo>
                <a:lnTo>
                  <a:pt x="1620644" y="524230"/>
                </a:lnTo>
                <a:lnTo>
                  <a:pt x="1636607" y="566709"/>
                </a:lnTo>
                <a:lnTo>
                  <a:pt x="1650309" y="610241"/>
                </a:lnTo>
                <a:lnTo>
                  <a:pt x="1661679" y="654755"/>
                </a:lnTo>
                <a:lnTo>
                  <a:pt x="1670645" y="700181"/>
                </a:lnTo>
                <a:lnTo>
                  <a:pt x="1677138" y="746447"/>
                </a:lnTo>
                <a:lnTo>
                  <a:pt x="1681086" y="793483"/>
                </a:lnTo>
                <a:lnTo>
                  <a:pt x="1682401" y="840617"/>
                </a:lnTo>
                <a:lnTo>
                  <a:pt x="1682401" y="841816"/>
                </a:lnTo>
                <a:lnTo>
                  <a:pt x="1681086" y="888951"/>
                </a:lnTo>
                <a:lnTo>
                  <a:pt x="1677138" y="935987"/>
                </a:lnTo>
                <a:lnTo>
                  <a:pt x="1670645" y="982253"/>
                </a:lnTo>
                <a:lnTo>
                  <a:pt x="1661679" y="1027679"/>
                </a:lnTo>
                <a:lnTo>
                  <a:pt x="1650309" y="1072193"/>
                </a:lnTo>
                <a:lnTo>
                  <a:pt x="1636607" y="1115725"/>
                </a:lnTo>
                <a:lnTo>
                  <a:pt x="1620644" y="1158203"/>
                </a:lnTo>
                <a:lnTo>
                  <a:pt x="1602492" y="1199557"/>
                </a:lnTo>
                <a:lnTo>
                  <a:pt x="1582220" y="1239716"/>
                </a:lnTo>
                <a:lnTo>
                  <a:pt x="1559901" y="1278607"/>
                </a:lnTo>
                <a:lnTo>
                  <a:pt x="1535604" y="1316161"/>
                </a:lnTo>
                <a:lnTo>
                  <a:pt x="1509402" y="1352307"/>
                </a:lnTo>
                <a:lnTo>
                  <a:pt x="1481365" y="1386973"/>
                </a:lnTo>
                <a:lnTo>
                  <a:pt x="1451565" y="1420088"/>
                </a:lnTo>
                <a:lnTo>
                  <a:pt x="1420071" y="1451581"/>
                </a:lnTo>
                <a:lnTo>
                  <a:pt x="1386956" y="1481382"/>
                </a:lnTo>
                <a:lnTo>
                  <a:pt x="1352290" y="1509419"/>
                </a:lnTo>
                <a:lnTo>
                  <a:pt x="1316145" y="1535621"/>
                </a:lnTo>
                <a:lnTo>
                  <a:pt x="1278591" y="1559917"/>
                </a:lnTo>
                <a:lnTo>
                  <a:pt x="1239699" y="1582237"/>
                </a:lnTo>
                <a:lnTo>
                  <a:pt x="1199541" y="1602508"/>
                </a:lnTo>
                <a:lnTo>
                  <a:pt x="1158187" y="1620661"/>
                </a:lnTo>
                <a:lnTo>
                  <a:pt x="1115708" y="1636624"/>
                </a:lnTo>
                <a:lnTo>
                  <a:pt x="1072177" y="1650325"/>
                </a:lnTo>
                <a:lnTo>
                  <a:pt x="1027662" y="1661695"/>
                </a:lnTo>
                <a:lnTo>
                  <a:pt x="982236" y="1670662"/>
                </a:lnTo>
                <a:lnTo>
                  <a:pt x="935970" y="1677155"/>
                </a:lnTo>
                <a:lnTo>
                  <a:pt x="888934" y="1681103"/>
                </a:lnTo>
                <a:lnTo>
                  <a:pt x="841803" y="1682418"/>
                </a:lnTo>
                <a:close/>
              </a:path>
            </a:pathLst>
          </a:custGeom>
          <a:solidFill>
            <a:srgbClr val="334A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233367" y="6400211"/>
            <a:ext cx="375285" cy="920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850" b="1" spc="-535" dirty="0">
                <a:solidFill>
                  <a:srgbClr val="FFFFFF"/>
                </a:solidFill>
                <a:latin typeface="MathJax_SansSerif"/>
                <a:cs typeface="MathJax_SansSerif"/>
              </a:rPr>
              <a:t>7</a:t>
            </a:r>
            <a:endParaRPr sz="5850">
              <a:latin typeface="MathJax_SansSerif"/>
              <a:cs typeface="MathJax_Sans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392064" y="2717300"/>
            <a:ext cx="11444605" cy="5147945"/>
            <a:chOff x="2392064" y="2717300"/>
            <a:chExt cx="11444605" cy="514794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64859" y="6586254"/>
              <a:ext cx="771538" cy="7717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7833" y="6586254"/>
              <a:ext cx="771538" cy="7717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94827" y="2717300"/>
              <a:ext cx="771538" cy="7717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35750" y="2717300"/>
              <a:ext cx="771538" cy="7717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77007" y="6639060"/>
              <a:ext cx="771538" cy="77171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2064" y="6182746"/>
              <a:ext cx="1682750" cy="1682750"/>
            </a:xfrm>
            <a:custGeom>
              <a:avLst/>
              <a:gdLst/>
              <a:ahLst/>
              <a:cxnLst/>
              <a:rect l="l" t="t" r="r" b="b"/>
              <a:pathLst>
                <a:path w="1682750" h="1682750">
                  <a:moveTo>
                    <a:pt x="841223" y="1682404"/>
                  </a:moveTo>
                  <a:lnTo>
                    <a:pt x="793487" y="1681072"/>
                  </a:lnTo>
                  <a:lnTo>
                    <a:pt x="746449" y="1677125"/>
                  </a:lnTo>
                  <a:lnTo>
                    <a:pt x="700181" y="1670632"/>
                  </a:lnTo>
                  <a:lnTo>
                    <a:pt x="654753" y="1661666"/>
                  </a:lnTo>
                  <a:lnTo>
                    <a:pt x="610238" y="1650297"/>
                  </a:lnTo>
                  <a:lnTo>
                    <a:pt x="566705" y="1636596"/>
                  </a:lnTo>
                  <a:lnTo>
                    <a:pt x="524225" y="1620634"/>
                  </a:lnTo>
                  <a:lnTo>
                    <a:pt x="482871" y="1602483"/>
                  </a:lnTo>
                  <a:lnTo>
                    <a:pt x="442712" y="1582212"/>
                  </a:lnTo>
                  <a:lnTo>
                    <a:pt x="403820" y="1559894"/>
                  </a:lnTo>
                  <a:lnTo>
                    <a:pt x="366266" y="1535598"/>
                  </a:lnTo>
                  <a:lnTo>
                    <a:pt x="330120" y="1509397"/>
                  </a:lnTo>
                  <a:lnTo>
                    <a:pt x="295455" y="1481361"/>
                  </a:lnTo>
                  <a:lnTo>
                    <a:pt x="262340" y="1451562"/>
                  </a:lnTo>
                  <a:lnTo>
                    <a:pt x="230847" y="1420069"/>
                  </a:lnTo>
                  <a:lnTo>
                    <a:pt x="201046" y="1386955"/>
                  </a:lnTo>
                  <a:lnTo>
                    <a:pt x="173010" y="1352289"/>
                  </a:lnTo>
                  <a:lnTo>
                    <a:pt x="146808" y="1316144"/>
                  </a:lnTo>
                  <a:lnTo>
                    <a:pt x="122513" y="1278590"/>
                  </a:lnTo>
                  <a:lnTo>
                    <a:pt x="100194" y="1239699"/>
                  </a:lnTo>
                  <a:lnTo>
                    <a:pt x="79923" y="1199540"/>
                  </a:lnTo>
                  <a:lnTo>
                    <a:pt x="61771" y="1158186"/>
                  </a:lnTo>
                  <a:lnTo>
                    <a:pt x="45808" y="1115707"/>
                  </a:lnTo>
                  <a:lnTo>
                    <a:pt x="32107" y="1072173"/>
                  </a:lnTo>
                  <a:lnTo>
                    <a:pt x="20738" y="1027658"/>
                  </a:lnTo>
                  <a:lnTo>
                    <a:pt x="11771" y="982230"/>
                  </a:lnTo>
                  <a:lnTo>
                    <a:pt x="5279" y="935962"/>
                  </a:lnTo>
                  <a:lnTo>
                    <a:pt x="1331" y="888923"/>
                  </a:lnTo>
                  <a:lnTo>
                    <a:pt x="0" y="841188"/>
                  </a:lnTo>
                  <a:lnTo>
                    <a:pt x="1331" y="793452"/>
                  </a:lnTo>
                  <a:lnTo>
                    <a:pt x="5279" y="746417"/>
                  </a:lnTo>
                  <a:lnTo>
                    <a:pt x="11771" y="700151"/>
                  </a:lnTo>
                  <a:lnTo>
                    <a:pt x="20738" y="654726"/>
                  </a:lnTo>
                  <a:lnTo>
                    <a:pt x="32107" y="610212"/>
                  </a:lnTo>
                  <a:lnTo>
                    <a:pt x="45808" y="566682"/>
                  </a:lnTo>
                  <a:lnTo>
                    <a:pt x="61771" y="524204"/>
                  </a:lnTo>
                  <a:lnTo>
                    <a:pt x="79923" y="482852"/>
                  </a:lnTo>
                  <a:lnTo>
                    <a:pt x="100194" y="442695"/>
                  </a:lnTo>
                  <a:lnTo>
                    <a:pt x="122513" y="403804"/>
                  </a:lnTo>
                  <a:lnTo>
                    <a:pt x="146808" y="366252"/>
                  </a:lnTo>
                  <a:lnTo>
                    <a:pt x="173010" y="330108"/>
                  </a:lnTo>
                  <a:lnTo>
                    <a:pt x="201046" y="295443"/>
                  </a:lnTo>
                  <a:lnTo>
                    <a:pt x="230847" y="262330"/>
                  </a:lnTo>
                  <a:lnTo>
                    <a:pt x="262340" y="230838"/>
                  </a:lnTo>
                  <a:lnTo>
                    <a:pt x="295455" y="201039"/>
                  </a:lnTo>
                  <a:lnTo>
                    <a:pt x="330120" y="173004"/>
                  </a:lnTo>
                  <a:lnTo>
                    <a:pt x="366266" y="146803"/>
                  </a:lnTo>
                  <a:lnTo>
                    <a:pt x="403820" y="122508"/>
                  </a:lnTo>
                  <a:lnTo>
                    <a:pt x="442712" y="100190"/>
                  </a:lnTo>
                  <a:lnTo>
                    <a:pt x="482871" y="79920"/>
                  </a:lnTo>
                  <a:lnTo>
                    <a:pt x="524225" y="61768"/>
                  </a:lnTo>
                  <a:lnTo>
                    <a:pt x="566705" y="45807"/>
                  </a:lnTo>
                  <a:lnTo>
                    <a:pt x="610238" y="32106"/>
                  </a:lnTo>
                  <a:lnTo>
                    <a:pt x="654753" y="20737"/>
                  </a:lnTo>
                  <a:lnTo>
                    <a:pt x="700181" y="11771"/>
                  </a:lnTo>
                  <a:lnTo>
                    <a:pt x="746449" y="5278"/>
                  </a:lnTo>
                  <a:lnTo>
                    <a:pt x="793487" y="1331"/>
                  </a:lnTo>
                  <a:lnTo>
                    <a:pt x="841218" y="0"/>
                  </a:lnTo>
                  <a:lnTo>
                    <a:pt x="888957" y="1331"/>
                  </a:lnTo>
                  <a:lnTo>
                    <a:pt x="935992" y="5278"/>
                  </a:lnTo>
                  <a:lnTo>
                    <a:pt x="982258" y="11771"/>
                  </a:lnTo>
                  <a:lnTo>
                    <a:pt x="1027683" y="20737"/>
                  </a:lnTo>
                  <a:lnTo>
                    <a:pt x="1072197" y="32106"/>
                  </a:lnTo>
                  <a:lnTo>
                    <a:pt x="1115728" y="45807"/>
                  </a:lnTo>
                  <a:lnTo>
                    <a:pt x="1158205" y="61768"/>
                  </a:lnTo>
                  <a:lnTo>
                    <a:pt x="1199558" y="79920"/>
                  </a:lnTo>
                  <a:lnTo>
                    <a:pt x="1239715" y="100190"/>
                  </a:lnTo>
                  <a:lnTo>
                    <a:pt x="1278605" y="122508"/>
                  </a:lnTo>
                  <a:lnTo>
                    <a:pt x="1316158" y="146803"/>
                  </a:lnTo>
                  <a:lnTo>
                    <a:pt x="1352302" y="173004"/>
                  </a:lnTo>
                  <a:lnTo>
                    <a:pt x="1386966" y="201039"/>
                  </a:lnTo>
                  <a:lnTo>
                    <a:pt x="1420080" y="230838"/>
                  </a:lnTo>
                  <a:lnTo>
                    <a:pt x="1451571" y="262330"/>
                  </a:lnTo>
                  <a:lnTo>
                    <a:pt x="1481370" y="295443"/>
                  </a:lnTo>
                  <a:lnTo>
                    <a:pt x="1509406" y="330108"/>
                  </a:lnTo>
                  <a:lnTo>
                    <a:pt x="1535606" y="366252"/>
                  </a:lnTo>
                  <a:lnTo>
                    <a:pt x="1559901" y="403804"/>
                  </a:lnTo>
                  <a:lnTo>
                    <a:pt x="1582219" y="442695"/>
                  </a:lnTo>
                  <a:lnTo>
                    <a:pt x="1602489" y="482852"/>
                  </a:lnTo>
                  <a:lnTo>
                    <a:pt x="1620641" y="524204"/>
                  </a:lnTo>
                  <a:lnTo>
                    <a:pt x="1636603" y="566682"/>
                  </a:lnTo>
                  <a:lnTo>
                    <a:pt x="1650303" y="610212"/>
                  </a:lnTo>
                  <a:lnTo>
                    <a:pt x="1661672" y="654726"/>
                  </a:lnTo>
                  <a:lnTo>
                    <a:pt x="1670639" y="700151"/>
                  </a:lnTo>
                  <a:lnTo>
                    <a:pt x="1677131" y="746417"/>
                  </a:lnTo>
                  <a:lnTo>
                    <a:pt x="1681078" y="793452"/>
                  </a:lnTo>
                  <a:lnTo>
                    <a:pt x="1682410" y="841184"/>
                  </a:lnTo>
                  <a:lnTo>
                    <a:pt x="1681078" y="888923"/>
                  </a:lnTo>
                  <a:lnTo>
                    <a:pt x="1677131" y="935962"/>
                  </a:lnTo>
                  <a:lnTo>
                    <a:pt x="1670639" y="982230"/>
                  </a:lnTo>
                  <a:lnTo>
                    <a:pt x="1661672" y="1027658"/>
                  </a:lnTo>
                  <a:lnTo>
                    <a:pt x="1650303" y="1072173"/>
                  </a:lnTo>
                  <a:lnTo>
                    <a:pt x="1636603" y="1115707"/>
                  </a:lnTo>
                  <a:lnTo>
                    <a:pt x="1620641" y="1158186"/>
                  </a:lnTo>
                  <a:lnTo>
                    <a:pt x="1602489" y="1199540"/>
                  </a:lnTo>
                  <a:lnTo>
                    <a:pt x="1582219" y="1239699"/>
                  </a:lnTo>
                  <a:lnTo>
                    <a:pt x="1559901" y="1278590"/>
                  </a:lnTo>
                  <a:lnTo>
                    <a:pt x="1535606" y="1316144"/>
                  </a:lnTo>
                  <a:lnTo>
                    <a:pt x="1509406" y="1352289"/>
                  </a:lnTo>
                  <a:lnTo>
                    <a:pt x="1481370" y="1386955"/>
                  </a:lnTo>
                  <a:lnTo>
                    <a:pt x="1451571" y="1420069"/>
                  </a:lnTo>
                  <a:lnTo>
                    <a:pt x="1420080" y="1451562"/>
                  </a:lnTo>
                  <a:lnTo>
                    <a:pt x="1386966" y="1481361"/>
                  </a:lnTo>
                  <a:lnTo>
                    <a:pt x="1352302" y="1509397"/>
                  </a:lnTo>
                  <a:lnTo>
                    <a:pt x="1316158" y="1535598"/>
                  </a:lnTo>
                  <a:lnTo>
                    <a:pt x="1278605" y="1559894"/>
                  </a:lnTo>
                  <a:lnTo>
                    <a:pt x="1239715" y="1582212"/>
                  </a:lnTo>
                  <a:lnTo>
                    <a:pt x="1199558" y="1602483"/>
                  </a:lnTo>
                  <a:lnTo>
                    <a:pt x="1158205" y="1620634"/>
                  </a:lnTo>
                  <a:lnTo>
                    <a:pt x="1115728" y="1636596"/>
                  </a:lnTo>
                  <a:lnTo>
                    <a:pt x="1072197" y="1650297"/>
                  </a:lnTo>
                  <a:lnTo>
                    <a:pt x="1027683" y="1661666"/>
                  </a:lnTo>
                  <a:lnTo>
                    <a:pt x="982258" y="1670632"/>
                  </a:lnTo>
                  <a:lnTo>
                    <a:pt x="935992" y="1677125"/>
                  </a:lnTo>
                  <a:lnTo>
                    <a:pt x="888957" y="1681072"/>
                  </a:lnTo>
                  <a:lnTo>
                    <a:pt x="841223" y="1682404"/>
                  </a:lnTo>
                  <a:close/>
                </a:path>
              </a:pathLst>
            </a:custGeom>
            <a:solidFill>
              <a:srgbClr val="334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993341" y="8036743"/>
            <a:ext cx="273748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700" b="1" spc="350" dirty="0">
                <a:solidFill>
                  <a:srgbClr val="307B46"/>
                </a:solidFill>
                <a:latin typeface="Trebuchet MS"/>
                <a:cs typeface="Trebuchet MS"/>
              </a:rPr>
              <a:t>CÁC</a:t>
            </a:r>
            <a:r>
              <a:rPr sz="2700" b="1" spc="-245" dirty="0">
                <a:solidFill>
                  <a:srgbClr val="307B46"/>
                </a:solidFill>
                <a:latin typeface="Trebuchet MS"/>
                <a:cs typeface="Trebuchet MS"/>
              </a:rPr>
              <a:t> </a:t>
            </a:r>
            <a:r>
              <a:rPr sz="2700" b="1" spc="170" dirty="0">
                <a:solidFill>
                  <a:srgbClr val="307B46"/>
                </a:solidFill>
                <a:latin typeface="Trebuchet MS"/>
                <a:cs typeface="Trebuchet MS"/>
              </a:rPr>
              <a:t>PHÂN</a:t>
            </a:r>
            <a:r>
              <a:rPr sz="2700" b="1" spc="-240" dirty="0">
                <a:solidFill>
                  <a:srgbClr val="307B46"/>
                </a:solidFill>
                <a:latin typeface="Trebuchet MS"/>
                <a:cs typeface="Trebuchet MS"/>
              </a:rPr>
              <a:t> </a:t>
            </a:r>
            <a:r>
              <a:rPr sz="2700" b="1" spc="95" dirty="0">
                <a:solidFill>
                  <a:srgbClr val="307B46"/>
                </a:solidFill>
                <a:latin typeface="Trebuchet MS"/>
                <a:cs typeface="Trebuchet MS"/>
              </a:rPr>
              <a:t>TÍCH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605253" y="8036743"/>
            <a:ext cx="163195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dirty="0">
                <a:solidFill>
                  <a:srgbClr val="307B46"/>
                </a:solidFill>
                <a:latin typeface="Trebuchet MS"/>
                <a:cs typeface="Trebuchet MS"/>
              </a:rPr>
              <a:t>K</a:t>
            </a:r>
            <a:r>
              <a:rPr sz="2700" b="1" dirty="0">
                <a:solidFill>
                  <a:srgbClr val="307B46"/>
                </a:solidFill>
                <a:latin typeface="Noto Sans"/>
                <a:cs typeface="Noto Sans"/>
              </a:rPr>
              <a:t>Ế</a:t>
            </a:r>
            <a:r>
              <a:rPr sz="2700" b="1" dirty="0">
                <a:solidFill>
                  <a:srgbClr val="307B46"/>
                </a:solidFill>
                <a:latin typeface="Trebuchet MS"/>
                <a:cs typeface="Trebuchet MS"/>
              </a:rPr>
              <a:t>T</a:t>
            </a:r>
            <a:r>
              <a:rPr sz="2700" b="1" spc="-130" dirty="0">
                <a:solidFill>
                  <a:srgbClr val="307B46"/>
                </a:solidFill>
                <a:latin typeface="Trebuchet MS"/>
                <a:cs typeface="Trebuchet MS"/>
              </a:rPr>
              <a:t> </a:t>
            </a:r>
            <a:r>
              <a:rPr sz="2700" b="1" spc="-20" dirty="0">
                <a:solidFill>
                  <a:srgbClr val="307B46"/>
                </a:solidFill>
                <a:latin typeface="Trebuchet MS"/>
                <a:cs typeface="Trebuchet MS"/>
              </a:rPr>
              <a:t>LU</a:t>
            </a:r>
            <a:r>
              <a:rPr sz="2700" b="1" spc="-20" dirty="0">
                <a:solidFill>
                  <a:srgbClr val="307B46"/>
                </a:solidFill>
                <a:latin typeface="Noto Sans"/>
                <a:cs typeface="Noto Sans"/>
              </a:rPr>
              <a:t>Ậ</a:t>
            </a:r>
            <a:r>
              <a:rPr sz="2700" b="1" spc="-20" dirty="0">
                <a:solidFill>
                  <a:srgbClr val="307B46"/>
                </a:solidFill>
                <a:latin typeface="Trebuchet MS"/>
                <a:cs typeface="Trebuchet MS"/>
              </a:rPr>
              <a:t>N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746489" y="8036743"/>
            <a:ext cx="146748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100" dirty="0">
                <a:solidFill>
                  <a:srgbClr val="307B46"/>
                </a:solidFill>
                <a:latin typeface="Trebuchet MS"/>
                <a:cs typeface="Trebuchet MS"/>
              </a:rPr>
              <a:t>Đ</a:t>
            </a:r>
            <a:r>
              <a:rPr sz="2700" b="1" spc="100" dirty="0">
                <a:solidFill>
                  <a:srgbClr val="307B46"/>
                </a:solidFill>
                <a:latin typeface="Noto Sans"/>
                <a:cs typeface="Noto Sans"/>
              </a:rPr>
              <a:t>Ề</a:t>
            </a:r>
            <a:r>
              <a:rPr sz="2700" b="1" spc="-125" dirty="0">
                <a:solidFill>
                  <a:srgbClr val="307B46"/>
                </a:solidFill>
                <a:latin typeface="Noto Sans"/>
                <a:cs typeface="Noto Sans"/>
              </a:rPr>
              <a:t> </a:t>
            </a:r>
            <a:r>
              <a:rPr sz="2700" b="1" spc="50" dirty="0">
                <a:solidFill>
                  <a:srgbClr val="307B46"/>
                </a:solidFill>
                <a:latin typeface="Trebuchet MS"/>
                <a:cs typeface="Trebuchet MS"/>
              </a:rPr>
              <a:t>XU</a:t>
            </a:r>
            <a:r>
              <a:rPr sz="2700" b="1" spc="50" dirty="0">
                <a:solidFill>
                  <a:srgbClr val="307B46"/>
                </a:solidFill>
                <a:latin typeface="Noto Sans"/>
                <a:cs typeface="Noto Sans"/>
              </a:rPr>
              <a:t>Ấ</a:t>
            </a:r>
            <a:r>
              <a:rPr sz="2700" b="1" spc="50" dirty="0">
                <a:solidFill>
                  <a:srgbClr val="307B46"/>
                </a:solidFill>
                <a:latin typeface="Trebuchet MS"/>
                <a:cs typeface="Trebuchet MS"/>
              </a:rPr>
              <a:t>T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17837" y="6453033"/>
            <a:ext cx="430530" cy="920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850" b="1" spc="-50" dirty="0">
                <a:solidFill>
                  <a:srgbClr val="FFFFFF"/>
                </a:solidFill>
                <a:latin typeface="MathJax_SansSerif"/>
                <a:cs typeface="MathJax_SansSerif"/>
              </a:rPr>
              <a:t>5</a:t>
            </a:r>
            <a:endParaRPr sz="5850">
              <a:latin typeface="MathJax_SansSerif"/>
              <a:cs typeface="MathJax_Sans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86743" y="8036621"/>
            <a:ext cx="1892935" cy="82804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313055">
              <a:lnSpc>
                <a:spcPts val="3080"/>
              </a:lnSpc>
              <a:spcBef>
                <a:spcPts val="335"/>
              </a:spcBef>
            </a:pPr>
            <a:r>
              <a:rPr sz="2700" b="1" spc="45" dirty="0">
                <a:solidFill>
                  <a:srgbClr val="307B46"/>
                </a:solidFill>
                <a:latin typeface="Trebuchet MS"/>
                <a:cs typeface="Trebuchet MS"/>
              </a:rPr>
              <a:t>TABLES </a:t>
            </a:r>
            <a:r>
              <a:rPr sz="2700" b="1" spc="70" dirty="0">
                <a:solidFill>
                  <a:srgbClr val="307B46"/>
                </a:solidFill>
                <a:latin typeface="Trebuchet MS"/>
                <a:cs typeface="Trebuchet MS"/>
              </a:rPr>
              <a:t>RELATIONS</a:t>
            </a:r>
            <a:endParaRPr sz="27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85295" y="6204622"/>
            <a:ext cx="6117590" cy="4362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52425" algn="l"/>
                <a:tab pos="779145" algn="l"/>
                <a:tab pos="1333500" algn="l"/>
                <a:tab pos="1691005" algn="l"/>
                <a:tab pos="2117725" algn="l"/>
                <a:tab pos="2480310" algn="l"/>
                <a:tab pos="3034665" algn="l"/>
                <a:tab pos="3427095" algn="l"/>
                <a:tab pos="3755390" algn="l"/>
                <a:tab pos="4084320" algn="l"/>
                <a:tab pos="4429125" algn="l"/>
                <a:tab pos="4846320" algn="l"/>
                <a:tab pos="5175250" algn="l"/>
                <a:tab pos="5399405" algn="l"/>
                <a:tab pos="5826125" algn="l"/>
              </a:tabLst>
            </a:pPr>
            <a:r>
              <a:rPr sz="2700" spc="-50" dirty="0">
                <a:solidFill>
                  <a:srgbClr val="FFFFFF"/>
                </a:solidFill>
                <a:latin typeface="MathJax_SansSerif"/>
                <a:cs typeface="MathJax_SansSerif"/>
              </a:rPr>
              <a:t>F</a:t>
            </a:r>
            <a:r>
              <a:rPr sz="2700" dirty="0">
                <a:solidFill>
                  <a:srgbClr val="FFFFFF"/>
                </a:solidFill>
                <a:latin typeface="MathJax_SansSerif"/>
                <a:cs typeface="MathJax_SansSerif"/>
              </a:rPr>
              <a:t>	</a:t>
            </a:r>
            <a:r>
              <a:rPr sz="2700" spc="204" dirty="0">
                <a:solidFill>
                  <a:srgbClr val="FFFFFF"/>
                </a:solidFill>
                <a:latin typeface="MathJax_SansSerif"/>
                <a:cs typeface="MathJax_SansSerif"/>
              </a:rPr>
              <a:t>O</a:t>
            </a:r>
            <a:r>
              <a:rPr sz="2700" dirty="0">
                <a:solidFill>
                  <a:srgbClr val="FFFFFF"/>
                </a:solidFill>
                <a:latin typeface="MathJax_SansSerif"/>
                <a:cs typeface="MathJax_SansSerif"/>
              </a:rPr>
              <a:t>	</a:t>
            </a:r>
            <a:r>
              <a:rPr sz="2700" spc="-455" dirty="0">
                <a:solidFill>
                  <a:srgbClr val="FFFFFF"/>
                </a:solidFill>
                <a:latin typeface="MathJax_SansSerif"/>
                <a:cs typeface="MathJax_SansSerif"/>
              </a:rPr>
              <a:t>R</a:t>
            </a:r>
            <a:r>
              <a:rPr sz="2700" dirty="0">
                <a:solidFill>
                  <a:srgbClr val="FFFFFF"/>
                </a:solidFill>
                <a:latin typeface="MathJax_SansSerif"/>
                <a:cs typeface="MathJax_SansSerif"/>
              </a:rPr>
              <a:t>	</a:t>
            </a:r>
            <a:r>
              <a:rPr sz="2700" spc="-50" dirty="0">
                <a:solidFill>
                  <a:srgbClr val="FFFFFF"/>
                </a:solidFill>
                <a:latin typeface="MathJax_SansSerif"/>
                <a:cs typeface="MathJax_SansSerif"/>
              </a:rPr>
              <a:t>Y</a:t>
            </a:r>
            <a:r>
              <a:rPr sz="2700" dirty="0">
                <a:solidFill>
                  <a:srgbClr val="FFFFFF"/>
                </a:solidFill>
                <a:latin typeface="MathJax_SansSerif"/>
                <a:cs typeface="MathJax_SansSerif"/>
              </a:rPr>
              <a:t>	</a:t>
            </a:r>
            <a:r>
              <a:rPr sz="2700" spc="204" dirty="0">
                <a:solidFill>
                  <a:srgbClr val="FFFFFF"/>
                </a:solidFill>
                <a:latin typeface="MathJax_SansSerif"/>
                <a:cs typeface="MathJax_SansSerif"/>
              </a:rPr>
              <a:t>O</a:t>
            </a:r>
            <a:r>
              <a:rPr sz="2700" dirty="0">
                <a:solidFill>
                  <a:srgbClr val="FFFFFF"/>
                </a:solidFill>
                <a:latin typeface="MathJax_SansSerif"/>
                <a:cs typeface="MathJax_SansSerif"/>
              </a:rPr>
              <a:t>	</a:t>
            </a:r>
            <a:r>
              <a:rPr sz="2700" spc="-50" dirty="0">
                <a:solidFill>
                  <a:srgbClr val="FFFFFF"/>
                </a:solidFill>
                <a:latin typeface="MathJax_SansSerif"/>
                <a:cs typeface="MathJax_SansSerif"/>
              </a:rPr>
              <a:t>U</a:t>
            </a:r>
            <a:r>
              <a:rPr sz="2700" dirty="0">
                <a:solidFill>
                  <a:srgbClr val="FFFFFF"/>
                </a:solidFill>
                <a:latin typeface="MathJax_SansSerif"/>
                <a:cs typeface="MathJax_SansSerif"/>
              </a:rPr>
              <a:t>	</a:t>
            </a:r>
            <a:r>
              <a:rPr sz="2700" spc="-455" dirty="0">
                <a:solidFill>
                  <a:srgbClr val="FFFFFF"/>
                </a:solidFill>
                <a:latin typeface="MathJax_SansSerif"/>
                <a:cs typeface="MathJax_SansSerif"/>
              </a:rPr>
              <a:t>R</a:t>
            </a:r>
            <a:r>
              <a:rPr sz="2700" dirty="0">
                <a:solidFill>
                  <a:srgbClr val="FFFFFF"/>
                </a:solidFill>
                <a:latin typeface="MathJax_SansSerif"/>
                <a:cs typeface="MathJax_SansSerif"/>
              </a:rPr>
              <a:t>	</a:t>
            </a:r>
            <a:r>
              <a:rPr sz="2700" spc="130" dirty="0">
                <a:solidFill>
                  <a:srgbClr val="FFFFFF"/>
                </a:solidFill>
                <a:latin typeface="MathJax_SansSerif"/>
                <a:cs typeface="MathJax_SansSerif"/>
              </a:rPr>
              <a:t>A</a:t>
            </a:r>
            <a:r>
              <a:rPr sz="2700" dirty="0">
                <a:solidFill>
                  <a:srgbClr val="FFFFFF"/>
                </a:solidFill>
                <a:latin typeface="MathJax_SansSerif"/>
                <a:cs typeface="MathJax_SansSerif"/>
              </a:rPr>
              <a:t>	</a:t>
            </a:r>
            <a:r>
              <a:rPr sz="2700" spc="-400" dirty="0">
                <a:solidFill>
                  <a:srgbClr val="FFFFFF"/>
                </a:solidFill>
                <a:latin typeface="MathJax_SansSerif"/>
                <a:cs typeface="MathJax_SansSerif"/>
              </a:rPr>
              <a:t>T</a:t>
            </a:r>
            <a:r>
              <a:rPr sz="2700" dirty="0">
                <a:solidFill>
                  <a:srgbClr val="FFFFFF"/>
                </a:solidFill>
                <a:latin typeface="MathJax_SansSerif"/>
                <a:cs typeface="MathJax_SansSerif"/>
              </a:rPr>
              <a:t>	</a:t>
            </a:r>
            <a:r>
              <a:rPr sz="2700" spc="-400" dirty="0">
                <a:solidFill>
                  <a:srgbClr val="FFFFFF"/>
                </a:solidFill>
                <a:latin typeface="MathJax_SansSerif"/>
                <a:cs typeface="MathJax_SansSerif"/>
              </a:rPr>
              <a:t>T</a:t>
            </a:r>
            <a:r>
              <a:rPr sz="2700" dirty="0">
                <a:solidFill>
                  <a:srgbClr val="FFFFFF"/>
                </a:solidFill>
                <a:latin typeface="MathJax_SansSerif"/>
                <a:cs typeface="MathJax_SansSerif"/>
              </a:rPr>
              <a:t>	</a:t>
            </a:r>
            <a:r>
              <a:rPr sz="2700" spc="-50" dirty="0">
                <a:solidFill>
                  <a:srgbClr val="FFFFFF"/>
                </a:solidFill>
                <a:latin typeface="MathJax_SansSerif"/>
                <a:cs typeface="MathJax_SansSerif"/>
              </a:rPr>
              <a:t>E</a:t>
            </a:r>
            <a:r>
              <a:rPr sz="2700" dirty="0">
                <a:solidFill>
                  <a:srgbClr val="FFFFFF"/>
                </a:solidFill>
                <a:latin typeface="MathJax_SansSerif"/>
                <a:cs typeface="MathJax_SansSerif"/>
              </a:rPr>
              <a:t>	</a:t>
            </a:r>
            <a:r>
              <a:rPr sz="2700" spc="215" dirty="0">
                <a:solidFill>
                  <a:srgbClr val="FFFFFF"/>
                </a:solidFill>
                <a:latin typeface="MathJax_SansSerif"/>
                <a:cs typeface="MathJax_SansSerif"/>
              </a:rPr>
              <a:t>N</a:t>
            </a:r>
            <a:r>
              <a:rPr sz="2700" dirty="0">
                <a:solidFill>
                  <a:srgbClr val="FFFFFF"/>
                </a:solidFill>
                <a:latin typeface="MathJax_SansSerif"/>
                <a:cs typeface="MathJax_SansSerif"/>
              </a:rPr>
              <a:t>	</a:t>
            </a:r>
            <a:r>
              <a:rPr sz="2700" spc="-400" dirty="0">
                <a:solidFill>
                  <a:srgbClr val="FFFFFF"/>
                </a:solidFill>
                <a:latin typeface="MathJax_SansSerif"/>
                <a:cs typeface="MathJax_SansSerif"/>
              </a:rPr>
              <a:t>T</a:t>
            </a:r>
            <a:r>
              <a:rPr sz="2700" dirty="0">
                <a:solidFill>
                  <a:srgbClr val="FFFFFF"/>
                </a:solidFill>
                <a:latin typeface="MathJax_SansSerif"/>
                <a:cs typeface="MathJax_SansSerif"/>
              </a:rPr>
              <a:t>	</a:t>
            </a:r>
            <a:r>
              <a:rPr sz="2700" spc="-50" dirty="0">
                <a:solidFill>
                  <a:srgbClr val="FFFFFF"/>
                </a:solidFill>
                <a:latin typeface="MathJax_SansSerif"/>
                <a:cs typeface="MathJax_SansSerif"/>
              </a:rPr>
              <a:t>I</a:t>
            </a:r>
            <a:r>
              <a:rPr sz="2700" dirty="0">
                <a:solidFill>
                  <a:srgbClr val="FFFFFF"/>
                </a:solidFill>
                <a:latin typeface="MathJax_SansSerif"/>
                <a:cs typeface="MathJax_SansSerif"/>
              </a:rPr>
              <a:t>	</a:t>
            </a:r>
            <a:r>
              <a:rPr sz="2700" spc="204" dirty="0">
                <a:solidFill>
                  <a:srgbClr val="FFFFFF"/>
                </a:solidFill>
                <a:latin typeface="MathJax_SansSerif"/>
                <a:cs typeface="MathJax_SansSerif"/>
              </a:rPr>
              <a:t>O</a:t>
            </a:r>
            <a:r>
              <a:rPr sz="2700" dirty="0">
                <a:solidFill>
                  <a:srgbClr val="FFFFFF"/>
                </a:solidFill>
                <a:latin typeface="MathJax_SansSerif"/>
                <a:cs typeface="MathJax_SansSerif"/>
              </a:rPr>
              <a:t>	</a:t>
            </a:r>
            <a:r>
              <a:rPr sz="2700" spc="215" dirty="0">
                <a:solidFill>
                  <a:srgbClr val="FFFFFF"/>
                </a:solidFill>
                <a:latin typeface="MathJax_SansSerif"/>
                <a:cs typeface="MathJax_SansSerif"/>
              </a:rPr>
              <a:t>N</a:t>
            </a:r>
            <a:endParaRPr sz="2700">
              <a:latin typeface="MathJax_SansSerif"/>
              <a:cs typeface="MathJax_Sans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50"/>
              </a:spcBef>
              <a:tabLst>
                <a:tab pos="1045844" algn="l"/>
                <a:tab pos="2860040" algn="l"/>
                <a:tab pos="3771900" algn="l"/>
              </a:tabLst>
            </a:pPr>
            <a:r>
              <a:rPr sz="3350" b="1" u="none" spc="204" dirty="0">
                <a:latin typeface="MathJax_SansSerif"/>
                <a:cs typeface="MathJax_SansSerif"/>
              </a:rPr>
              <a:t>W</a:t>
            </a:r>
            <a:r>
              <a:rPr sz="3350" b="1" u="none" spc="-340" dirty="0">
                <a:latin typeface="MathJax_SansSerif"/>
                <a:cs typeface="MathJax_SansSerif"/>
              </a:rPr>
              <a:t> </a:t>
            </a:r>
            <a:r>
              <a:rPr sz="3350" b="1" u="none" spc="-50" dirty="0">
                <a:latin typeface="MathJax_SansSerif"/>
                <a:cs typeface="MathJax_SansSerif"/>
              </a:rPr>
              <a:t>E</a:t>
            </a:r>
            <a:r>
              <a:rPr sz="3350" b="1" u="none" dirty="0">
                <a:latin typeface="MathJax_SansSerif"/>
                <a:cs typeface="MathJax_SansSerif"/>
              </a:rPr>
              <a:t>	</a:t>
            </a:r>
            <a:r>
              <a:rPr sz="3350" b="1" u="none" spc="204" dirty="0">
                <a:latin typeface="MathJax_SansSerif"/>
                <a:cs typeface="MathJax_SansSerif"/>
              </a:rPr>
              <a:t>W</a:t>
            </a:r>
            <a:r>
              <a:rPr sz="3350" b="1" u="none" spc="-330" dirty="0">
                <a:latin typeface="MathJax_SansSerif"/>
                <a:cs typeface="MathJax_SansSerif"/>
              </a:rPr>
              <a:t> </a:t>
            </a:r>
            <a:r>
              <a:rPr sz="3350" b="1" u="none" dirty="0">
                <a:latin typeface="MathJax_SansSerif"/>
                <a:cs typeface="MathJax_SansSerif"/>
              </a:rPr>
              <a:t>A</a:t>
            </a:r>
            <a:r>
              <a:rPr sz="3350" b="1" u="none" spc="-330" dirty="0">
                <a:latin typeface="MathJax_SansSerif"/>
                <a:cs typeface="MathJax_SansSerif"/>
              </a:rPr>
              <a:t> </a:t>
            </a:r>
            <a:r>
              <a:rPr sz="3350" b="1" u="none" spc="50" dirty="0">
                <a:latin typeface="MathJax_SansSerif"/>
                <a:cs typeface="MathJax_SansSerif"/>
              </a:rPr>
              <a:t>N</a:t>
            </a:r>
            <a:r>
              <a:rPr sz="3350" b="1" u="none" spc="-330" dirty="0">
                <a:latin typeface="MathJax_SansSerif"/>
                <a:cs typeface="MathJax_SansSerif"/>
              </a:rPr>
              <a:t> </a:t>
            </a:r>
            <a:r>
              <a:rPr sz="3350" b="1" u="none" spc="-665" dirty="0">
                <a:latin typeface="MathJax_SansSerif"/>
                <a:cs typeface="MathJax_SansSerif"/>
              </a:rPr>
              <a:t>T</a:t>
            </a:r>
            <a:r>
              <a:rPr sz="3350" b="1" u="none" dirty="0">
                <a:latin typeface="MathJax_SansSerif"/>
                <a:cs typeface="MathJax_SansSerif"/>
              </a:rPr>
              <a:t>	</a:t>
            </a:r>
            <a:r>
              <a:rPr sz="3350" b="1" u="none" spc="-615" dirty="0">
                <a:latin typeface="MathJax_SansSerif"/>
                <a:cs typeface="MathJax_SansSerif"/>
              </a:rPr>
              <a:t>T</a:t>
            </a:r>
            <a:r>
              <a:rPr sz="3350" b="1" u="none" spc="-340" dirty="0">
                <a:latin typeface="MathJax_SansSerif"/>
                <a:cs typeface="MathJax_SansSerif"/>
              </a:rPr>
              <a:t> </a:t>
            </a:r>
            <a:r>
              <a:rPr sz="3350" b="1" u="none" spc="70" dirty="0">
                <a:latin typeface="MathJax_SansSerif"/>
                <a:cs typeface="MathJax_SansSerif"/>
              </a:rPr>
              <a:t>O</a:t>
            </a:r>
            <a:r>
              <a:rPr sz="3350" b="1" u="none" dirty="0">
                <a:latin typeface="MathJax_SansSerif"/>
                <a:cs typeface="MathJax_SansSerif"/>
              </a:rPr>
              <a:t>	</a:t>
            </a:r>
            <a:r>
              <a:rPr sz="3350" b="1" u="none" spc="-170" dirty="0">
                <a:latin typeface="MathJax_SansSerif"/>
                <a:cs typeface="MathJax_SansSerif"/>
              </a:rPr>
              <a:t>S</a:t>
            </a:r>
            <a:r>
              <a:rPr sz="3350" b="1" u="none" spc="-325" dirty="0">
                <a:latin typeface="MathJax_SansSerif"/>
                <a:cs typeface="MathJax_SansSerif"/>
              </a:rPr>
              <a:t> </a:t>
            </a:r>
            <a:r>
              <a:rPr sz="3350" b="1" u="none" dirty="0">
                <a:latin typeface="MathJax_SansSerif"/>
                <a:cs typeface="MathJax_SansSerif"/>
              </a:rPr>
              <a:t>A</a:t>
            </a:r>
            <a:r>
              <a:rPr sz="3350" b="1" u="none" spc="-325" dirty="0">
                <a:latin typeface="MathJax_SansSerif"/>
                <a:cs typeface="MathJax_SansSerif"/>
              </a:rPr>
              <a:t> </a:t>
            </a:r>
            <a:r>
              <a:rPr sz="3350" b="1" u="none" spc="-370" dirty="0">
                <a:latin typeface="MathJax_SansSerif"/>
                <a:cs typeface="MathJax_SansSerif"/>
              </a:rPr>
              <a:t>Y</a:t>
            </a:r>
            <a:endParaRPr sz="3350">
              <a:latin typeface="MathJax_SansSerif"/>
              <a:cs typeface="MathJax_SansSerif"/>
            </a:endParaRPr>
          </a:p>
          <a:p>
            <a:pPr algn="ctr">
              <a:lnSpc>
                <a:spcPct val="100000"/>
              </a:lnSpc>
              <a:spcBef>
                <a:spcPts val="2235"/>
              </a:spcBef>
            </a:pPr>
            <a:r>
              <a:rPr sz="10000" u="none" spc="625" dirty="0"/>
              <a:t>THANK</a:t>
            </a:r>
            <a:r>
              <a:rPr sz="10000" u="none" spc="-90" dirty="0"/>
              <a:t> </a:t>
            </a:r>
            <a:r>
              <a:rPr sz="10000" u="none" spc="475" dirty="0"/>
              <a:t>YOU</a:t>
            </a:r>
            <a:endParaRPr sz="10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674" y="8787154"/>
              <a:ext cx="95250" cy="952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62384"/>
              <a:ext cx="872642" cy="20192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12700" y="508388"/>
            <a:ext cx="3239770" cy="15335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98245">
              <a:lnSpc>
                <a:spcPts val="5915"/>
              </a:lnSpc>
              <a:spcBef>
                <a:spcPts val="130"/>
              </a:spcBef>
            </a:pPr>
            <a:r>
              <a:rPr sz="5050" u="none" spc="415" dirty="0">
                <a:solidFill>
                  <a:srgbClr val="A0DBC2"/>
                </a:solidFill>
              </a:rPr>
              <a:t>BỐI</a:t>
            </a:r>
            <a:endParaRPr sz="5050" dirty="0"/>
          </a:p>
          <a:p>
            <a:pPr marL="12700">
              <a:lnSpc>
                <a:spcPts val="5920"/>
              </a:lnSpc>
              <a:tabLst>
                <a:tab pos="1198245" algn="l"/>
              </a:tabLst>
            </a:pPr>
            <a:r>
              <a:rPr sz="5050" u="heavy" dirty="0">
                <a:solidFill>
                  <a:srgbClr val="A0DBC2"/>
                </a:solidFill>
                <a:uFill>
                  <a:solidFill>
                    <a:srgbClr val="A0DBC2"/>
                  </a:solidFill>
                </a:uFill>
              </a:rPr>
              <a:t>	</a:t>
            </a:r>
            <a:r>
              <a:rPr sz="5050" u="heavy" spc="375" dirty="0">
                <a:solidFill>
                  <a:srgbClr val="A0DBC2"/>
                </a:solidFill>
                <a:uFill>
                  <a:solidFill>
                    <a:srgbClr val="A0DBC2"/>
                  </a:solidFill>
                </a:uFill>
              </a:rPr>
              <a:t>CẢNH</a:t>
            </a:r>
            <a:endParaRPr sz="5050" dirty="0"/>
          </a:p>
        </p:txBody>
      </p:sp>
      <p:sp>
        <p:nvSpPr>
          <p:cNvPr id="7" name="object 7"/>
          <p:cNvSpPr txBox="1"/>
          <p:nvPr/>
        </p:nvSpPr>
        <p:spPr>
          <a:xfrm>
            <a:off x="3719260" y="509731"/>
            <a:ext cx="13809344" cy="16728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algn="just">
              <a:lnSpc>
                <a:spcPct val="114100"/>
              </a:lnSpc>
              <a:spcBef>
                <a:spcPts val="100"/>
              </a:spcBef>
            </a:pP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Ontop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,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một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tên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tuổi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gắn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liền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vo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̛́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i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sự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đa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dạng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và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sự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đột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phá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trong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lıñh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vực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giao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dịch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,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đang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thu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hút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sự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chú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ý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của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cộng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đồng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kinh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doanh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toàn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cầu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. Vớ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i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một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danh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mục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sản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phẩm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rộng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phủ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sóng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từ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̛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nông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nghiệp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,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xây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dựng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,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điện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tử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,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nội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thất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đến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dịch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vụ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nhà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hàng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,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Ontop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đã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thiết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lập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một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vị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thê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́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độc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đáo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và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không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ngùng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phát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triển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trong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thê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́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gio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̛́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i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thương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mại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</a:t>
            </a:r>
            <a:r>
              <a:rPr lang="en-US" sz="2400" spc="-60" dirty="0" err="1">
                <a:solidFill>
                  <a:srgbClr val="FFFFFF"/>
                </a:solidFill>
                <a:latin typeface="+mn-lt"/>
                <a:cs typeface="Verdana"/>
              </a:rPr>
              <a:t>ngày</a:t>
            </a:r>
            <a:r>
              <a:rPr lang="en-US" sz="2400" spc="-60" dirty="0">
                <a:solidFill>
                  <a:srgbClr val="FFFFFF"/>
                </a:solidFill>
                <a:latin typeface="+mn-lt"/>
                <a:cs typeface="Verdana"/>
              </a:rPr>
              <a:t> nay.</a:t>
            </a:r>
            <a:endParaRPr sz="2400" dirty="0">
              <a:latin typeface="+mn-lt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2234129"/>
            <a:ext cx="2813050" cy="5318760"/>
            <a:chOff x="0" y="2234129"/>
            <a:chExt cx="2813050" cy="5318760"/>
          </a:xfrm>
        </p:grpSpPr>
        <p:sp>
          <p:nvSpPr>
            <p:cNvPr id="9" name="object 9"/>
            <p:cNvSpPr/>
            <p:nvPr/>
          </p:nvSpPr>
          <p:spPr>
            <a:xfrm>
              <a:off x="0" y="2234129"/>
              <a:ext cx="2813050" cy="47625"/>
            </a:xfrm>
            <a:custGeom>
              <a:avLst/>
              <a:gdLst/>
              <a:ahLst/>
              <a:cxnLst/>
              <a:rect l="l" t="t" r="r" b="b"/>
              <a:pathLst>
                <a:path w="2813050" h="47625">
                  <a:moveTo>
                    <a:pt x="0" y="0"/>
                  </a:moveTo>
                  <a:lnTo>
                    <a:pt x="2812972" y="0"/>
                  </a:lnTo>
                  <a:lnTo>
                    <a:pt x="2812972" y="47624"/>
                  </a:lnTo>
                  <a:lnTo>
                    <a:pt x="0" y="4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DB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674" y="3524417"/>
              <a:ext cx="95250" cy="952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766" y="4949631"/>
              <a:ext cx="95250" cy="952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982916" y="5111556"/>
              <a:ext cx="626110" cy="28575"/>
            </a:xfrm>
            <a:custGeom>
              <a:avLst/>
              <a:gdLst/>
              <a:ahLst/>
              <a:cxnLst/>
              <a:rect l="l" t="t" r="r" b="b"/>
              <a:pathLst>
                <a:path w="626110" h="28575">
                  <a:moveTo>
                    <a:pt x="626067" y="28575"/>
                  </a:moveTo>
                  <a:lnTo>
                    <a:pt x="0" y="28575"/>
                  </a:lnTo>
                  <a:lnTo>
                    <a:pt x="0" y="0"/>
                  </a:lnTo>
                  <a:lnTo>
                    <a:pt x="626067" y="0"/>
                  </a:lnTo>
                  <a:lnTo>
                    <a:pt x="626067" y="28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815" y="5936726"/>
              <a:ext cx="95250" cy="952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720" y="7361940"/>
              <a:ext cx="95250" cy="952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09646" y="7523865"/>
              <a:ext cx="1092200" cy="28575"/>
            </a:xfrm>
            <a:custGeom>
              <a:avLst/>
              <a:gdLst/>
              <a:ahLst/>
              <a:cxnLst/>
              <a:rect l="l" t="t" r="r" b="b"/>
              <a:pathLst>
                <a:path w="1092200" h="28575">
                  <a:moveTo>
                    <a:pt x="1091872" y="28575"/>
                  </a:moveTo>
                  <a:lnTo>
                    <a:pt x="0" y="28575"/>
                  </a:lnTo>
                  <a:lnTo>
                    <a:pt x="0" y="0"/>
                  </a:lnTo>
                  <a:lnTo>
                    <a:pt x="1091872" y="0"/>
                  </a:lnTo>
                  <a:lnTo>
                    <a:pt x="1091872" y="28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935" marR="94615">
              <a:lnSpc>
                <a:spcPct val="114100"/>
              </a:lnSpc>
              <a:spcBef>
                <a:spcPts val="100"/>
              </a:spcBef>
            </a:pPr>
            <a:r>
              <a:rPr b="1" u="heavy" spc="-135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NÔNG</a:t>
            </a:r>
            <a:r>
              <a:rPr b="1" u="heavy" spc="-70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b="1" u="heavy" spc="-250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NGHI</a:t>
            </a:r>
            <a:r>
              <a:rPr b="1" u="heavy" spc="-250" dirty="0">
                <a:uFill>
                  <a:solidFill>
                    <a:srgbClr val="FFFFFF"/>
                  </a:solidFill>
                </a:uFill>
                <a:latin typeface="Noto Sans"/>
                <a:cs typeface="Noto Sans"/>
              </a:rPr>
              <a:t>Ệ</a:t>
            </a:r>
            <a:r>
              <a:rPr u="heavy" spc="-400" dirty="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1" u="heavy" spc="-280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P:</a:t>
            </a:r>
            <a:r>
              <a:rPr b="1" u="none" spc="-45" dirty="0">
                <a:latin typeface="Verdana"/>
                <a:cs typeface="Verdana"/>
              </a:rPr>
              <a:t> </a:t>
            </a:r>
            <a:r>
              <a:rPr u="none" dirty="0"/>
              <a:t>Ch</a:t>
            </a:r>
            <a:r>
              <a:rPr u="none" dirty="0">
                <a:latin typeface="Noto Sans"/>
                <a:cs typeface="Noto Sans"/>
              </a:rPr>
              <a:t>ủ</a:t>
            </a:r>
            <a:r>
              <a:rPr u="none" spc="-90" dirty="0">
                <a:latin typeface="Noto Sans"/>
                <a:cs typeface="Noto Sans"/>
              </a:rPr>
              <a:t> </a:t>
            </a:r>
            <a:r>
              <a:rPr u="none" spc="-30" dirty="0"/>
              <a:t>y</a:t>
            </a:r>
            <a:r>
              <a:rPr u="none" spc="-300" dirty="0"/>
              <a:t>ê</a:t>
            </a:r>
            <a:r>
              <a:rPr sz="3450" u="none" spc="397" baseline="13285" dirty="0"/>
              <a:t>́</a:t>
            </a:r>
            <a:r>
              <a:rPr sz="2300" u="none" spc="-20" dirty="0"/>
              <a:t>u</a:t>
            </a:r>
            <a:r>
              <a:rPr sz="2300" u="none" spc="-100" dirty="0"/>
              <a:t> </a:t>
            </a:r>
            <a:r>
              <a:rPr sz="2300" u="none" spc="-65" dirty="0"/>
              <a:t>trên</a:t>
            </a:r>
            <a:r>
              <a:rPr sz="2300" u="none" spc="-105" dirty="0"/>
              <a:t> </a:t>
            </a:r>
            <a:r>
              <a:rPr sz="2300" u="none" spc="90" dirty="0"/>
              <a:t>các</a:t>
            </a:r>
            <a:r>
              <a:rPr sz="2300" u="none" spc="-105" dirty="0"/>
              <a:t> </a:t>
            </a:r>
            <a:r>
              <a:rPr sz="2300" u="none" spc="-20" dirty="0"/>
              <a:t>ho</a:t>
            </a:r>
            <a:r>
              <a:rPr sz="2300" u="none" spc="-20" dirty="0">
                <a:latin typeface="Noto Sans"/>
                <a:cs typeface="Noto Sans"/>
              </a:rPr>
              <a:t>ạ</a:t>
            </a:r>
            <a:r>
              <a:rPr sz="2300" u="none" spc="-20" dirty="0"/>
              <a:t>t</a:t>
            </a:r>
            <a:r>
              <a:rPr sz="2300" u="none" spc="-105" dirty="0"/>
              <a:t> </a:t>
            </a:r>
            <a:r>
              <a:rPr sz="2300" u="none" spc="-10" dirty="0">
                <a:latin typeface="Noto Sans"/>
                <a:cs typeface="Noto Sans"/>
              </a:rPr>
              <a:t>độ</a:t>
            </a:r>
            <a:r>
              <a:rPr sz="2300" u="none" spc="-10" dirty="0"/>
              <a:t>ng</a:t>
            </a:r>
            <a:r>
              <a:rPr sz="2300" u="none" spc="-100" dirty="0"/>
              <a:t> </a:t>
            </a:r>
            <a:r>
              <a:rPr sz="2300" u="none" spc="-70" dirty="0"/>
              <a:t>nghiên</a:t>
            </a:r>
            <a:r>
              <a:rPr sz="2300" u="none" spc="-105" dirty="0"/>
              <a:t> </a:t>
            </a:r>
            <a:r>
              <a:rPr sz="2300" u="none" spc="-25" dirty="0"/>
              <a:t>c</a:t>
            </a:r>
            <a:r>
              <a:rPr sz="2300" u="none" spc="-275" dirty="0"/>
              <a:t>u</a:t>
            </a:r>
            <a:r>
              <a:rPr sz="2300" u="none" spc="195" dirty="0"/>
              <a:t>́</a:t>
            </a:r>
            <a:r>
              <a:rPr sz="2300" u="none" spc="-2310" dirty="0"/>
              <a:t>̛</a:t>
            </a:r>
            <a:r>
              <a:rPr sz="2300" u="none" spc="-20" dirty="0"/>
              <a:t>u</a:t>
            </a:r>
            <a:r>
              <a:rPr sz="2300" u="none" spc="-65" dirty="0"/>
              <a:t> </a:t>
            </a:r>
            <a:r>
              <a:rPr sz="2300" u="none" dirty="0"/>
              <a:t>th</a:t>
            </a:r>
            <a:r>
              <a:rPr sz="2300" u="none" dirty="0">
                <a:latin typeface="Noto Sans"/>
                <a:cs typeface="Noto Sans"/>
              </a:rPr>
              <a:t>ị</a:t>
            </a:r>
            <a:r>
              <a:rPr sz="2300" u="none" spc="105" dirty="0">
                <a:latin typeface="Noto Sans"/>
                <a:cs typeface="Noto Sans"/>
              </a:rPr>
              <a:t> </a:t>
            </a:r>
            <a:r>
              <a:rPr sz="2300" u="none" spc="-90" dirty="0"/>
              <a:t>tr</a:t>
            </a:r>
            <a:r>
              <a:rPr sz="2300" u="none" spc="-100" dirty="0"/>
              <a:t>u</a:t>
            </a:r>
            <a:r>
              <a:rPr sz="2300" u="none" spc="-2370" dirty="0"/>
              <a:t>̛</a:t>
            </a:r>
            <a:r>
              <a:rPr sz="2300" u="none" spc="-660" dirty="0"/>
              <a:t>o</a:t>
            </a:r>
            <a:r>
              <a:rPr sz="2300" u="none" spc="-80" dirty="0"/>
              <a:t>̀</a:t>
            </a:r>
            <a:r>
              <a:rPr sz="2300" u="none" spc="-225" dirty="0"/>
              <a:t> </a:t>
            </a:r>
            <a:r>
              <a:rPr sz="2300" u="none" spc="-2350" dirty="0"/>
              <a:t>̛</a:t>
            </a:r>
            <a:r>
              <a:rPr sz="2300" u="none" spc="-70" dirty="0"/>
              <a:t>n</a:t>
            </a:r>
            <a:r>
              <a:rPr sz="2300" u="none" spc="-60" dirty="0"/>
              <a:t>g</a:t>
            </a:r>
            <a:r>
              <a:rPr sz="2300" u="none" spc="-65" dirty="0"/>
              <a:t> </a:t>
            </a:r>
            <a:r>
              <a:rPr sz="2300" u="none" dirty="0"/>
              <a:t>cho</a:t>
            </a:r>
            <a:r>
              <a:rPr sz="2300" u="none" spc="-105" dirty="0"/>
              <a:t> </a:t>
            </a:r>
            <a:r>
              <a:rPr sz="2300" u="none" spc="-10" dirty="0">
                <a:latin typeface="Noto Sans"/>
                <a:cs typeface="Noto Sans"/>
              </a:rPr>
              <a:t>đ</a:t>
            </a:r>
            <a:r>
              <a:rPr sz="2300" u="none" spc="-295" dirty="0"/>
              <a:t>ô</a:t>
            </a:r>
            <a:r>
              <a:rPr sz="3450" u="none" spc="450" baseline="13285" dirty="0"/>
              <a:t>́</a:t>
            </a:r>
            <a:r>
              <a:rPr sz="2300" u="none" dirty="0"/>
              <a:t>i</a:t>
            </a:r>
            <a:r>
              <a:rPr sz="2300" u="none" spc="-100" dirty="0"/>
              <a:t> </a:t>
            </a:r>
            <a:r>
              <a:rPr sz="2300" u="none" spc="-35" dirty="0"/>
              <a:t>tác,</a:t>
            </a:r>
            <a:r>
              <a:rPr sz="2300" u="none" spc="-105" dirty="0"/>
              <a:t> </a:t>
            </a:r>
            <a:r>
              <a:rPr sz="2300" u="none" spc="-55" dirty="0"/>
              <a:t>thi</a:t>
            </a:r>
            <a:r>
              <a:rPr sz="2300" u="none" spc="-325" dirty="0"/>
              <a:t>ê</a:t>
            </a:r>
            <a:r>
              <a:rPr sz="3450" u="none" spc="359" baseline="13285" dirty="0"/>
              <a:t>́</a:t>
            </a:r>
            <a:r>
              <a:rPr sz="2300" u="none" spc="-45" dirty="0"/>
              <a:t>t</a:t>
            </a:r>
            <a:r>
              <a:rPr sz="2300" u="none" spc="-105" dirty="0"/>
              <a:t> </a:t>
            </a:r>
            <a:r>
              <a:rPr sz="2300" u="none" dirty="0"/>
              <a:t>l</a:t>
            </a:r>
            <a:r>
              <a:rPr sz="2300" u="none" dirty="0">
                <a:latin typeface="Noto Sans"/>
                <a:cs typeface="Noto Sans"/>
              </a:rPr>
              <a:t>ậ</a:t>
            </a:r>
            <a:r>
              <a:rPr sz="2300" u="none" dirty="0"/>
              <a:t>p</a:t>
            </a:r>
            <a:r>
              <a:rPr sz="2300" u="none" spc="-105" dirty="0"/>
              <a:t> </a:t>
            </a:r>
            <a:r>
              <a:rPr sz="2300" u="none" spc="90" dirty="0"/>
              <a:t>các</a:t>
            </a:r>
            <a:r>
              <a:rPr sz="2300" u="none" spc="-100" dirty="0"/>
              <a:t> </a:t>
            </a:r>
            <a:r>
              <a:rPr sz="2300" u="none" spc="-40" dirty="0"/>
              <a:t>bu</a:t>
            </a:r>
            <a:r>
              <a:rPr sz="2300" u="none" spc="-40" dirty="0">
                <a:latin typeface="Noto Sans"/>
                <a:cs typeface="Noto Sans"/>
              </a:rPr>
              <a:t>ổ</a:t>
            </a:r>
            <a:r>
              <a:rPr sz="2300" u="none" spc="-40" dirty="0"/>
              <a:t>i</a:t>
            </a:r>
            <a:r>
              <a:rPr sz="2300" u="none" spc="-105" dirty="0"/>
              <a:t> </a:t>
            </a:r>
            <a:r>
              <a:rPr sz="2300" u="none" spc="-45" dirty="0"/>
              <a:t>meeting</a:t>
            </a:r>
            <a:r>
              <a:rPr sz="2300" u="none" spc="-105" dirty="0"/>
              <a:t> </a:t>
            </a:r>
            <a:r>
              <a:rPr sz="2300" u="none" spc="-30" dirty="0"/>
              <a:t>B2B,</a:t>
            </a:r>
            <a:r>
              <a:rPr sz="2300" u="none" spc="-105" dirty="0"/>
              <a:t> </a:t>
            </a:r>
            <a:r>
              <a:rPr sz="2300" u="none" spc="-20" dirty="0"/>
              <a:t>cũng </a:t>
            </a:r>
            <a:r>
              <a:rPr sz="2300" u="none" spc="-145" dirty="0"/>
              <a:t>nh</a:t>
            </a:r>
            <a:r>
              <a:rPr sz="2300" u="none" spc="20" dirty="0"/>
              <a:t>u</a:t>
            </a:r>
            <a:r>
              <a:rPr sz="2300" u="none" spc="-2435" dirty="0"/>
              <a:t>̛</a:t>
            </a:r>
            <a:r>
              <a:rPr sz="2300" u="none" spc="-325" dirty="0"/>
              <a:t> </a:t>
            </a:r>
            <a:r>
              <a:rPr sz="2300" u="none" spc="-135" dirty="0"/>
              <a:t>tìm</a:t>
            </a:r>
            <a:r>
              <a:rPr sz="2300" u="none" spc="-165" dirty="0"/>
              <a:t> </a:t>
            </a:r>
            <a:r>
              <a:rPr sz="2300" u="none" spc="90" dirty="0"/>
              <a:t>các</a:t>
            </a:r>
            <a:r>
              <a:rPr sz="2300" u="none" spc="-160" dirty="0"/>
              <a:t> </a:t>
            </a:r>
            <a:r>
              <a:rPr sz="2300" u="none" spc="-70" dirty="0"/>
              <a:t>n</a:t>
            </a:r>
            <a:r>
              <a:rPr sz="2300" u="none" spc="-65" dirty="0"/>
              <a:t>g</a:t>
            </a:r>
            <a:r>
              <a:rPr sz="2300" u="none" spc="-70" dirty="0"/>
              <a:t>u</a:t>
            </a:r>
            <a:r>
              <a:rPr sz="2300" u="none" spc="-640" dirty="0"/>
              <a:t>ô</a:t>
            </a:r>
            <a:r>
              <a:rPr sz="3450" u="none" spc="-89" baseline="13285" dirty="0"/>
              <a:t>̀</a:t>
            </a:r>
            <a:r>
              <a:rPr sz="3450" u="none" spc="-315" baseline="13285" dirty="0"/>
              <a:t> </a:t>
            </a:r>
            <a:r>
              <a:rPr sz="2300" u="none" spc="-140" dirty="0"/>
              <a:t>n</a:t>
            </a:r>
            <a:r>
              <a:rPr sz="2300" u="none" spc="-165" dirty="0"/>
              <a:t> </a:t>
            </a:r>
            <a:r>
              <a:rPr sz="2300" u="none" spc="-20" dirty="0"/>
              <a:t>cung</a:t>
            </a:r>
            <a:r>
              <a:rPr sz="2300" u="none" spc="-160" dirty="0"/>
              <a:t> </a:t>
            </a:r>
            <a:r>
              <a:rPr sz="2300" u="none" spc="-305" dirty="0"/>
              <a:t>u</a:t>
            </a:r>
            <a:r>
              <a:rPr sz="2300" u="none" spc="165" dirty="0"/>
              <a:t>́</a:t>
            </a:r>
            <a:r>
              <a:rPr sz="2300" u="none" spc="-2340" dirty="0"/>
              <a:t>̛</a:t>
            </a:r>
            <a:r>
              <a:rPr sz="2300" u="none" spc="-60" dirty="0"/>
              <a:t>n</a:t>
            </a:r>
            <a:r>
              <a:rPr sz="2300" u="none" spc="-55" dirty="0"/>
              <a:t>g</a:t>
            </a:r>
            <a:r>
              <a:rPr sz="2300" u="none" spc="-50" dirty="0"/>
              <a:t>/</a:t>
            </a:r>
            <a:r>
              <a:rPr sz="2300" u="none" spc="-160" dirty="0"/>
              <a:t> </a:t>
            </a:r>
            <a:r>
              <a:rPr sz="2300" u="none" spc="-75" dirty="0"/>
              <a:t>tiêu</a:t>
            </a:r>
            <a:r>
              <a:rPr sz="2300" u="none" spc="-160" dirty="0"/>
              <a:t> </a:t>
            </a:r>
            <a:r>
              <a:rPr sz="2300" u="none" spc="-35" dirty="0"/>
              <a:t>th</a:t>
            </a:r>
            <a:r>
              <a:rPr sz="2300" u="none" spc="-35" dirty="0">
                <a:latin typeface="Noto Sans"/>
                <a:cs typeface="Noto Sans"/>
              </a:rPr>
              <a:t>ụ</a:t>
            </a:r>
            <a:r>
              <a:rPr sz="2300" u="none" spc="50" dirty="0">
                <a:latin typeface="Noto Sans"/>
                <a:cs typeface="Noto Sans"/>
              </a:rPr>
              <a:t> </a:t>
            </a:r>
            <a:r>
              <a:rPr sz="2300" u="none" spc="-65" dirty="0"/>
              <a:t>ti</a:t>
            </a:r>
            <a:r>
              <a:rPr sz="2300" u="none" spc="-620" dirty="0"/>
              <a:t>ê</a:t>
            </a:r>
            <a:r>
              <a:rPr sz="3450" u="none" spc="-82" baseline="13285" dirty="0"/>
              <a:t>̀</a:t>
            </a:r>
            <a:r>
              <a:rPr sz="3450" u="none" spc="-330" baseline="13285" dirty="0"/>
              <a:t> </a:t>
            </a:r>
            <a:r>
              <a:rPr sz="2300" u="none" spc="-185" dirty="0"/>
              <a:t>m</a:t>
            </a:r>
            <a:r>
              <a:rPr sz="2300" u="none" spc="-170" dirty="0"/>
              <a:t> </a:t>
            </a:r>
            <a:r>
              <a:rPr sz="2300" u="none" spc="-20" dirty="0"/>
              <a:t>năng</a:t>
            </a:r>
            <a:endParaRPr sz="2300" dirty="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2515"/>
              </a:spcBef>
            </a:pPr>
            <a:endParaRPr sz="2300" dirty="0">
              <a:latin typeface="Noto Sans"/>
              <a:cs typeface="Noto Sans"/>
            </a:endParaRPr>
          </a:p>
          <a:p>
            <a:pPr marL="88900">
              <a:lnSpc>
                <a:spcPct val="100000"/>
              </a:lnSpc>
            </a:pPr>
            <a:r>
              <a:rPr b="1" u="heavy" spc="-135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XÂY</a:t>
            </a:r>
            <a:r>
              <a:rPr b="1" u="heavy" spc="-170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b="1" u="heavy" spc="-180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D</a:t>
            </a:r>
            <a:r>
              <a:rPr b="1" u="heavy" spc="-180" dirty="0">
                <a:uFill>
                  <a:solidFill>
                    <a:srgbClr val="FFFFFF"/>
                  </a:solidFill>
                </a:uFill>
                <a:latin typeface="Noto Sans"/>
                <a:cs typeface="Noto Sans"/>
              </a:rPr>
              <a:t>Ự</a:t>
            </a:r>
            <a:r>
              <a:rPr b="1" u="none" spc="-180" dirty="0">
                <a:latin typeface="Verdana"/>
                <a:cs typeface="Verdana"/>
              </a:rPr>
              <a:t>NG:</a:t>
            </a:r>
            <a:r>
              <a:rPr b="1" u="none" spc="-135" dirty="0">
                <a:latin typeface="Verdana"/>
                <a:cs typeface="Verdana"/>
              </a:rPr>
              <a:t> </a:t>
            </a:r>
            <a:r>
              <a:rPr u="none" spc="-70" dirty="0"/>
              <a:t>Liên</a:t>
            </a:r>
            <a:r>
              <a:rPr u="none" spc="-155" dirty="0"/>
              <a:t> </a:t>
            </a:r>
            <a:r>
              <a:rPr u="none" spc="-90" dirty="0"/>
              <a:t>quan</a:t>
            </a:r>
            <a:r>
              <a:rPr u="none" spc="-160" dirty="0"/>
              <a:t> </a:t>
            </a:r>
            <a:r>
              <a:rPr u="none" spc="-30" dirty="0">
                <a:latin typeface="Noto Sans"/>
                <a:cs typeface="Noto Sans"/>
              </a:rPr>
              <a:t>đ</a:t>
            </a:r>
            <a:r>
              <a:rPr u="none" spc="-300" dirty="0"/>
              <a:t>ê</a:t>
            </a:r>
            <a:r>
              <a:rPr sz="3450" u="none" spc="397" baseline="13285" dirty="0"/>
              <a:t>́</a:t>
            </a:r>
            <a:r>
              <a:rPr sz="2300" u="none" spc="-20" dirty="0"/>
              <a:t>n</a:t>
            </a:r>
            <a:r>
              <a:rPr sz="2300" u="none" spc="-150" dirty="0"/>
              <a:t> </a:t>
            </a:r>
            <a:r>
              <a:rPr sz="2300" u="none" spc="-135" dirty="0"/>
              <a:t>tìm</a:t>
            </a:r>
            <a:r>
              <a:rPr sz="2300" u="none" spc="-165" dirty="0"/>
              <a:t> </a:t>
            </a:r>
            <a:r>
              <a:rPr sz="2300" u="none" spc="-70" dirty="0"/>
              <a:t>n</a:t>
            </a:r>
            <a:r>
              <a:rPr sz="2300" u="none" spc="-65" dirty="0"/>
              <a:t>g</a:t>
            </a:r>
            <a:r>
              <a:rPr sz="2300" u="none" spc="-70" dirty="0"/>
              <a:t>u</a:t>
            </a:r>
            <a:r>
              <a:rPr sz="2300" u="none" spc="-640" dirty="0"/>
              <a:t>ô</a:t>
            </a:r>
            <a:r>
              <a:rPr sz="3450" u="none" spc="-89" baseline="13285" dirty="0"/>
              <a:t>̀</a:t>
            </a:r>
            <a:r>
              <a:rPr sz="3450" u="none" spc="-307" baseline="13285" dirty="0"/>
              <a:t> </a:t>
            </a:r>
            <a:r>
              <a:rPr sz="2300" u="none" spc="-140" dirty="0"/>
              <a:t>n</a:t>
            </a:r>
            <a:r>
              <a:rPr sz="2300" u="none" spc="-160" dirty="0"/>
              <a:t> </a:t>
            </a:r>
            <a:r>
              <a:rPr sz="2300" u="none" spc="-20" dirty="0"/>
              <a:t>cung</a:t>
            </a:r>
            <a:r>
              <a:rPr sz="2300" u="none" spc="-155" dirty="0"/>
              <a:t> </a:t>
            </a:r>
            <a:r>
              <a:rPr sz="2300" u="none" spc="-75" dirty="0"/>
              <a:t>nguyên</a:t>
            </a:r>
            <a:r>
              <a:rPr sz="2300" u="none" spc="-155" dirty="0"/>
              <a:t> </a:t>
            </a:r>
            <a:r>
              <a:rPr sz="2300" u="none" spc="-100" dirty="0"/>
              <a:t>v</a:t>
            </a:r>
            <a:r>
              <a:rPr sz="2300" u="none" spc="-100" dirty="0">
                <a:latin typeface="Noto Sans"/>
                <a:cs typeface="Noto Sans"/>
              </a:rPr>
              <a:t>ậ</a:t>
            </a:r>
            <a:r>
              <a:rPr sz="2300" u="none" spc="-100" dirty="0"/>
              <a:t>t</a:t>
            </a:r>
            <a:r>
              <a:rPr sz="2300" u="none" spc="-160" dirty="0"/>
              <a:t> </a:t>
            </a:r>
            <a:r>
              <a:rPr sz="2300" u="none" spc="-65" dirty="0"/>
              <a:t>li</a:t>
            </a:r>
            <a:r>
              <a:rPr sz="2300" u="none" spc="-65" dirty="0">
                <a:latin typeface="Noto Sans"/>
                <a:cs typeface="Noto Sans"/>
              </a:rPr>
              <a:t>ệ</a:t>
            </a:r>
            <a:r>
              <a:rPr sz="2300" u="none" spc="-65" dirty="0"/>
              <a:t>u</a:t>
            </a:r>
            <a:r>
              <a:rPr sz="2300" u="none" spc="-155" dirty="0"/>
              <a:t> </a:t>
            </a:r>
            <a:r>
              <a:rPr sz="2300" u="none" spc="-105" dirty="0"/>
              <a:t>xây</a:t>
            </a:r>
            <a:r>
              <a:rPr sz="2300" u="none" spc="-155" dirty="0"/>
              <a:t> </a:t>
            </a:r>
            <a:r>
              <a:rPr sz="2300" u="none" spc="-35" dirty="0"/>
              <a:t>d</a:t>
            </a:r>
            <a:r>
              <a:rPr sz="2300" u="none" spc="-35" dirty="0">
                <a:latin typeface="Noto Sans"/>
                <a:cs typeface="Noto Sans"/>
              </a:rPr>
              <a:t>ự</a:t>
            </a:r>
            <a:r>
              <a:rPr sz="2300" u="none" spc="-35" dirty="0"/>
              <a:t>ng</a:t>
            </a:r>
            <a:r>
              <a:rPr sz="2300" u="none" spc="-155" dirty="0"/>
              <a:t> </a:t>
            </a:r>
            <a:r>
              <a:rPr sz="2300" u="none" spc="-370" dirty="0"/>
              <a:t>(</a:t>
            </a:r>
            <a:r>
              <a:rPr sz="2300" u="none" spc="-160" dirty="0"/>
              <a:t> </a:t>
            </a:r>
            <a:r>
              <a:rPr sz="2300" u="none" spc="-80" dirty="0"/>
              <a:t>kèm</a:t>
            </a:r>
            <a:r>
              <a:rPr sz="2300" u="none" spc="-160" dirty="0"/>
              <a:t> </a:t>
            </a:r>
            <a:r>
              <a:rPr sz="2300" u="none" spc="-75" dirty="0"/>
              <a:t>nghiên</a:t>
            </a:r>
            <a:r>
              <a:rPr sz="2300" u="none" spc="-155" dirty="0"/>
              <a:t> </a:t>
            </a:r>
            <a:r>
              <a:rPr sz="2300" u="none" spc="-25" dirty="0"/>
              <a:t>c</a:t>
            </a:r>
            <a:r>
              <a:rPr sz="2300" u="none" spc="-275" dirty="0"/>
              <a:t>u</a:t>
            </a:r>
            <a:r>
              <a:rPr sz="2300" u="none" spc="195" dirty="0"/>
              <a:t>́</a:t>
            </a:r>
            <a:r>
              <a:rPr sz="2300" u="none" spc="-2310" dirty="0"/>
              <a:t>̛</a:t>
            </a:r>
            <a:r>
              <a:rPr sz="2300" u="none" spc="-20" dirty="0"/>
              <a:t>u</a:t>
            </a:r>
            <a:r>
              <a:rPr sz="2300" u="none" spc="-155" dirty="0"/>
              <a:t> </a:t>
            </a:r>
            <a:r>
              <a:rPr sz="2300" u="none" spc="-20" dirty="0"/>
              <a:t>th</a:t>
            </a:r>
            <a:r>
              <a:rPr sz="2300" u="none" spc="-20" dirty="0">
                <a:latin typeface="Noto Sans"/>
                <a:cs typeface="Noto Sans"/>
              </a:rPr>
              <a:t>ị</a:t>
            </a:r>
            <a:r>
              <a:rPr sz="2300" u="none" spc="50" dirty="0">
                <a:latin typeface="Noto Sans"/>
                <a:cs typeface="Noto Sans"/>
              </a:rPr>
              <a:t> </a:t>
            </a:r>
            <a:r>
              <a:rPr sz="2300" u="none" spc="-90" dirty="0"/>
              <a:t>tr</a:t>
            </a:r>
            <a:r>
              <a:rPr sz="2300" u="none" spc="-100" dirty="0"/>
              <a:t>u</a:t>
            </a:r>
            <a:r>
              <a:rPr sz="2300" u="none" spc="-2370" dirty="0"/>
              <a:t>̛</a:t>
            </a:r>
            <a:r>
              <a:rPr sz="2300" u="none" spc="-660" dirty="0"/>
              <a:t>o</a:t>
            </a:r>
            <a:r>
              <a:rPr sz="2300" u="none" spc="-80" dirty="0"/>
              <a:t>̀</a:t>
            </a:r>
            <a:r>
              <a:rPr sz="2300" u="none" spc="-215" dirty="0"/>
              <a:t> </a:t>
            </a:r>
            <a:r>
              <a:rPr sz="2300" u="none" spc="-2430" dirty="0"/>
              <a:t>̛</a:t>
            </a:r>
            <a:r>
              <a:rPr sz="2300" u="none" spc="-150" dirty="0"/>
              <a:t>n</a:t>
            </a:r>
            <a:r>
              <a:rPr sz="2300" u="none" spc="-145" dirty="0"/>
              <a:t>g</a:t>
            </a:r>
            <a:r>
              <a:rPr sz="2300" u="none" spc="-140" dirty="0"/>
              <a:t>)</a:t>
            </a:r>
            <a:endParaRPr sz="2300" dirty="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1830"/>
              </a:spcBef>
            </a:pPr>
            <a:endParaRPr sz="2300" dirty="0">
              <a:latin typeface="Noto Sans"/>
              <a:cs typeface="Noto Sans"/>
            </a:endParaRPr>
          </a:p>
          <a:p>
            <a:pPr marL="76200" marR="81915">
              <a:lnSpc>
                <a:spcPct val="114100"/>
              </a:lnSpc>
            </a:pPr>
            <a:r>
              <a:rPr b="1" u="heavy" spc="-355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ĐI</a:t>
            </a:r>
            <a:r>
              <a:rPr b="1" u="heavy" spc="-355" dirty="0">
                <a:uFill>
                  <a:solidFill>
                    <a:srgbClr val="FFFFFF"/>
                  </a:solidFill>
                </a:uFill>
                <a:latin typeface="Noto Sans"/>
                <a:cs typeface="Noto Sans"/>
              </a:rPr>
              <a:t>Ệ</a:t>
            </a:r>
            <a:r>
              <a:rPr u="heavy" spc="-400" dirty="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1" u="heavy" spc="-220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N</a:t>
            </a:r>
            <a:r>
              <a:rPr b="1" u="heavy" spc="-135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b="1" u="heavy" spc="-185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T</a:t>
            </a:r>
            <a:r>
              <a:rPr b="1" u="heavy" spc="-185" dirty="0">
                <a:uFill>
                  <a:solidFill>
                    <a:srgbClr val="FFFFFF"/>
                  </a:solidFill>
                </a:uFill>
                <a:latin typeface="Noto Sans"/>
                <a:cs typeface="Noto Sans"/>
              </a:rPr>
              <a:t>Ử</a:t>
            </a:r>
            <a:r>
              <a:rPr b="1" u="heavy" spc="-185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:</a:t>
            </a:r>
            <a:r>
              <a:rPr b="1" u="none" spc="-110" dirty="0">
                <a:latin typeface="Verdana"/>
                <a:cs typeface="Verdana"/>
              </a:rPr>
              <a:t> </a:t>
            </a:r>
            <a:r>
              <a:rPr u="none" dirty="0"/>
              <a:t>Hô</a:t>
            </a:r>
            <a:r>
              <a:rPr sz="3450" u="none" baseline="13285" dirty="0"/>
              <a:t>̃</a:t>
            </a:r>
            <a:r>
              <a:rPr sz="3450" u="none" spc="67" baseline="13285" dirty="0"/>
              <a:t> </a:t>
            </a:r>
            <a:r>
              <a:rPr sz="2300" u="none" spc="-20" dirty="0"/>
              <a:t>tr</a:t>
            </a:r>
            <a:r>
              <a:rPr sz="2300" u="none" spc="-20" dirty="0">
                <a:latin typeface="Noto Sans"/>
                <a:cs typeface="Noto Sans"/>
              </a:rPr>
              <a:t>ợ</a:t>
            </a:r>
            <a:r>
              <a:rPr sz="2300" u="none" spc="75" dirty="0">
                <a:latin typeface="Noto Sans"/>
                <a:cs typeface="Noto Sans"/>
              </a:rPr>
              <a:t> </a:t>
            </a:r>
            <a:r>
              <a:rPr sz="2300" u="none" spc="-80" dirty="0"/>
              <a:t>quy</a:t>
            </a:r>
            <a:r>
              <a:rPr sz="2300" u="none" spc="-130" dirty="0"/>
              <a:t> </a:t>
            </a:r>
            <a:r>
              <a:rPr sz="2300" u="none" spc="-135" dirty="0"/>
              <a:t>trình</a:t>
            </a:r>
            <a:r>
              <a:rPr sz="2300" u="none" spc="-130" dirty="0"/>
              <a:t> </a:t>
            </a:r>
            <a:r>
              <a:rPr sz="2300" u="none" spc="-65" dirty="0"/>
              <a:t>set-</a:t>
            </a:r>
            <a:r>
              <a:rPr sz="2300" u="none" spc="-50" dirty="0"/>
              <a:t>up</a:t>
            </a:r>
            <a:r>
              <a:rPr sz="2300" u="none" spc="-135" dirty="0"/>
              <a:t> </a:t>
            </a:r>
            <a:r>
              <a:rPr sz="2300" u="none" spc="90" dirty="0"/>
              <a:t>các</a:t>
            </a:r>
            <a:r>
              <a:rPr sz="2300" u="none" spc="-140" dirty="0"/>
              <a:t> </a:t>
            </a:r>
            <a:r>
              <a:rPr sz="2300" u="none" spc="-120" dirty="0"/>
              <a:t>nhà</a:t>
            </a:r>
            <a:r>
              <a:rPr sz="2300" u="none" spc="-130" dirty="0"/>
              <a:t> </a:t>
            </a:r>
            <a:r>
              <a:rPr sz="2300" u="none" spc="-155" dirty="0"/>
              <a:t>máy,</a:t>
            </a:r>
            <a:r>
              <a:rPr sz="2300" u="none" spc="-130" dirty="0"/>
              <a:t> </a:t>
            </a:r>
            <a:r>
              <a:rPr sz="2300" u="none" spc="-85" dirty="0"/>
              <a:t>x</a:t>
            </a:r>
            <a:r>
              <a:rPr sz="2300" u="none" spc="-95" dirty="0"/>
              <a:t>u</a:t>
            </a:r>
            <a:r>
              <a:rPr sz="2300" u="none" spc="-2365" dirty="0"/>
              <a:t>̛</a:t>
            </a:r>
            <a:r>
              <a:rPr sz="2300" u="none" spc="-80" dirty="0">
                <a:latin typeface="Noto Sans"/>
                <a:cs typeface="Noto Sans"/>
              </a:rPr>
              <a:t>ở</a:t>
            </a:r>
            <a:r>
              <a:rPr sz="2300" u="none" spc="-85" dirty="0"/>
              <a:t>n</a:t>
            </a:r>
            <a:r>
              <a:rPr sz="2300" u="none" spc="-75" dirty="0"/>
              <a:t>g</a:t>
            </a:r>
            <a:r>
              <a:rPr sz="2300" u="none" spc="-130" dirty="0"/>
              <a:t> </a:t>
            </a:r>
            <a:r>
              <a:rPr sz="2300" u="none" dirty="0"/>
              <a:t>s</a:t>
            </a:r>
            <a:r>
              <a:rPr sz="2300" u="none" dirty="0">
                <a:latin typeface="Noto Sans"/>
                <a:cs typeface="Noto Sans"/>
              </a:rPr>
              <a:t>ả</a:t>
            </a:r>
            <a:r>
              <a:rPr sz="2300" u="none" dirty="0"/>
              <a:t>n</a:t>
            </a:r>
            <a:r>
              <a:rPr sz="2300" u="none" spc="-135" dirty="0"/>
              <a:t> </a:t>
            </a:r>
            <a:r>
              <a:rPr sz="2300" u="none" spc="-110" dirty="0"/>
              <a:t>xuâ</a:t>
            </a:r>
            <a:r>
              <a:rPr sz="3450" u="none" spc="-165" baseline="13285" dirty="0"/>
              <a:t>́</a:t>
            </a:r>
            <a:r>
              <a:rPr sz="2300" u="none" spc="-110" dirty="0"/>
              <a:t>t</a:t>
            </a:r>
            <a:r>
              <a:rPr sz="2300" u="none" spc="-130" dirty="0"/>
              <a:t> </a:t>
            </a:r>
            <a:r>
              <a:rPr sz="2300" u="none" spc="90" dirty="0"/>
              <a:t>các</a:t>
            </a:r>
            <a:r>
              <a:rPr sz="2300" u="none" spc="-135" dirty="0"/>
              <a:t> </a:t>
            </a:r>
            <a:r>
              <a:rPr sz="2300" u="none" spc="-75" dirty="0"/>
              <a:t>thi</a:t>
            </a:r>
            <a:r>
              <a:rPr sz="2300" u="none" spc="-345" dirty="0"/>
              <a:t>ê</a:t>
            </a:r>
            <a:r>
              <a:rPr sz="3450" u="none" spc="330" baseline="13285" dirty="0"/>
              <a:t>́</a:t>
            </a:r>
            <a:r>
              <a:rPr sz="2300" u="none" spc="-65" dirty="0"/>
              <a:t>t</a:t>
            </a:r>
            <a:r>
              <a:rPr sz="2300" u="none" spc="-135" dirty="0"/>
              <a:t> </a:t>
            </a:r>
            <a:r>
              <a:rPr sz="2300" u="none" dirty="0"/>
              <a:t>b</a:t>
            </a:r>
            <a:r>
              <a:rPr sz="2300" u="none" dirty="0">
                <a:latin typeface="Noto Sans"/>
                <a:cs typeface="Noto Sans"/>
              </a:rPr>
              <a:t>ị</a:t>
            </a:r>
            <a:r>
              <a:rPr sz="2300" u="none" spc="70" dirty="0">
                <a:latin typeface="Noto Sans"/>
                <a:cs typeface="Noto Sans"/>
              </a:rPr>
              <a:t> </a:t>
            </a:r>
            <a:r>
              <a:rPr sz="2300" u="none" spc="-70" dirty="0">
                <a:latin typeface="Noto Sans"/>
                <a:cs typeface="Noto Sans"/>
              </a:rPr>
              <a:t>đ</a:t>
            </a:r>
            <a:r>
              <a:rPr sz="2300" u="none" spc="-70" dirty="0"/>
              <a:t>i</a:t>
            </a:r>
            <a:r>
              <a:rPr sz="2300" u="none" spc="-70" dirty="0">
                <a:latin typeface="Noto Sans"/>
                <a:cs typeface="Noto Sans"/>
              </a:rPr>
              <a:t>ệ</a:t>
            </a:r>
            <a:r>
              <a:rPr sz="2300" u="none" spc="-70" dirty="0"/>
              <a:t>n</a:t>
            </a:r>
            <a:r>
              <a:rPr sz="2300" u="none" spc="-130" dirty="0"/>
              <a:t> </a:t>
            </a:r>
            <a:r>
              <a:rPr sz="2300" u="none" spc="-135" dirty="0"/>
              <a:t>t</a:t>
            </a:r>
            <a:r>
              <a:rPr sz="2300" u="none" spc="-135" dirty="0">
                <a:latin typeface="Noto Sans"/>
                <a:cs typeface="Noto Sans"/>
              </a:rPr>
              <a:t>ử</a:t>
            </a:r>
            <a:r>
              <a:rPr sz="2300" u="none" spc="-135" dirty="0"/>
              <a:t>.</a:t>
            </a:r>
            <a:r>
              <a:rPr sz="2300" u="none" spc="-130" dirty="0"/>
              <a:t> </a:t>
            </a:r>
            <a:r>
              <a:rPr sz="2300" u="none" spc="-85" dirty="0"/>
              <a:t>Tìm</a:t>
            </a:r>
            <a:r>
              <a:rPr sz="2300" u="none" spc="-130" dirty="0"/>
              <a:t> </a:t>
            </a:r>
            <a:r>
              <a:rPr sz="2300" u="none" spc="-70" dirty="0"/>
              <a:t>n</a:t>
            </a:r>
            <a:r>
              <a:rPr sz="2300" u="none" spc="-65" dirty="0"/>
              <a:t>g</a:t>
            </a:r>
            <a:r>
              <a:rPr sz="2300" u="none" spc="-70" dirty="0"/>
              <a:t>u</a:t>
            </a:r>
            <a:r>
              <a:rPr sz="2300" u="none" spc="-640" dirty="0"/>
              <a:t>ô</a:t>
            </a:r>
            <a:r>
              <a:rPr sz="3450" u="none" spc="-89" baseline="13285" dirty="0"/>
              <a:t>̀</a:t>
            </a:r>
            <a:r>
              <a:rPr sz="3450" u="none" spc="-315" baseline="13285" dirty="0"/>
              <a:t> </a:t>
            </a:r>
            <a:r>
              <a:rPr sz="2300" u="none" spc="-140" dirty="0"/>
              <a:t>n</a:t>
            </a:r>
            <a:r>
              <a:rPr sz="2300" u="none" spc="-135" dirty="0"/>
              <a:t> </a:t>
            </a:r>
            <a:r>
              <a:rPr sz="2300" u="none" spc="-10" dirty="0"/>
              <a:t>cung</a:t>
            </a:r>
            <a:r>
              <a:rPr sz="2300" u="none" spc="-140" dirty="0"/>
              <a:t> </a:t>
            </a:r>
            <a:r>
              <a:rPr sz="2300" u="none" spc="-310" dirty="0"/>
              <a:t>u</a:t>
            </a:r>
            <a:r>
              <a:rPr sz="2300" u="none" spc="160" dirty="0"/>
              <a:t>́</a:t>
            </a:r>
            <a:r>
              <a:rPr sz="2300" u="none" spc="-2345" dirty="0"/>
              <a:t>̛</a:t>
            </a:r>
            <a:r>
              <a:rPr sz="2300" u="none" spc="-65" dirty="0"/>
              <a:t>n</a:t>
            </a:r>
            <a:r>
              <a:rPr sz="2300" u="none" spc="-55" dirty="0"/>
              <a:t>g</a:t>
            </a:r>
            <a:r>
              <a:rPr sz="2300" u="none" spc="-130" dirty="0"/>
              <a:t> máy </a:t>
            </a:r>
            <a:r>
              <a:rPr sz="2300" u="none" dirty="0"/>
              <a:t>móc</a:t>
            </a:r>
            <a:r>
              <a:rPr sz="2300" u="none" spc="-135" dirty="0"/>
              <a:t> </a:t>
            </a:r>
            <a:r>
              <a:rPr sz="2300" u="none" spc="-20" dirty="0"/>
              <a:t>thi</a:t>
            </a:r>
            <a:r>
              <a:rPr sz="2300" u="none" spc="-290" dirty="0"/>
              <a:t>ê</a:t>
            </a:r>
            <a:r>
              <a:rPr sz="3450" u="none" spc="412" baseline="13285" dirty="0"/>
              <a:t>́</a:t>
            </a:r>
            <a:r>
              <a:rPr sz="2300" u="none" spc="-10" dirty="0"/>
              <a:t>t</a:t>
            </a:r>
            <a:r>
              <a:rPr sz="2300" u="none" spc="-15" dirty="0"/>
              <a:t> </a:t>
            </a:r>
            <a:r>
              <a:rPr sz="2300" u="none" dirty="0"/>
              <a:t>b</a:t>
            </a:r>
            <a:r>
              <a:rPr sz="2300" u="none" dirty="0">
                <a:latin typeface="Noto Sans"/>
                <a:cs typeface="Noto Sans"/>
              </a:rPr>
              <a:t>ị</a:t>
            </a:r>
            <a:r>
              <a:rPr sz="2300" u="none" spc="65" dirty="0">
                <a:latin typeface="Noto Sans"/>
                <a:cs typeface="Noto Sans"/>
              </a:rPr>
              <a:t> </a:t>
            </a:r>
            <a:r>
              <a:rPr sz="2300" u="none" spc="-20" dirty="0"/>
              <a:t>cũng</a:t>
            </a:r>
            <a:r>
              <a:rPr sz="2300" u="none" spc="-145" dirty="0"/>
              <a:t> nh</a:t>
            </a:r>
            <a:r>
              <a:rPr sz="2300" u="none" spc="20" dirty="0"/>
              <a:t>u</a:t>
            </a:r>
            <a:r>
              <a:rPr sz="2300" u="none" spc="-2435" dirty="0"/>
              <a:t>̛</a:t>
            </a:r>
            <a:r>
              <a:rPr sz="2300" u="none" spc="-310" dirty="0"/>
              <a:t> </a:t>
            </a:r>
            <a:r>
              <a:rPr sz="2300" u="none" spc="-35" dirty="0">
                <a:latin typeface="Noto Sans"/>
                <a:cs typeface="Noto Sans"/>
              </a:rPr>
              <a:t>đ</a:t>
            </a:r>
            <a:r>
              <a:rPr sz="2300" u="none" spc="-565" dirty="0"/>
              <a:t>â</a:t>
            </a:r>
            <a:r>
              <a:rPr sz="3450" u="none" spc="-37" baseline="13285" dirty="0"/>
              <a:t>̀</a:t>
            </a:r>
            <a:r>
              <a:rPr sz="3450" u="none" spc="-434" baseline="13285" dirty="0"/>
              <a:t> </a:t>
            </a:r>
            <a:r>
              <a:rPr sz="2300" u="none" spc="-140" dirty="0"/>
              <a:t>u</a:t>
            </a:r>
            <a:r>
              <a:rPr sz="2300" u="none" spc="-145" dirty="0"/>
              <a:t> </a:t>
            </a:r>
            <a:r>
              <a:rPr sz="2300" u="none" spc="-125" dirty="0"/>
              <a:t>ra</a:t>
            </a:r>
            <a:r>
              <a:rPr sz="2300" u="none" spc="-145" dirty="0"/>
              <a:t> </a:t>
            </a:r>
            <a:r>
              <a:rPr sz="2300" u="none" dirty="0"/>
              <a:t>cho</a:t>
            </a:r>
            <a:r>
              <a:rPr sz="2300" u="none" spc="-145" dirty="0"/>
              <a:t> </a:t>
            </a:r>
            <a:r>
              <a:rPr sz="2300" u="none" spc="-20" dirty="0"/>
              <a:t>s</a:t>
            </a:r>
            <a:r>
              <a:rPr sz="2300" u="none" spc="-20" dirty="0">
                <a:latin typeface="Noto Sans"/>
                <a:cs typeface="Noto Sans"/>
              </a:rPr>
              <a:t>ả</a:t>
            </a:r>
            <a:r>
              <a:rPr sz="2300" u="none" spc="-20" dirty="0"/>
              <a:t>n</a:t>
            </a:r>
            <a:r>
              <a:rPr sz="2300" u="none" spc="-145" dirty="0"/>
              <a:t> </a:t>
            </a:r>
            <a:r>
              <a:rPr sz="2300" u="none" spc="-20" dirty="0"/>
              <a:t>ph</a:t>
            </a:r>
            <a:r>
              <a:rPr sz="2300" u="none" spc="-20" dirty="0">
                <a:latin typeface="Noto Sans"/>
                <a:cs typeface="Noto Sans"/>
              </a:rPr>
              <a:t>ẩ</a:t>
            </a:r>
            <a:r>
              <a:rPr sz="2300" u="none" spc="-20" dirty="0"/>
              <a:t>m</a:t>
            </a:r>
            <a:endParaRPr sz="2300" dirty="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2125"/>
              </a:spcBef>
            </a:pPr>
            <a:endParaRPr sz="2300" dirty="0">
              <a:latin typeface="Noto Sans"/>
              <a:cs typeface="Noto Sans"/>
            </a:endParaRPr>
          </a:p>
          <a:p>
            <a:pPr marL="101600" marR="55880">
              <a:lnSpc>
                <a:spcPct val="114100"/>
              </a:lnSpc>
            </a:pPr>
            <a:r>
              <a:rPr b="1" u="heavy" spc="-280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N</a:t>
            </a:r>
            <a:r>
              <a:rPr b="1" u="heavy" spc="-280" dirty="0">
                <a:uFill>
                  <a:solidFill>
                    <a:srgbClr val="FFFFFF"/>
                  </a:solidFill>
                </a:uFill>
                <a:latin typeface="Noto Sans"/>
                <a:cs typeface="Noto Sans"/>
              </a:rPr>
              <a:t>Ộ</a:t>
            </a:r>
            <a:r>
              <a:rPr b="1" u="none" spc="-280" dirty="0">
                <a:latin typeface="Verdana"/>
                <a:cs typeface="Verdana"/>
              </a:rPr>
              <a:t>I</a:t>
            </a:r>
            <a:r>
              <a:rPr b="1" u="none" spc="-135" dirty="0">
                <a:latin typeface="Verdana"/>
                <a:cs typeface="Verdana"/>
              </a:rPr>
              <a:t> </a:t>
            </a:r>
            <a:r>
              <a:rPr b="1" u="none" spc="-290" dirty="0">
                <a:latin typeface="Verdana"/>
                <a:cs typeface="Verdana"/>
              </a:rPr>
              <a:t>THÂ</a:t>
            </a:r>
            <a:r>
              <a:rPr sz="3450" b="1" u="none" spc="-434" baseline="24154" dirty="0">
                <a:latin typeface="Verdana"/>
                <a:cs typeface="Verdana"/>
              </a:rPr>
              <a:t>́</a:t>
            </a:r>
            <a:r>
              <a:rPr sz="3450" b="1" u="none" spc="-637" baseline="24154" dirty="0">
                <a:latin typeface="Verdana"/>
                <a:cs typeface="Verdana"/>
              </a:rPr>
              <a:t> </a:t>
            </a:r>
            <a:r>
              <a:rPr sz="2300" b="1" u="none" spc="-254" dirty="0">
                <a:latin typeface="Verdana"/>
                <a:cs typeface="Verdana"/>
              </a:rPr>
              <a:t>T:</a:t>
            </a:r>
            <a:r>
              <a:rPr sz="2300" b="1" u="none" spc="-100" dirty="0">
                <a:latin typeface="Verdana"/>
                <a:cs typeface="Verdana"/>
              </a:rPr>
              <a:t> </a:t>
            </a:r>
            <a:r>
              <a:rPr sz="2300" u="none" spc="-70" dirty="0"/>
              <a:t>Xây</a:t>
            </a:r>
            <a:r>
              <a:rPr sz="2300" u="none" spc="-125" dirty="0"/>
              <a:t> </a:t>
            </a:r>
            <a:r>
              <a:rPr sz="2300" u="none" spc="-20" dirty="0"/>
              <a:t>d</a:t>
            </a:r>
            <a:r>
              <a:rPr sz="2300" u="none" spc="-20" dirty="0">
                <a:latin typeface="Noto Sans"/>
                <a:cs typeface="Noto Sans"/>
              </a:rPr>
              <a:t>ự</a:t>
            </a:r>
            <a:r>
              <a:rPr sz="2300" u="none" spc="-20" dirty="0"/>
              <a:t>ng</a:t>
            </a:r>
            <a:r>
              <a:rPr sz="2300" u="none" spc="-120" dirty="0"/>
              <a:t> </a:t>
            </a:r>
            <a:r>
              <a:rPr sz="2300" u="none" spc="90" dirty="0"/>
              <a:t>các</a:t>
            </a:r>
            <a:r>
              <a:rPr sz="2300" u="none" spc="-125" dirty="0"/>
              <a:t> </a:t>
            </a:r>
            <a:r>
              <a:rPr sz="2300" u="none" spc="-80" dirty="0"/>
              <a:t>kênh</a:t>
            </a:r>
            <a:r>
              <a:rPr sz="2300" u="none" spc="-125" dirty="0"/>
              <a:t> </a:t>
            </a:r>
            <a:r>
              <a:rPr sz="2300" u="none" spc="-75" dirty="0"/>
              <a:t>bán</a:t>
            </a:r>
            <a:r>
              <a:rPr sz="2300" u="none" spc="-125" dirty="0"/>
              <a:t> </a:t>
            </a:r>
            <a:r>
              <a:rPr sz="2300" u="none" spc="-120" dirty="0"/>
              <a:t>hàng,</a:t>
            </a:r>
            <a:r>
              <a:rPr sz="2300" u="none" spc="-125" dirty="0"/>
              <a:t> </a:t>
            </a:r>
            <a:r>
              <a:rPr sz="2300" u="none" spc="-80" dirty="0"/>
              <a:t>kênh</a:t>
            </a:r>
            <a:r>
              <a:rPr sz="2300" u="none" spc="-125" dirty="0"/>
              <a:t> </a:t>
            </a:r>
            <a:r>
              <a:rPr sz="2300" u="none" spc="-55" dirty="0"/>
              <a:t>qu</a:t>
            </a:r>
            <a:r>
              <a:rPr sz="2300" u="none" spc="-55" dirty="0">
                <a:latin typeface="Noto Sans"/>
                <a:cs typeface="Noto Sans"/>
              </a:rPr>
              <a:t>ả</a:t>
            </a:r>
            <a:r>
              <a:rPr sz="2300" u="none" spc="-55" dirty="0"/>
              <a:t>ng</a:t>
            </a:r>
            <a:r>
              <a:rPr sz="2300" u="none" spc="-125" dirty="0"/>
              <a:t> </a:t>
            </a:r>
            <a:r>
              <a:rPr sz="2300" u="none" spc="50" dirty="0"/>
              <a:t>cáo</a:t>
            </a:r>
            <a:r>
              <a:rPr sz="2300" u="none" spc="-125" dirty="0"/>
              <a:t> </a:t>
            </a:r>
            <a:r>
              <a:rPr sz="2300" u="none" spc="-65" dirty="0"/>
              <a:t>thông</a:t>
            </a:r>
            <a:r>
              <a:rPr sz="2300" u="none" spc="-120" dirty="0"/>
              <a:t> </a:t>
            </a:r>
            <a:r>
              <a:rPr sz="2300" u="none" spc="-75" dirty="0"/>
              <a:t>qua</a:t>
            </a:r>
            <a:r>
              <a:rPr sz="2300" u="none" spc="-125" dirty="0"/>
              <a:t> </a:t>
            </a:r>
            <a:r>
              <a:rPr sz="2300" u="none" spc="90" dirty="0"/>
              <a:t>các</a:t>
            </a:r>
            <a:r>
              <a:rPr sz="2300" u="none" spc="-125" dirty="0"/>
              <a:t> </a:t>
            </a:r>
            <a:r>
              <a:rPr sz="2300" u="none" spc="-85" dirty="0"/>
              <a:t>m</a:t>
            </a:r>
            <a:r>
              <a:rPr sz="2300" u="none" spc="-85" dirty="0">
                <a:latin typeface="Noto Sans"/>
                <a:cs typeface="Noto Sans"/>
              </a:rPr>
              <a:t>ạ</a:t>
            </a:r>
            <a:r>
              <a:rPr sz="2300" u="none" spc="-85" dirty="0"/>
              <a:t>ng</a:t>
            </a:r>
            <a:r>
              <a:rPr sz="2300" u="none" spc="-125" dirty="0"/>
              <a:t> </a:t>
            </a:r>
            <a:r>
              <a:rPr sz="2300" u="none" spc="-100" dirty="0"/>
              <a:t>xã</a:t>
            </a:r>
            <a:r>
              <a:rPr sz="2300" u="none" spc="-125" dirty="0"/>
              <a:t> </a:t>
            </a:r>
            <a:r>
              <a:rPr sz="2300" u="none" spc="-85" dirty="0"/>
              <a:t>h</a:t>
            </a:r>
            <a:r>
              <a:rPr sz="2300" u="none" spc="-85" dirty="0">
                <a:latin typeface="Noto Sans"/>
                <a:cs typeface="Noto Sans"/>
              </a:rPr>
              <a:t>ộ</a:t>
            </a:r>
            <a:r>
              <a:rPr sz="2300" u="none" spc="-85" dirty="0"/>
              <a:t>i</a:t>
            </a:r>
            <a:r>
              <a:rPr sz="2300" u="none" spc="-125" dirty="0"/>
              <a:t> </a:t>
            </a:r>
            <a:r>
              <a:rPr sz="2300" u="none" dirty="0"/>
              <a:t>cho</a:t>
            </a:r>
            <a:r>
              <a:rPr sz="2300" u="none" spc="-125" dirty="0"/>
              <a:t> </a:t>
            </a:r>
            <a:r>
              <a:rPr sz="2300" u="none" spc="90" dirty="0"/>
              <a:t>các</a:t>
            </a:r>
            <a:r>
              <a:rPr sz="2300" u="none" spc="-125" dirty="0"/>
              <a:t> </a:t>
            </a:r>
            <a:r>
              <a:rPr sz="2300" u="none" spc="-10" dirty="0"/>
              <a:t>s</a:t>
            </a:r>
            <a:r>
              <a:rPr sz="2300" u="none" spc="-10" dirty="0">
                <a:latin typeface="Noto Sans"/>
                <a:cs typeface="Noto Sans"/>
              </a:rPr>
              <a:t>ả</a:t>
            </a:r>
            <a:r>
              <a:rPr sz="2300" u="none" spc="-10" dirty="0"/>
              <a:t>n</a:t>
            </a:r>
            <a:r>
              <a:rPr sz="2300" u="none" spc="-120" dirty="0"/>
              <a:t> </a:t>
            </a:r>
            <a:r>
              <a:rPr sz="2300" u="none" spc="-80" dirty="0"/>
              <a:t>ph</a:t>
            </a:r>
            <a:r>
              <a:rPr sz="2300" u="none" spc="-80" dirty="0">
                <a:latin typeface="Noto Sans"/>
                <a:cs typeface="Noto Sans"/>
              </a:rPr>
              <a:t>ẩ</a:t>
            </a:r>
            <a:r>
              <a:rPr sz="2300" u="none" spc="-80" dirty="0"/>
              <a:t>m</a:t>
            </a:r>
            <a:r>
              <a:rPr sz="2300" u="none" spc="-125" dirty="0"/>
              <a:t> </a:t>
            </a:r>
            <a:r>
              <a:rPr sz="2300" u="none" spc="-85" dirty="0"/>
              <a:t>n</a:t>
            </a:r>
            <a:r>
              <a:rPr sz="2300" u="none" spc="-85" dirty="0">
                <a:latin typeface="Noto Sans"/>
                <a:cs typeface="Noto Sans"/>
              </a:rPr>
              <a:t>ộ</a:t>
            </a:r>
            <a:r>
              <a:rPr sz="2300" u="none" spc="-85" dirty="0"/>
              <a:t>i</a:t>
            </a:r>
            <a:r>
              <a:rPr sz="2300" u="none" spc="-125" dirty="0"/>
              <a:t> </a:t>
            </a:r>
            <a:r>
              <a:rPr sz="2300" u="none" spc="-100" dirty="0"/>
              <a:t>thâ</a:t>
            </a:r>
            <a:r>
              <a:rPr sz="3450" u="none" spc="-150" baseline="13285" dirty="0"/>
              <a:t>́</a:t>
            </a:r>
            <a:r>
              <a:rPr sz="2300" u="none" spc="-100" dirty="0"/>
              <a:t>t</a:t>
            </a:r>
            <a:r>
              <a:rPr sz="2300" u="none" spc="-125" dirty="0"/>
              <a:t> </a:t>
            </a:r>
            <a:r>
              <a:rPr sz="2300" u="none" spc="-20" dirty="0"/>
              <a:t>n</a:t>
            </a:r>
            <a:r>
              <a:rPr sz="2300" u="none" spc="-30" dirty="0"/>
              <a:t>u</a:t>
            </a:r>
            <a:r>
              <a:rPr sz="2300" u="none" spc="-2300" dirty="0"/>
              <a:t>̛</a:t>
            </a:r>
            <a:r>
              <a:rPr sz="2300" u="none" spc="-305" dirty="0"/>
              <a:t>o</a:t>
            </a:r>
            <a:r>
              <a:rPr sz="2300" u="none" spc="280" dirty="0"/>
              <a:t>́</a:t>
            </a:r>
            <a:r>
              <a:rPr sz="2300" u="none" spc="-2300" dirty="0"/>
              <a:t>̛</a:t>
            </a:r>
            <a:r>
              <a:rPr sz="2300" u="none" spc="-10" dirty="0"/>
              <a:t>c</a:t>
            </a:r>
            <a:r>
              <a:rPr sz="2300" u="none" spc="-95" dirty="0"/>
              <a:t> ngoài.</a:t>
            </a:r>
            <a:r>
              <a:rPr sz="2300" u="none" spc="-150" dirty="0"/>
              <a:t> </a:t>
            </a:r>
            <a:r>
              <a:rPr sz="2300" u="none" spc="-20" dirty="0"/>
              <a:t>Bên</a:t>
            </a:r>
            <a:r>
              <a:rPr sz="2300" u="none" spc="-150" dirty="0"/>
              <a:t> </a:t>
            </a:r>
            <a:r>
              <a:rPr sz="2300" u="none" spc="-20" dirty="0"/>
              <a:t>c</a:t>
            </a:r>
            <a:r>
              <a:rPr sz="2300" u="none" spc="-20" dirty="0">
                <a:latin typeface="Noto Sans"/>
                <a:cs typeface="Noto Sans"/>
              </a:rPr>
              <a:t>ạ</a:t>
            </a:r>
            <a:r>
              <a:rPr sz="2300" u="none" spc="-20" dirty="0"/>
              <a:t>nh</a:t>
            </a:r>
            <a:r>
              <a:rPr sz="2300" u="none" spc="-145" dirty="0"/>
              <a:t> </a:t>
            </a:r>
            <a:r>
              <a:rPr sz="2300" u="none" spc="-70" dirty="0">
                <a:latin typeface="Noto Sans"/>
                <a:cs typeface="Noto Sans"/>
              </a:rPr>
              <a:t>đ</a:t>
            </a:r>
            <a:r>
              <a:rPr sz="2300" u="none" spc="-70" dirty="0"/>
              <a:t>ó,</a:t>
            </a:r>
            <a:r>
              <a:rPr sz="2300" u="none" spc="-150" dirty="0"/>
              <a:t> </a:t>
            </a:r>
            <a:r>
              <a:rPr sz="2300" u="none" spc="-135" dirty="0"/>
              <a:t>tìm</a:t>
            </a:r>
            <a:r>
              <a:rPr sz="2300" u="none" spc="-150" dirty="0"/>
              <a:t> </a:t>
            </a:r>
            <a:r>
              <a:rPr sz="2300" u="none" spc="90" dirty="0"/>
              <a:t>các</a:t>
            </a:r>
            <a:r>
              <a:rPr sz="2300" u="none" spc="-150" dirty="0"/>
              <a:t> </a:t>
            </a:r>
            <a:r>
              <a:rPr sz="2300" u="none" spc="-120" dirty="0"/>
              <a:t>nhà</a:t>
            </a:r>
            <a:r>
              <a:rPr sz="2300" u="none" spc="-145" dirty="0"/>
              <a:t> </a:t>
            </a:r>
            <a:r>
              <a:rPr sz="2300" u="none" spc="-130" dirty="0"/>
              <a:t>máy</a:t>
            </a:r>
            <a:r>
              <a:rPr sz="2300" u="none" spc="-150" dirty="0"/>
              <a:t> </a:t>
            </a:r>
            <a:r>
              <a:rPr sz="2300" u="none" spc="-20" dirty="0"/>
              <a:t>s</a:t>
            </a:r>
            <a:r>
              <a:rPr sz="2300" u="none" spc="-20" dirty="0">
                <a:latin typeface="Noto Sans"/>
                <a:cs typeface="Noto Sans"/>
              </a:rPr>
              <a:t>ả</a:t>
            </a:r>
            <a:r>
              <a:rPr sz="2300" u="none" spc="-20" dirty="0"/>
              <a:t>n</a:t>
            </a:r>
            <a:r>
              <a:rPr sz="2300" u="none" spc="-145" dirty="0"/>
              <a:t> </a:t>
            </a:r>
            <a:r>
              <a:rPr sz="2300" u="none" spc="-105" dirty="0"/>
              <a:t>xuâ</a:t>
            </a:r>
            <a:r>
              <a:rPr sz="3450" u="none" spc="-157" baseline="13285" dirty="0"/>
              <a:t>́</a:t>
            </a:r>
            <a:r>
              <a:rPr sz="2300" u="none" spc="-105" dirty="0"/>
              <a:t>t</a:t>
            </a:r>
            <a:r>
              <a:rPr sz="2300" u="none" spc="-150" dirty="0"/>
              <a:t> </a:t>
            </a:r>
            <a:r>
              <a:rPr sz="2300" u="none" spc="-90" dirty="0"/>
              <a:t>n</a:t>
            </a:r>
            <a:r>
              <a:rPr sz="2300" u="none" spc="-90" dirty="0">
                <a:latin typeface="Noto Sans"/>
                <a:cs typeface="Noto Sans"/>
              </a:rPr>
              <a:t>ộ</a:t>
            </a:r>
            <a:r>
              <a:rPr sz="2300" u="none" spc="-90" dirty="0"/>
              <a:t>i</a:t>
            </a:r>
            <a:r>
              <a:rPr sz="2300" u="none" spc="-145" dirty="0"/>
              <a:t> </a:t>
            </a:r>
            <a:r>
              <a:rPr sz="2300" u="none" spc="-100" dirty="0"/>
              <a:t>thâ</a:t>
            </a:r>
            <a:r>
              <a:rPr sz="3450" u="none" spc="-150" baseline="13285" dirty="0"/>
              <a:t>́</a:t>
            </a:r>
            <a:r>
              <a:rPr sz="2300" u="none" spc="-100" dirty="0"/>
              <a:t>t</a:t>
            </a:r>
            <a:r>
              <a:rPr sz="2300" u="none" spc="-150" dirty="0"/>
              <a:t> </a:t>
            </a:r>
            <a:r>
              <a:rPr sz="2300" u="none" spc="-75" dirty="0"/>
              <a:t>trong</a:t>
            </a:r>
            <a:r>
              <a:rPr sz="2300" u="none" spc="-150" dirty="0"/>
              <a:t> </a:t>
            </a:r>
            <a:r>
              <a:rPr sz="2300" u="none" spc="-20" dirty="0"/>
              <a:t>n</a:t>
            </a:r>
            <a:r>
              <a:rPr sz="2300" u="none" spc="-30" dirty="0"/>
              <a:t>u</a:t>
            </a:r>
            <a:r>
              <a:rPr sz="2300" u="none" spc="-2300" dirty="0"/>
              <a:t>̛</a:t>
            </a:r>
            <a:r>
              <a:rPr sz="2300" u="none" spc="-305" dirty="0"/>
              <a:t>o</a:t>
            </a:r>
            <a:r>
              <a:rPr sz="2300" u="none" spc="280" dirty="0"/>
              <a:t>́</a:t>
            </a:r>
            <a:r>
              <a:rPr sz="2300" u="none" spc="-2300" dirty="0"/>
              <a:t>̛</a:t>
            </a:r>
            <a:r>
              <a:rPr sz="2300" u="none" spc="-10" dirty="0"/>
              <a:t>c</a:t>
            </a:r>
            <a:r>
              <a:rPr sz="2300" u="none" spc="-145" dirty="0"/>
              <a:t> </a:t>
            </a:r>
            <a:r>
              <a:rPr sz="2300" u="none" spc="-25" dirty="0"/>
              <a:t>theo</a:t>
            </a:r>
            <a:r>
              <a:rPr sz="2300" u="none" spc="-150" dirty="0"/>
              <a:t> </a:t>
            </a:r>
            <a:r>
              <a:rPr sz="2300" u="none" spc="-140" dirty="0"/>
              <a:t>nhu</a:t>
            </a:r>
            <a:r>
              <a:rPr sz="2300" u="none" spc="-145" dirty="0"/>
              <a:t> </a:t>
            </a:r>
            <a:r>
              <a:rPr sz="2300" u="none" spc="35" dirty="0"/>
              <a:t>c</a:t>
            </a:r>
            <a:r>
              <a:rPr sz="2300" u="none" spc="-500" dirty="0"/>
              <a:t>â</a:t>
            </a:r>
            <a:r>
              <a:rPr sz="3450" u="none" spc="60" baseline="13285" dirty="0"/>
              <a:t>̀</a:t>
            </a:r>
            <a:r>
              <a:rPr sz="3450" u="none" spc="-434" baseline="13285" dirty="0"/>
              <a:t> </a:t>
            </a:r>
            <a:r>
              <a:rPr sz="2300" u="none" spc="-140" dirty="0"/>
              <a:t>u</a:t>
            </a:r>
            <a:r>
              <a:rPr sz="2300" u="none" spc="-150" dirty="0"/>
              <a:t> </a:t>
            </a:r>
            <a:r>
              <a:rPr sz="2300" u="none" dirty="0"/>
              <a:t>c</a:t>
            </a:r>
            <a:r>
              <a:rPr sz="2300" u="none" dirty="0">
                <a:latin typeface="Noto Sans"/>
                <a:cs typeface="Noto Sans"/>
              </a:rPr>
              <a:t>ủ</a:t>
            </a:r>
            <a:r>
              <a:rPr sz="2300" u="none" dirty="0"/>
              <a:t>a</a:t>
            </a:r>
            <a:r>
              <a:rPr sz="2300" u="none" spc="-150" dirty="0"/>
              <a:t> </a:t>
            </a:r>
            <a:r>
              <a:rPr sz="2300" u="none" spc="-10" dirty="0"/>
              <a:t>khách</a:t>
            </a:r>
            <a:endParaRPr sz="2300" dirty="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2520"/>
              </a:spcBef>
            </a:pPr>
            <a:endParaRPr sz="2300" dirty="0">
              <a:latin typeface="Noto Sans"/>
              <a:cs typeface="Noto Sans"/>
            </a:endParaRPr>
          </a:p>
          <a:p>
            <a:pPr marL="114935">
              <a:lnSpc>
                <a:spcPct val="100000"/>
              </a:lnSpc>
            </a:pPr>
            <a:r>
              <a:rPr b="1" u="heavy" spc="-70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D</a:t>
            </a:r>
            <a:r>
              <a:rPr b="1" u="none" spc="-70" dirty="0">
                <a:latin typeface="Noto Sans"/>
                <a:cs typeface="Noto Sans"/>
              </a:rPr>
              <a:t>Ị</a:t>
            </a:r>
            <a:r>
              <a:rPr b="1" u="heavy" spc="-70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CH</a:t>
            </a:r>
            <a:r>
              <a:rPr b="1" u="heavy" spc="-130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b="1" u="heavy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V</a:t>
            </a:r>
            <a:r>
              <a:rPr b="1" u="heavy" dirty="0">
                <a:uFill>
                  <a:solidFill>
                    <a:srgbClr val="FFFFFF"/>
                  </a:solidFill>
                </a:uFill>
                <a:latin typeface="Noto Sans"/>
                <a:cs typeface="Noto Sans"/>
              </a:rPr>
              <a:t>Ụ</a:t>
            </a:r>
            <a:r>
              <a:rPr b="1" u="heavy" spc="-95" dirty="0">
                <a:uFill>
                  <a:solidFill>
                    <a:srgbClr val="FFFFFF"/>
                  </a:solidFill>
                </a:uFill>
                <a:latin typeface="Noto Sans"/>
                <a:cs typeface="Noto Sans"/>
              </a:rPr>
              <a:t> </a:t>
            </a:r>
            <a:r>
              <a:rPr b="1" u="heavy" spc="-204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NHÀ</a:t>
            </a:r>
            <a:r>
              <a:rPr b="1" u="heavy" spc="-15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b="1" u="heavy" spc="-195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HÀNG:</a:t>
            </a:r>
            <a:r>
              <a:rPr b="1" u="heavy" spc="-15" dirty="0"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u="none" spc="-50" dirty="0"/>
              <a:t>T</a:t>
            </a:r>
            <a:r>
              <a:rPr u="none" spc="-55" dirty="0"/>
              <a:t>h</a:t>
            </a:r>
            <a:r>
              <a:rPr u="none" spc="-65" dirty="0"/>
              <a:t>u</a:t>
            </a:r>
            <a:r>
              <a:rPr u="none" spc="-2335" dirty="0"/>
              <a:t>̛</a:t>
            </a:r>
            <a:r>
              <a:rPr u="none" spc="-625" dirty="0"/>
              <a:t>o</a:t>
            </a:r>
            <a:r>
              <a:rPr u="none" spc="-45" dirty="0"/>
              <a:t>̀</a:t>
            </a:r>
            <a:r>
              <a:rPr u="none" spc="-225" dirty="0"/>
              <a:t> </a:t>
            </a:r>
            <a:r>
              <a:rPr u="none" spc="-2350" dirty="0"/>
              <a:t>̛</a:t>
            </a:r>
            <a:r>
              <a:rPr u="none" spc="-70" dirty="0"/>
              <a:t>n</a:t>
            </a:r>
            <a:r>
              <a:rPr u="none" spc="-60" dirty="0"/>
              <a:t>g</a:t>
            </a:r>
            <a:r>
              <a:rPr u="none" spc="-10" dirty="0"/>
              <a:t> </a:t>
            </a:r>
            <a:r>
              <a:rPr u="none" dirty="0"/>
              <a:t>liên</a:t>
            </a:r>
            <a:r>
              <a:rPr u="none" spc="-204" dirty="0"/>
              <a:t> </a:t>
            </a:r>
            <a:r>
              <a:rPr u="none" spc="-50" dirty="0"/>
              <a:t>quan</a:t>
            </a:r>
            <a:r>
              <a:rPr u="none" spc="-150" dirty="0"/>
              <a:t> </a:t>
            </a:r>
            <a:r>
              <a:rPr u="none" spc="-50" dirty="0"/>
              <a:t>t</a:t>
            </a:r>
            <a:r>
              <a:rPr u="none" spc="-335" dirty="0"/>
              <a:t>o</a:t>
            </a:r>
            <a:r>
              <a:rPr u="none" spc="250" dirty="0"/>
              <a:t>́</a:t>
            </a:r>
            <a:r>
              <a:rPr u="none" spc="-2330" dirty="0"/>
              <a:t>̛</a:t>
            </a:r>
            <a:r>
              <a:rPr u="none" spc="-40" dirty="0"/>
              <a:t>i</a:t>
            </a:r>
            <a:r>
              <a:rPr u="none" spc="-10" dirty="0"/>
              <a:t> </a:t>
            </a:r>
            <a:r>
              <a:rPr u="none" spc="90" dirty="0"/>
              <a:t>các</a:t>
            </a:r>
            <a:r>
              <a:rPr u="none" spc="-110" dirty="0"/>
              <a:t> </a:t>
            </a:r>
            <a:r>
              <a:rPr u="none" dirty="0"/>
              <a:t>d</a:t>
            </a:r>
            <a:r>
              <a:rPr u="none" dirty="0">
                <a:latin typeface="Noto Sans"/>
                <a:cs typeface="Noto Sans"/>
              </a:rPr>
              <a:t>ự</a:t>
            </a:r>
            <a:r>
              <a:rPr u="none" spc="125" dirty="0">
                <a:latin typeface="Noto Sans"/>
                <a:cs typeface="Noto Sans"/>
              </a:rPr>
              <a:t> </a:t>
            </a:r>
            <a:r>
              <a:rPr u="none" spc="-20" dirty="0"/>
              <a:t>án</a:t>
            </a:r>
            <a:r>
              <a:rPr u="none" spc="-85" dirty="0"/>
              <a:t> </a:t>
            </a:r>
            <a:r>
              <a:rPr u="none" dirty="0"/>
              <a:t>B2B</a:t>
            </a:r>
            <a:r>
              <a:rPr u="none" spc="-80" dirty="0"/>
              <a:t> </a:t>
            </a:r>
            <a:r>
              <a:rPr u="none" spc="-60" dirty="0"/>
              <a:t>và</a:t>
            </a:r>
            <a:r>
              <a:rPr u="none" spc="-85" dirty="0"/>
              <a:t> </a:t>
            </a:r>
            <a:r>
              <a:rPr u="none" dirty="0"/>
              <a:t>Meeting</a:t>
            </a:r>
            <a:r>
              <a:rPr u="none" spc="-85" dirty="0"/>
              <a:t> </a:t>
            </a:r>
            <a:r>
              <a:rPr u="none" spc="-40" dirty="0"/>
              <a:t>booking,</a:t>
            </a:r>
            <a:r>
              <a:rPr u="none" spc="-85" dirty="0"/>
              <a:t> </a:t>
            </a:r>
            <a:r>
              <a:rPr u="none" spc="-110" dirty="0"/>
              <a:t>nh</a:t>
            </a:r>
            <a:r>
              <a:rPr u="none" spc="-640" dirty="0"/>
              <a:t>ă</a:t>
            </a:r>
            <a:r>
              <a:rPr sz="3450" u="none" spc="-150" baseline="10869" dirty="0"/>
              <a:t>̀</a:t>
            </a:r>
            <a:r>
              <a:rPr sz="3450" u="none" spc="-457" baseline="10869" dirty="0"/>
              <a:t> </a:t>
            </a:r>
            <a:r>
              <a:rPr sz="2300" u="none" dirty="0"/>
              <a:t>m</a:t>
            </a:r>
            <a:r>
              <a:rPr sz="2300" u="none" spc="-85" dirty="0"/>
              <a:t> </a:t>
            </a:r>
            <a:r>
              <a:rPr sz="2300" u="none" spc="-100" dirty="0"/>
              <a:t>tìm</a:t>
            </a:r>
            <a:r>
              <a:rPr sz="2300" u="none" spc="-85" dirty="0"/>
              <a:t> </a:t>
            </a:r>
            <a:r>
              <a:rPr sz="2300" u="none" spc="90" dirty="0"/>
              <a:t>các</a:t>
            </a:r>
            <a:r>
              <a:rPr sz="2300" u="none" spc="-85" dirty="0"/>
              <a:t> </a:t>
            </a:r>
            <a:r>
              <a:rPr sz="2300" u="none" spc="-50" dirty="0"/>
              <a:t>quan</a:t>
            </a:r>
            <a:r>
              <a:rPr sz="2300" u="none" spc="-85" dirty="0"/>
              <a:t> </a:t>
            </a:r>
            <a:r>
              <a:rPr sz="2300" u="none" dirty="0"/>
              <a:t>h</a:t>
            </a:r>
            <a:r>
              <a:rPr sz="2300" u="none" dirty="0">
                <a:latin typeface="Noto Sans"/>
                <a:cs typeface="Noto Sans"/>
              </a:rPr>
              <a:t>ệ</a:t>
            </a:r>
            <a:r>
              <a:rPr sz="2300" u="none" spc="125" dirty="0">
                <a:latin typeface="Noto Sans"/>
                <a:cs typeface="Noto Sans"/>
              </a:rPr>
              <a:t> </a:t>
            </a:r>
            <a:r>
              <a:rPr sz="2300" u="none" spc="-65" dirty="0"/>
              <a:t>ti</a:t>
            </a:r>
            <a:r>
              <a:rPr sz="2300" u="none" spc="-620" dirty="0"/>
              <a:t>ê</a:t>
            </a:r>
            <a:r>
              <a:rPr sz="3450" u="none" spc="-82" baseline="13285" dirty="0"/>
              <a:t>̀</a:t>
            </a:r>
            <a:r>
              <a:rPr sz="3450" u="none" spc="-330" baseline="13285" dirty="0"/>
              <a:t> </a:t>
            </a:r>
            <a:r>
              <a:rPr sz="2300" u="none" dirty="0"/>
              <a:t>m</a:t>
            </a:r>
            <a:r>
              <a:rPr sz="2300" u="none" spc="-90" dirty="0"/>
              <a:t> </a:t>
            </a:r>
            <a:r>
              <a:rPr sz="2300" u="none" spc="-50" dirty="0"/>
              <a:t>năng</a:t>
            </a:r>
            <a:r>
              <a:rPr sz="2300" u="none" spc="-85" dirty="0"/>
              <a:t> </a:t>
            </a:r>
            <a:r>
              <a:rPr sz="2300" u="none" spc="-25" dirty="0">
                <a:latin typeface="Noto Sans"/>
                <a:cs typeface="Noto Sans"/>
              </a:rPr>
              <a:t>để</a:t>
            </a:r>
            <a:endParaRPr sz="2300" dirty="0">
              <a:latin typeface="Noto Sans"/>
              <a:cs typeface="Noto Sans"/>
            </a:endParaRPr>
          </a:p>
          <a:p>
            <a:pPr marL="114935">
              <a:lnSpc>
                <a:spcPct val="100000"/>
              </a:lnSpc>
              <a:spcBef>
                <a:spcPts val="390"/>
              </a:spcBef>
            </a:pPr>
            <a:r>
              <a:rPr spc="-80" dirty="0"/>
              <a:t>phát</a:t>
            </a:r>
            <a:r>
              <a:rPr spc="-165" dirty="0"/>
              <a:t> </a:t>
            </a:r>
            <a:r>
              <a:rPr spc="-105" dirty="0"/>
              <a:t>tri</a:t>
            </a:r>
            <a:r>
              <a:rPr spc="-105" dirty="0">
                <a:latin typeface="Noto Sans"/>
                <a:cs typeface="Noto Sans"/>
              </a:rPr>
              <a:t>ể</a:t>
            </a:r>
            <a:r>
              <a:rPr spc="-105" dirty="0"/>
              <a:t>n</a:t>
            </a:r>
            <a:r>
              <a:rPr spc="-165" dirty="0"/>
              <a:t> </a:t>
            </a:r>
            <a:r>
              <a:rPr dirty="0"/>
              <a:t>d</a:t>
            </a:r>
            <a:r>
              <a:rPr dirty="0">
                <a:latin typeface="Noto Sans"/>
                <a:cs typeface="Noto Sans"/>
              </a:rPr>
              <a:t>ị</a:t>
            </a:r>
            <a:r>
              <a:rPr dirty="0"/>
              <a:t>ch</a:t>
            </a:r>
            <a:r>
              <a:rPr spc="-204" dirty="0"/>
              <a:t> </a:t>
            </a:r>
            <a:r>
              <a:rPr spc="-10" dirty="0"/>
              <a:t>v</a:t>
            </a:r>
            <a:r>
              <a:rPr spc="-10" dirty="0">
                <a:latin typeface="Noto Sans"/>
                <a:cs typeface="Noto Sans"/>
              </a:rPr>
              <a:t>ụ</a:t>
            </a:r>
            <a:r>
              <a:rPr spc="30" dirty="0">
                <a:latin typeface="Noto Sans"/>
                <a:cs typeface="Noto Sans"/>
              </a:rPr>
              <a:t> </a:t>
            </a:r>
            <a:r>
              <a:rPr dirty="0"/>
              <a:t>cho</a:t>
            </a:r>
            <a:r>
              <a:rPr spc="-170" dirty="0"/>
              <a:t> </a:t>
            </a:r>
            <a:r>
              <a:rPr spc="-55" dirty="0"/>
              <a:t>khách</a:t>
            </a:r>
            <a:r>
              <a:rPr spc="-165" dirty="0"/>
              <a:t> </a:t>
            </a:r>
            <a:r>
              <a:rPr spc="-170" dirty="0"/>
              <a:t>(K</a:t>
            </a:r>
            <a:r>
              <a:rPr spc="-170" dirty="0">
                <a:latin typeface="Noto Sans"/>
                <a:cs typeface="Noto Sans"/>
              </a:rPr>
              <a:t>ể</a:t>
            </a:r>
            <a:r>
              <a:rPr spc="40" dirty="0">
                <a:latin typeface="Noto Sans"/>
                <a:cs typeface="Noto Sans"/>
              </a:rPr>
              <a:t> </a:t>
            </a:r>
            <a:r>
              <a:rPr spc="85" dirty="0"/>
              <a:t>c</a:t>
            </a:r>
            <a:r>
              <a:rPr spc="85" dirty="0">
                <a:latin typeface="Noto Sans"/>
                <a:cs typeface="Noto Sans"/>
              </a:rPr>
              <a:t>ả</a:t>
            </a:r>
            <a:r>
              <a:rPr spc="40" dirty="0">
                <a:latin typeface="Noto Sans"/>
                <a:cs typeface="Noto Sans"/>
              </a:rPr>
              <a:t> </a:t>
            </a:r>
            <a:r>
              <a:rPr spc="-75" dirty="0"/>
              <a:t>nghiên</a:t>
            </a:r>
            <a:r>
              <a:rPr spc="-165" dirty="0"/>
              <a:t> </a:t>
            </a:r>
            <a:r>
              <a:rPr spc="-25" dirty="0"/>
              <a:t>c</a:t>
            </a:r>
            <a:r>
              <a:rPr spc="-275" dirty="0"/>
              <a:t>u</a:t>
            </a:r>
            <a:r>
              <a:rPr spc="195" dirty="0"/>
              <a:t>́</a:t>
            </a:r>
            <a:r>
              <a:rPr spc="-2310" dirty="0"/>
              <a:t>̛</a:t>
            </a:r>
            <a:r>
              <a:rPr spc="-20" dirty="0"/>
              <a:t>u</a:t>
            </a:r>
            <a:r>
              <a:rPr spc="-165" dirty="0"/>
              <a:t> </a:t>
            </a:r>
            <a:r>
              <a:rPr spc="-20" dirty="0"/>
              <a:t>th</a:t>
            </a:r>
            <a:r>
              <a:rPr spc="-20" dirty="0">
                <a:latin typeface="Noto Sans"/>
                <a:cs typeface="Noto Sans"/>
              </a:rPr>
              <a:t>ị</a:t>
            </a:r>
            <a:r>
              <a:rPr spc="40" dirty="0">
                <a:latin typeface="Noto Sans"/>
                <a:cs typeface="Noto Sans"/>
              </a:rPr>
              <a:t> </a:t>
            </a:r>
            <a:r>
              <a:rPr spc="-90" dirty="0"/>
              <a:t>tr</a:t>
            </a:r>
            <a:r>
              <a:rPr spc="-100" dirty="0"/>
              <a:t>u</a:t>
            </a:r>
            <a:r>
              <a:rPr spc="-2370" dirty="0"/>
              <a:t>̛</a:t>
            </a:r>
            <a:r>
              <a:rPr spc="-660" dirty="0"/>
              <a:t>o</a:t>
            </a:r>
            <a:r>
              <a:rPr spc="-80" dirty="0"/>
              <a:t>̀</a:t>
            </a:r>
            <a:r>
              <a:rPr spc="-225" dirty="0"/>
              <a:t> </a:t>
            </a:r>
            <a:r>
              <a:rPr spc="-2350" dirty="0"/>
              <a:t>̛</a:t>
            </a:r>
            <a:r>
              <a:rPr spc="-70" dirty="0"/>
              <a:t>n</a:t>
            </a:r>
            <a:r>
              <a:rPr spc="-60" dirty="0"/>
              <a:t>g</a:t>
            </a:r>
            <a:r>
              <a:rPr spc="-165" dirty="0"/>
              <a:t> </a:t>
            </a:r>
            <a:r>
              <a:rPr dirty="0"/>
              <a:t>d</a:t>
            </a:r>
            <a:r>
              <a:rPr dirty="0">
                <a:latin typeface="Noto Sans"/>
                <a:cs typeface="Noto Sans"/>
              </a:rPr>
              <a:t>ị</a:t>
            </a:r>
            <a:r>
              <a:rPr dirty="0"/>
              <a:t>ch</a:t>
            </a:r>
            <a:r>
              <a:rPr spc="-170" dirty="0"/>
              <a:t> </a:t>
            </a:r>
            <a:r>
              <a:rPr spc="-10" dirty="0"/>
              <a:t>v</a:t>
            </a:r>
            <a:r>
              <a:rPr spc="-10" dirty="0">
                <a:latin typeface="Noto Sans"/>
                <a:cs typeface="Noto Sans"/>
              </a:rPr>
              <a:t>ụ</a:t>
            </a:r>
            <a:r>
              <a:rPr spc="40" dirty="0">
                <a:latin typeface="Noto Sans"/>
                <a:cs typeface="Noto Sans"/>
              </a:rPr>
              <a:t> </a:t>
            </a:r>
            <a:r>
              <a:rPr dirty="0"/>
              <a:t>c</a:t>
            </a:r>
            <a:r>
              <a:rPr dirty="0">
                <a:latin typeface="Noto Sans"/>
                <a:cs typeface="Noto Sans"/>
              </a:rPr>
              <a:t>ủ</a:t>
            </a:r>
            <a:r>
              <a:rPr dirty="0"/>
              <a:t>a</a:t>
            </a:r>
            <a:r>
              <a:rPr spc="-170" dirty="0"/>
              <a:t> </a:t>
            </a:r>
            <a:r>
              <a:rPr spc="-55" dirty="0"/>
              <a:t>khách</a:t>
            </a:r>
            <a:r>
              <a:rPr spc="-165" dirty="0"/>
              <a:t> </a:t>
            </a:r>
            <a:r>
              <a:rPr spc="-90" dirty="0"/>
              <a:t>hàng</a:t>
            </a:r>
            <a:r>
              <a:rPr spc="-165" dirty="0"/>
              <a:t> </a:t>
            </a:r>
            <a:r>
              <a:rPr dirty="0">
                <a:latin typeface="Noto Sans"/>
                <a:cs typeface="Noto Sans"/>
              </a:rPr>
              <a:t>ở</a:t>
            </a:r>
            <a:r>
              <a:rPr spc="40" dirty="0">
                <a:latin typeface="Noto Sans"/>
                <a:cs typeface="Noto Sans"/>
              </a:rPr>
              <a:t> </a:t>
            </a:r>
            <a:r>
              <a:rPr spc="-25" dirty="0"/>
              <a:t>VN)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50076" y="7870614"/>
              <a:ext cx="4537922" cy="2413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316632" y="1741956"/>
              <a:ext cx="1953895" cy="943610"/>
            </a:xfrm>
            <a:custGeom>
              <a:avLst/>
              <a:gdLst/>
              <a:ahLst/>
              <a:cxnLst/>
              <a:rect l="l" t="t" r="r" b="b"/>
              <a:pathLst>
                <a:path w="1953895" h="943610">
                  <a:moveTo>
                    <a:pt x="1863905" y="943285"/>
                  </a:moveTo>
                  <a:lnTo>
                    <a:pt x="89984" y="943285"/>
                  </a:lnTo>
                  <a:lnTo>
                    <a:pt x="88199" y="942594"/>
                  </a:lnTo>
                  <a:lnTo>
                    <a:pt x="54894" y="923691"/>
                  </a:lnTo>
                  <a:lnTo>
                    <a:pt x="27174" y="897295"/>
                  </a:lnTo>
                  <a:lnTo>
                    <a:pt x="6673" y="864969"/>
                  </a:lnTo>
                  <a:lnTo>
                    <a:pt x="0" y="848444"/>
                  </a:lnTo>
                  <a:lnTo>
                    <a:pt x="0" y="94734"/>
                  </a:lnTo>
                  <a:lnTo>
                    <a:pt x="18028" y="58209"/>
                  </a:lnTo>
                  <a:lnTo>
                    <a:pt x="43048" y="29216"/>
                  </a:lnTo>
                  <a:lnTo>
                    <a:pt x="74332" y="7158"/>
                  </a:lnTo>
                  <a:lnTo>
                    <a:pt x="89707" y="0"/>
                  </a:lnTo>
                  <a:lnTo>
                    <a:pt x="1864182" y="0"/>
                  </a:lnTo>
                  <a:lnTo>
                    <a:pt x="1898996" y="19487"/>
                  </a:lnTo>
                  <a:lnTo>
                    <a:pt x="1903052" y="22655"/>
                  </a:lnTo>
                  <a:lnTo>
                    <a:pt x="148024" y="22655"/>
                  </a:lnTo>
                  <a:lnTo>
                    <a:pt x="139994" y="22682"/>
                  </a:lnTo>
                  <a:lnTo>
                    <a:pt x="93829" y="35158"/>
                  </a:lnTo>
                  <a:lnTo>
                    <a:pt x="55908" y="64295"/>
                  </a:lnTo>
                  <a:lnTo>
                    <a:pt x="31959" y="105690"/>
                  </a:lnTo>
                  <a:lnTo>
                    <a:pt x="25648" y="137027"/>
                  </a:lnTo>
                  <a:lnTo>
                    <a:pt x="25648" y="806151"/>
                  </a:lnTo>
                  <a:lnTo>
                    <a:pt x="38127" y="852315"/>
                  </a:lnTo>
                  <a:lnTo>
                    <a:pt x="67264" y="890236"/>
                  </a:lnTo>
                  <a:lnTo>
                    <a:pt x="108657" y="914186"/>
                  </a:lnTo>
                  <a:lnTo>
                    <a:pt x="1903051" y="920523"/>
                  </a:lnTo>
                  <a:lnTo>
                    <a:pt x="1898994" y="923691"/>
                  </a:lnTo>
                  <a:lnTo>
                    <a:pt x="1865690" y="942594"/>
                  </a:lnTo>
                  <a:lnTo>
                    <a:pt x="1863905" y="943285"/>
                  </a:lnTo>
                  <a:close/>
                </a:path>
                <a:path w="1953895" h="943610">
                  <a:moveTo>
                    <a:pt x="1903051" y="920523"/>
                  </a:moveTo>
                  <a:lnTo>
                    <a:pt x="1805865" y="920523"/>
                  </a:lnTo>
                  <a:lnTo>
                    <a:pt x="1813894" y="920496"/>
                  </a:lnTo>
                  <a:lnTo>
                    <a:pt x="1821846" y="919694"/>
                  </a:lnTo>
                  <a:lnTo>
                    <a:pt x="1860058" y="908019"/>
                  </a:lnTo>
                  <a:lnTo>
                    <a:pt x="1897979" y="878883"/>
                  </a:lnTo>
                  <a:lnTo>
                    <a:pt x="1921929" y="837487"/>
                  </a:lnTo>
                  <a:lnTo>
                    <a:pt x="1928239" y="806151"/>
                  </a:lnTo>
                  <a:lnTo>
                    <a:pt x="1928239" y="137027"/>
                  </a:lnTo>
                  <a:lnTo>
                    <a:pt x="1915762" y="90863"/>
                  </a:lnTo>
                  <a:lnTo>
                    <a:pt x="1886626" y="52942"/>
                  </a:lnTo>
                  <a:lnTo>
                    <a:pt x="1845231" y="28992"/>
                  </a:lnTo>
                  <a:lnTo>
                    <a:pt x="1805865" y="22655"/>
                  </a:lnTo>
                  <a:lnTo>
                    <a:pt x="1903052" y="22655"/>
                  </a:lnTo>
                  <a:lnTo>
                    <a:pt x="1931434" y="51926"/>
                  </a:lnTo>
                  <a:lnTo>
                    <a:pt x="1950337" y="85231"/>
                  </a:lnTo>
                  <a:lnTo>
                    <a:pt x="1953889" y="94734"/>
                  </a:lnTo>
                  <a:lnTo>
                    <a:pt x="1953889" y="848444"/>
                  </a:lnTo>
                  <a:lnTo>
                    <a:pt x="1935862" y="884972"/>
                  </a:lnTo>
                  <a:lnTo>
                    <a:pt x="1910841" y="913962"/>
                  </a:lnTo>
                  <a:lnTo>
                    <a:pt x="1905038" y="918971"/>
                  </a:lnTo>
                  <a:lnTo>
                    <a:pt x="1903051" y="920523"/>
                  </a:lnTo>
                  <a:close/>
                </a:path>
              </a:pathLst>
            </a:custGeom>
            <a:solidFill>
              <a:srgbClr val="416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05202" y="1730525"/>
              <a:ext cx="1976755" cy="962025"/>
            </a:xfrm>
            <a:custGeom>
              <a:avLst/>
              <a:gdLst/>
              <a:ahLst/>
              <a:cxnLst/>
              <a:rect l="l" t="t" r="r" b="b"/>
              <a:pathLst>
                <a:path w="1976754" h="962025">
                  <a:moveTo>
                    <a:pt x="0" y="47624"/>
                  </a:moveTo>
                  <a:lnTo>
                    <a:pt x="0" y="918423"/>
                  </a:lnTo>
                  <a:lnTo>
                    <a:pt x="3742" y="936959"/>
                  </a:lnTo>
                  <a:lnTo>
                    <a:pt x="13948" y="952096"/>
                  </a:lnTo>
                  <a:lnTo>
                    <a:pt x="28675" y="962024"/>
                  </a:lnTo>
                </a:path>
                <a:path w="1976754" h="962025">
                  <a:moveTo>
                    <a:pt x="1948059" y="962024"/>
                  </a:moveTo>
                  <a:lnTo>
                    <a:pt x="1962785" y="952096"/>
                  </a:lnTo>
                  <a:lnTo>
                    <a:pt x="1972990" y="936959"/>
                  </a:lnTo>
                  <a:lnTo>
                    <a:pt x="1976732" y="918423"/>
                  </a:lnTo>
                  <a:lnTo>
                    <a:pt x="1976732" y="47619"/>
                  </a:lnTo>
                  <a:lnTo>
                    <a:pt x="1972990" y="29084"/>
                  </a:lnTo>
                  <a:lnTo>
                    <a:pt x="1962785" y="13947"/>
                  </a:lnTo>
                  <a:lnTo>
                    <a:pt x="1947647" y="3742"/>
                  </a:lnTo>
                  <a:lnTo>
                    <a:pt x="1929107" y="0"/>
                  </a:lnTo>
                  <a:lnTo>
                    <a:pt x="47639" y="0"/>
                  </a:lnTo>
                </a:path>
              </a:pathLst>
            </a:custGeom>
            <a:ln w="95250">
              <a:solidFill>
                <a:srgbClr val="416B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90784" y="1953250"/>
            <a:ext cx="12077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80" dirty="0">
                <a:solidFill>
                  <a:srgbClr val="221F20"/>
                </a:solidFill>
                <a:latin typeface="Verdana"/>
                <a:cs typeface="Verdana"/>
              </a:rPr>
              <a:t>Ontop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59467" y="1730505"/>
            <a:ext cx="1971039" cy="962025"/>
          </a:xfrm>
          <a:custGeom>
            <a:avLst/>
            <a:gdLst/>
            <a:ahLst/>
            <a:cxnLst/>
            <a:rect l="l" t="t" r="r" b="b"/>
            <a:pathLst>
              <a:path w="1971039" h="962025">
                <a:moveTo>
                  <a:pt x="1848999" y="962024"/>
                </a:moveTo>
                <a:lnTo>
                  <a:pt x="121817" y="962024"/>
                </a:lnTo>
                <a:lnTo>
                  <a:pt x="118489" y="961272"/>
                </a:lnTo>
                <a:lnTo>
                  <a:pt x="82795" y="947450"/>
                </a:lnTo>
                <a:lnTo>
                  <a:pt x="51511" y="925392"/>
                </a:lnTo>
                <a:lnTo>
                  <a:pt x="26491" y="896402"/>
                </a:lnTo>
                <a:lnTo>
                  <a:pt x="9239" y="862211"/>
                </a:lnTo>
                <a:lnTo>
                  <a:pt x="786" y="824879"/>
                </a:lnTo>
                <a:lnTo>
                  <a:pt x="0" y="809551"/>
                </a:lnTo>
                <a:lnTo>
                  <a:pt x="0" y="156486"/>
                </a:lnTo>
                <a:lnTo>
                  <a:pt x="4766" y="118488"/>
                </a:lnTo>
                <a:lnTo>
                  <a:pt x="18590" y="82794"/>
                </a:lnTo>
                <a:lnTo>
                  <a:pt x="40647" y="51509"/>
                </a:lnTo>
                <a:lnTo>
                  <a:pt x="69638" y="26489"/>
                </a:lnTo>
                <a:lnTo>
                  <a:pt x="103828" y="9237"/>
                </a:lnTo>
                <a:lnTo>
                  <a:pt x="141161" y="786"/>
                </a:lnTo>
                <a:lnTo>
                  <a:pt x="156450" y="0"/>
                </a:lnTo>
                <a:lnTo>
                  <a:pt x="1814365" y="0"/>
                </a:lnTo>
                <a:lnTo>
                  <a:pt x="1852326" y="4766"/>
                </a:lnTo>
                <a:lnTo>
                  <a:pt x="1888020" y="18588"/>
                </a:lnTo>
                <a:lnTo>
                  <a:pt x="1911515" y="34085"/>
                </a:lnTo>
                <a:lnTo>
                  <a:pt x="156487" y="34085"/>
                </a:lnTo>
                <a:lnTo>
                  <a:pt x="148458" y="34112"/>
                </a:lnTo>
                <a:lnTo>
                  <a:pt x="102293" y="46588"/>
                </a:lnTo>
                <a:lnTo>
                  <a:pt x="64371" y="75725"/>
                </a:lnTo>
                <a:lnTo>
                  <a:pt x="40422" y="117120"/>
                </a:lnTo>
                <a:lnTo>
                  <a:pt x="34111" y="148457"/>
                </a:lnTo>
                <a:lnTo>
                  <a:pt x="34111" y="817581"/>
                </a:lnTo>
                <a:lnTo>
                  <a:pt x="46591" y="863745"/>
                </a:lnTo>
                <a:lnTo>
                  <a:pt x="75727" y="901666"/>
                </a:lnTo>
                <a:lnTo>
                  <a:pt x="117120" y="925616"/>
                </a:lnTo>
                <a:lnTo>
                  <a:pt x="1911514" y="931953"/>
                </a:lnTo>
                <a:lnTo>
                  <a:pt x="1907458" y="935121"/>
                </a:lnTo>
                <a:lnTo>
                  <a:pt x="1874153" y="954024"/>
                </a:lnTo>
                <a:lnTo>
                  <a:pt x="1852326" y="961272"/>
                </a:lnTo>
                <a:lnTo>
                  <a:pt x="1848999" y="962024"/>
                </a:lnTo>
                <a:close/>
              </a:path>
              <a:path w="1971039" h="962025">
                <a:moveTo>
                  <a:pt x="1911514" y="931953"/>
                </a:moveTo>
                <a:lnTo>
                  <a:pt x="1814328" y="931953"/>
                </a:lnTo>
                <a:lnTo>
                  <a:pt x="1822357" y="931926"/>
                </a:lnTo>
                <a:lnTo>
                  <a:pt x="1830310" y="931124"/>
                </a:lnTo>
                <a:lnTo>
                  <a:pt x="1868521" y="919449"/>
                </a:lnTo>
                <a:lnTo>
                  <a:pt x="1906442" y="890313"/>
                </a:lnTo>
                <a:lnTo>
                  <a:pt x="1930392" y="848917"/>
                </a:lnTo>
                <a:lnTo>
                  <a:pt x="1936702" y="817581"/>
                </a:lnTo>
                <a:lnTo>
                  <a:pt x="1936702" y="148457"/>
                </a:lnTo>
                <a:lnTo>
                  <a:pt x="1924226" y="102293"/>
                </a:lnTo>
                <a:lnTo>
                  <a:pt x="1895089" y="64372"/>
                </a:lnTo>
                <a:lnTo>
                  <a:pt x="1853694" y="40422"/>
                </a:lnTo>
                <a:lnTo>
                  <a:pt x="1814328" y="34085"/>
                </a:lnTo>
                <a:lnTo>
                  <a:pt x="1911515" y="34085"/>
                </a:lnTo>
                <a:lnTo>
                  <a:pt x="1939897" y="63356"/>
                </a:lnTo>
                <a:lnTo>
                  <a:pt x="1958800" y="96661"/>
                </a:lnTo>
                <a:lnTo>
                  <a:pt x="1969073" y="133552"/>
                </a:lnTo>
                <a:lnTo>
                  <a:pt x="1970815" y="156486"/>
                </a:lnTo>
                <a:lnTo>
                  <a:pt x="1970815" y="809551"/>
                </a:lnTo>
                <a:lnTo>
                  <a:pt x="1966048" y="847550"/>
                </a:lnTo>
                <a:lnTo>
                  <a:pt x="1952226" y="883244"/>
                </a:lnTo>
                <a:lnTo>
                  <a:pt x="1930168" y="914528"/>
                </a:lnTo>
                <a:lnTo>
                  <a:pt x="1913501" y="930401"/>
                </a:lnTo>
                <a:lnTo>
                  <a:pt x="1911514" y="931953"/>
                </a:lnTo>
                <a:close/>
              </a:path>
            </a:pathLst>
          </a:custGeom>
          <a:solidFill>
            <a:srgbClr val="307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89049" y="2037429"/>
            <a:ext cx="1499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60" dirty="0">
                <a:solidFill>
                  <a:srgbClr val="221F20"/>
                </a:solidFill>
                <a:latin typeface="Verdana"/>
                <a:cs typeface="Verdana"/>
              </a:rPr>
              <a:t>Khách</a:t>
            </a:r>
            <a:r>
              <a:rPr sz="2000" b="1" spc="-13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b="1" spc="-155" dirty="0">
                <a:solidFill>
                  <a:srgbClr val="221F20"/>
                </a:solidFill>
                <a:latin typeface="Verdana"/>
                <a:cs typeface="Verdana"/>
              </a:rPr>
              <a:t>hàng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700567" y="1714283"/>
            <a:ext cx="1971039" cy="962025"/>
          </a:xfrm>
          <a:custGeom>
            <a:avLst/>
            <a:gdLst/>
            <a:ahLst/>
            <a:cxnLst/>
            <a:rect l="l" t="t" r="r" b="b"/>
            <a:pathLst>
              <a:path w="1971040" h="962025">
                <a:moveTo>
                  <a:pt x="1848999" y="962024"/>
                </a:moveTo>
                <a:lnTo>
                  <a:pt x="121817" y="962024"/>
                </a:lnTo>
                <a:lnTo>
                  <a:pt x="118489" y="961272"/>
                </a:lnTo>
                <a:lnTo>
                  <a:pt x="82795" y="947450"/>
                </a:lnTo>
                <a:lnTo>
                  <a:pt x="51511" y="925392"/>
                </a:lnTo>
                <a:lnTo>
                  <a:pt x="26491" y="896402"/>
                </a:lnTo>
                <a:lnTo>
                  <a:pt x="9239" y="862211"/>
                </a:lnTo>
                <a:lnTo>
                  <a:pt x="786" y="824879"/>
                </a:lnTo>
                <a:lnTo>
                  <a:pt x="0" y="809551"/>
                </a:lnTo>
                <a:lnTo>
                  <a:pt x="0" y="156486"/>
                </a:lnTo>
                <a:lnTo>
                  <a:pt x="4766" y="118488"/>
                </a:lnTo>
                <a:lnTo>
                  <a:pt x="18590" y="82794"/>
                </a:lnTo>
                <a:lnTo>
                  <a:pt x="40647" y="51509"/>
                </a:lnTo>
                <a:lnTo>
                  <a:pt x="69638" y="26489"/>
                </a:lnTo>
                <a:lnTo>
                  <a:pt x="103828" y="9237"/>
                </a:lnTo>
                <a:lnTo>
                  <a:pt x="141161" y="786"/>
                </a:lnTo>
                <a:lnTo>
                  <a:pt x="156450" y="0"/>
                </a:lnTo>
                <a:lnTo>
                  <a:pt x="1814365" y="0"/>
                </a:lnTo>
                <a:lnTo>
                  <a:pt x="1852326" y="4766"/>
                </a:lnTo>
                <a:lnTo>
                  <a:pt x="1888020" y="18588"/>
                </a:lnTo>
                <a:lnTo>
                  <a:pt x="1911515" y="34085"/>
                </a:lnTo>
                <a:lnTo>
                  <a:pt x="156487" y="34085"/>
                </a:lnTo>
                <a:lnTo>
                  <a:pt x="148458" y="34112"/>
                </a:lnTo>
                <a:lnTo>
                  <a:pt x="102293" y="46588"/>
                </a:lnTo>
                <a:lnTo>
                  <a:pt x="64371" y="75725"/>
                </a:lnTo>
                <a:lnTo>
                  <a:pt x="40422" y="117120"/>
                </a:lnTo>
                <a:lnTo>
                  <a:pt x="34111" y="148457"/>
                </a:lnTo>
                <a:lnTo>
                  <a:pt x="34111" y="817581"/>
                </a:lnTo>
                <a:lnTo>
                  <a:pt x="46591" y="863745"/>
                </a:lnTo>
                <a:lnTo>
                  <a:pt x="75727" y="901666"/>
                </a:lnTo>
                <a:lnTo>
                  <a:pt x="117120" y="925616"/>
                </a:lnTo>
                <a:lnTo>
                  <a:pt x="1911514" y="931953"/>
                </a:lnTo>
                <a:lnTo>
                  <a:pt x="1907458" y="935121"/>
                </a:lnTo>
                <a:lnTo>
                  <a:pt x="1874153" y="954024"/>
                </a:lnTo>
                <a:lnTo>
                  <a:pt x="1852326" y="961272"/>
                </a:lnTo>
                <a:lnTo>
                  <a:pt x="1848999" y="962024"/>
                </a:lnTo>
                <a:close/>
              </a:path>
              <a:path w="1971040" h="962025">
                <a:moveTo>
                  <a:pt x="1911514" y="931953"/>
                </a:moveTo>
                <a:lnTo>
                  <a:pt x="1814328" y="931953"/>
                </a:lnTo>
                <a:lnTo>
                  <a:pt x="1822357" y="931926"/>
                </a:lnTo>
                <a:lnTo>
                  <a:pt x="1830310" y="931124"/>
                </a:lnTo>
                <a:lnTo>
                  <a:pt x="1868521" y="919449"/>
                </a:lnTo>
                <a:lnTo>
                  <a:pt x="1906442" y="890313"/>
                </a:lnTo>
                <a:lnTo>
                  <a:pt x="1930392" y="848917"/>
                </a:lnTo>
                <a:lnTo>
                  <a:pt x="1936702" y="817581"/>
                </a:lnTo>
                <a:lnTo>
                  <a:pt x="1936702" y="148457"/>
                </a:lnTo>
                <a:lnTo>
                  <a:pt x="1924226" y="102293"/>
                </a:lnTo>
                <a:lnTo>
                  <a:pt x="1895089" y="64372"/>
                </a:lnTo>
                <a:lnTo>
                  <a:pt x="1853694" y="40422"/>
                </a:lnTo>
                <a:lnTo>
                  <a:pt x="1814328" y="34085"/>
                </a:lnTo>
                <a:lnTo>
                  <a:pt x="1911515" y="34085"/>
                </a:lnTo>
                <a:lnTo>
                  <a:pt x="1939897" y="63356"/>
                </a:lnTo>
                <a:lnTo>
                  <a:pt x="1958800" y="96661"/>
                </a:lnTo>
                <a:lnTo>
                  <a:pt x="1969073" y="133552"/>
                </a:lnTo>
                <a:lnTo>
                  <a:pt x="1970815" y="156486"/>
                </a:lnTo>
                <a:lnTo>
                  <a:pt x="1970815" y="809551"/>
                </a:lnTo>
                <a:lnTo>
                  <a:pt x="1966048" y="847550"/>
                </a:lnTo>
                <a:lnTo>
                  <a:pt x="1952226" y="883244"/>
                </a:lnTo>
                <a:lnTo>
                  <a:pt x="1930168" y="914528"/>
                </a:lnTo>
                <a:lnTo>
                  <a:pt x="1913501" y="930401"/>
                </a:lnTo>
                <a:lnTo>
                  <a:pt x="1911514" y="931953"/>
                </a:lnTo>
                <a:close/>
              </a:path>
            </a:pathLst>
          </a:custGeom>
          <a:solidFill>
            <a:srgbClr val="307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772640" y="1797292"/>
            <a:ext cx="1769745" cy="7302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R="60325" algn="ctr">
              <a:lnSpc>
                <a:spcPct val="100000"/>
              </a:lnSpc>
              <a:spcBef>
                <a:spcPts val="475"/>
              </a:spcBef>
            </a:pPr>
            <a:r>
              <a:rPr sz="2000" b="1" spc="-25" dirty="0">
                <a:solidFill>
                  <a:srgbClr val="221F20"/>
                </a:solidFill>
                <a:latin typeface="Verdana"/>
                <a:cs typeface="Verdana"/>
              </a:rPr>
              <a:t>Các</a:t>
            </a:r>
            <a:endParaRPr sz="2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2000" b="1" spc="-210" dirty="0">
                <a:solidFill>
                  <a:srgbClr val="221F20"/>
                </a:solidFill>
                <a:latin typeface="Verdana"/>
                <a:cs typeface="Verdana"/>
              </a:rPr>
              <a:t>nhà</a:t>
            </a:r>
            <a:r>
              <a:rPr sz="2000" b="1" spc="-14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b="1" spc="-130" dirty="0">
                <a:solidFill>
                  <a:srgbClr val="221F20"/>
                </a:solidFill>
                <a:latin typeface="Verdana"/>
                <a:cs typeface="Verdana"/>
              </a:rPr>
              <a:t>cung</a:t>
            </a:r>
            <a:r>
              <a:rPr sz="2000" b="1" spc="-14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b="1" spc="-20" dirty="0">
                <a:solidFill>
                  <a:srgbClr val="221F20"/>
                </a:solidFill>
                <a:latin typeface="Verdana"/>
                <a:cs typeface="Verdana"/>
              </a:rPr>
              <a:t>câ</a:t>
            </a:r>
            <a:r>
              <a:rPr sz="3000" b="1" spc="-30" baseline="12500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2000" b="1" spc="-20" dirty="0">
                <a:solidFill>
                  <a:srgbClr val="221F20"/>
                </a:solidFill>
                <a:latin typeface="Verdana"/>
                <a:cs typeface="Verdana"/>
              </a:rPr>
              <a:t>p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68678" y="2121618"/>
            <a:ext cx="11722100" cy="2627630"/>
            <a:chOff x="2968678" y="2121618"/>
            <a:chExt cx="11722100" cy="2627630"/>
          </a:xfrm>
        </p:grpSpPr>
        <p:sp>
          <p:nvSpPr>
            <p:cNvPr id="12" name="object 12"/>
            <p:cNvSpPr/>
            <p:nvPr/>
          </p:nvSpPr>
          <p:spPr>
            <a:xfrm>
              <a:off x="4257141" y="2232650"/>
              <a:ext cx="2867660" cy="0"/>
            </a:xfrm>
            <a:custGeom>
              <a:avLst/>
              <a:gdLst/>
              <a:ahLst/>
              <a:cxnLst/>
              <a:rect l="l" t="t" r="r" b="b"/>
              <a:pathLst>
                <a:path w="2867659">
                  <a:moveTo>
                    <a:pt x="0" y="0"/>
                  </a:moveTo>
                  <a:lnTo>
                    <a:pt x="2867301" y="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4918" y="2156450"/>
              <a:ext cx="114300" cy="1524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367907" y="2197864"/>
              <a:ext cx="3225165" cy="15875"/>
            </a:xfrm>
            <a:custGeom>
              <a:avLst/>
              <a:gdLst/>
              <a:ahLst/>
              <a:cxnLst/>
              <a:rect l="l" t="t" r="r" b="b"/>
              <a:pathLst>
                <a:path w="3225165" h="15875">
                  <a:moveTo>
                    <a:pt x="0" y="15735"/>
                  </a:moveTo>
                  <a:lnTo>
                    <a:pt x="3224914" y="0"/>
                  </a:lnTo>
                </a:path>
              </a:pathLst>
            </a:custGeom>
            <a:ln w="38099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83017" y="2121618"/>
              <a:ext cx="114577" cy="15239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044878" y="2715685"/>
              <a:ext cx="0" cy="1551305"/>
            </a:xfrm>
            <a:custGeom>
              <a:avLst/>
              <a:gdLst/>
              <a:ahLst/>
              <a:cxnLst/>
              <a:rect l="l" t="t" r="r" b="b"/>
              <a:pathLst>
                <a:path h="1551304">
                  <a:moveTo>
                    <a:pt x="0" y="0"/>
                  </a:moveTo>
                  <a:lnTo>
                    <a:pt x="0" y="1551270"/>
                  </a:lnTo>
                </a:path>
              </a:pathLst>
            </a:custGeom>
            <a:ln w="38100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87728" y="2715685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0" y="76200"/>
                  </a:moveTo>
                  <a:lnTo>
                    <a:pt x="57150" y="0"/>
                  </a:lnTo>
                  <a:lnTo>
                    <a:pt x="114300" y="7620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82979" y="4287402"/>
              <a:ext cx="9563735" cy="0"/>
            </a:xfrm>
            <a:custGeom>
              <a:avLst/>
              <a:gdLst/>
              <a:ahLst/>
              <a:cxnLst/>
              <a:rect l="l" t="t" r="r" b="b"/>
              <a:pathLst>
                <a:path w="9563735">
                  <a:moveTo>
                    <a:pt x="0" y="0"/>
                  </a:moveTo>
                  <a:lnTo>
                    <a:pt x="9563111" y="0"/>
                  </a:lnTo>
                </a:path>
              </a:pathLst>
            </a:custGeom>
            <a:ln w="40893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719617" y="3786708"/>
              <a:ext cx="1971039" cy="962025"/>
            </a:xfrm>
            <a:custGeom>
              <a:avLst/>
              <a:gdLst/>
              <a:ahLst/>
              <a:cxnLst/>
              <a:rect l="l" t="t" r="r" b="b"/>
              <a:pathLst>
                <a:path w="1971040" h="962025">
                  <a:moveTo>
                    <a:pt x="1849121" y="961998"/>
                  </a:moveTo>
                  <a:lnTo>
                    <a:pt x="121695" y="961998"/>
                  </a:lnTo>
                  <a:lnTo>
                    <a:pt x="118489" y="961273"/>
                  </a:lnTo>
                  <a:lnTo>
                    <a:pt x="82795" y="947451"/>
                  </a:lnTo>
                  <a:lnTo>
                    <a:pt x="51511" y="925393"/>
                  </a:lnTo>
                  <a:lnTo>
                    <a:pt x="26491" y="896403"/>
                  </a:lnTo>
                  <a:lnTo>
                    <a:pt x="9239" y="862212"/>
                  </a:lnTo>
                  <a:lnTo>
                    <a:pt x="786" y="824880"/>
                  </a:lnTo>
                  <a:lnTo>
                    <a:pt x="0" y="809552"/>
                  </a:lnTo>
                  <a:lnTo>
                    <a:pt x="0" y="156487"/>
                  </a:lnTo>
                  <a:lnTo>
                    <a:pt x="4766" y="118489"/>
                  </a:lnTo>
                  <a:lnTo>
                    <a:pt x="18590" y="82795"/>
                  </a:lnTo>
                  <a:lnTo>
                    <a:pt x="40647" y="51510"/>
                  </a:lnTo>
                  <a:lnTo>
                    <a:pt x="69638" y="26490"/>
                  </a:lnTo>
                  <a:lnTo>
                    <a:pt x="103828" y="9238"/>
                  </a:lnTo>
                  <a:lnTo>
                    <a:pt x="141161" y="787"/>
                  </a:lnTo>
                  <a:lnTo>
                    <a:pt x="156487" y="0"/>
                  </a:lnTo>
                  <a:lnTo>
                    <a:pt x="1814328" y="0"/>
                  </a:lnTo>
                  <a:lnTo>
                    <a:pt x="1852326" y="4767"/>
                  </a:lnTo>
                  <a:lnTo>
                    <a:pt x="1888020" y="18589"/>
                  </a:lnTo>
                  <a:lnTo>
                    <a:pt x="1911515" y="34086"/>
                  </a:lnTo>
                  <a:lnTo>
                    <a:pt x="156487" y="34086"/>
                  </a:lnTo>
                  <a:lnTo>
                    <a:pt x="148458" y="34113"/>
                  </a:lnTo>
                  <a:lnTo>
                    <a:pt x="102293" y="46589"/>
                  </a:lnTo>
                  <a:lnTo>
                    <a:pt x="64371" y="75726"/>
                  </a:lnTo>
                  <a:lnTo>
                    <a:pt x="40422" y="117121"/>
                  </a:lnTo>
                  <a:lnTo>
                    <a:pt x="34111" y="148458"/>
                  </a:lnTo>
                  <a:lnTo>
                    <a:pt x="34111" y="817582"/>
                  </a:lnTo>
                  <a:lnTo>
                    <a:pt x="46591" y="863746"/>
                  </a:lnTo>
                  <a:lnTo>
                    <a:pt x="75727" y="901667"/>
                  </a:lnTo>
                  <a:lnTo>
                    <a:pt x="117120" y="925617"/>
                  </a:lnTo>
                  <a:lnTo>
                    <a:pt x="1911514" y="931954"/>
                  </a:lnTo>
                  <a:lnTo>
                    <a:pt x="1907458" y="935122"/>
                  </a:lnTo>
                  <a:lnTo>
                    <a:pt x="1874153" y="954025"/>
                  </a:lnTo>
                  <a:lnTo>
                    <a:pt x="1852326" y="961273"/>
                  </a:lnTo>
                  <a:lnTo>
                    <a:pt x="1849121" y="961998"/>
                  </a:lnTo>
                  <a:close/>
                </a:path>
                <a:path w="1971040" h="962025">
                  <a:moveTo>
                    <a:pt x="1911514" y="931954"/>
                  </a:moveTo>
                  <a:lnTo>
                    <a:pt x="1814328" y="931954"/>
                  </a:lnTo>
                  <a:lnTo>
                    <a:pt x="1822357" y="931927"/>
                  </a:lnTo>
                  <a:lnTo>
                    <a:pt x="1830310" y="931125"/>
                  </a:lnTo>
                  <a:lnTo>
                    <a:pt x="1868521" y="919450"/>
                  </a:lnTo>
                  <a:lnTo>
                    <a:pt x="1906442" y="890314"/>
                  </a:lnTo>
                  <a:lnTo>
                    <a:pt x="1930392" y="848918"/>
                  </a:lnTo>
                  <a:lnTo>
                    <a:pt x="1936702" y="817582"/>
                  </a:lnTo>
                  <a:lnTo>
                    <a:pt x="1936702" y="148458"/>
                  </a:lnTo>
                  <a:lnTo>
                    <a:pt x="1924226" y="102294"/>
                  </a:lnTo>
                  <a:lnTo>
                    <a:pt x="1895089" y="64373"/>
                  </a:lnTo>
                  <a:lnTo>
                    <a:pt x="1853694" y="40423"/>
                  </a:lnTo>
                  <a:lnTo>
                    <a:pt x="1814328" y="34086"/>
                  </a:lnTo>
                  <a:lnTo>
                    <a:pt x="1911515" y="34086"/>
                  </a:lnTo>
                  <a:lnTo>
                    <a:pt x="1939897" y="63357"/>
                  </a:lnTo>
                  <a:lnTo>
                    <a:pt x="1958800" y="96662"/>
                  </a:lnTo>
                  <a:lnTo>
                    <a:pt x="1969073" y="133553"/>
                  </a:lnTo>
                  <a:lnTo>
                    <a:pt x="1970815" y="156487"/>
                  </a:lnTo>
                  <a:lnTo>
                    <a:pt x="1970815" y="809552"/>
                  </a:lnTo>
                  <a:lnTo>
                    <a:pt x="1966048" y="847551"/>
                  </a:lnTo>
                  <a:lnTo>
                    <a:pt x="1952226" y="883245"/>
                  </a:lnTo>
                  <a:lnTo>
                    <a:pt x="1930168" y="914529"/>
                  </a:lnTo>
                  <a:lnTo>
                    <a:pt x="1913501" y="930402"/>
                  </a:lnTo>
                  <a:lnTo>
                    <a:pt x="1911514" y="931954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367895" y="2213623"/>
              <a:ext cx="3269615" cy="2001520"/>
            </a:xfrm>
            <a:custGeom>
              <a:avLst/>
              <a:gdLst/>
              <a:ahLst/>
              <a:cxnLst/>
              <a:rect l="l" t="t" r="r" b="b"/>
              <a:pathLst>
                <a:path w="3269615" h="2001520">
                  <a:moveTo>
                    <a:pt x="0" y="0"/>
                  </a:moveTo>
                  <a:lnTo>
                    <a:pt x="3269127" y="2001466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96255" y="4152272"/>
              <a:ext cx="132928" cy="135581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075654" y="4093618"/>
            <a:ext cx="1221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75" dirty="0">
                <a:solidFill>
                  <a:srgbClr val="221F20"/>
                </a:solidFill>
                <a:latin typeface="Verdana"/>
                <a:cs typeface="Verdana"/>
              </a:rPr>
              <a:t>Hàng</a:t>
            </a:r>
            <a:r>
              <a:rPr sz="2000" b="1" spc="-15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b="1" spc="-125" dirty="0">
                <a:solidFill>
                  <a:srgbClr val="221F20"/>
                </a:solidFill>
                <a:latin typeface="Verdana"/>
                <a:cs typeface="Verdana"/>
              </a:rPr>
              <a:t>hóa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283961" y="2845112"/>
            <a:ext cx="5478780" cy="5432425"/>
            <a:chOff x="8283961" y="2845112"/>
            <a:chExt cx="5478780" cy="5432425"/>
          </a:xfrm>
        </p:grpSpPr>
        <p:sp>
          <p:nvSpPr>
            <p:cNvPr id="24" name="object 24"/>
            <p:cNvSpPr/>
            <p:nvPr/>
          </p:nvSpPr>
          <p:spPr>
            <a:xfrm>
              <a:off x="13666914" y="2845116"/>
              <a:ext cx="38735" cy="723900"/>
            </a:xfrm>
            <a:custGeom>
              <a:avLst/>
              <a:gdLst/>
              <a:ahLst/>
              <a:cxnLst/>
              <a:rect l="l" t="t" r="r" b="b"/>
              <a:pathLst>
                <a:path w="38734" h="723900">
                  <a:moveTo>
                    <a:pt x="38112" y="685800"/>
                  </a:moveTo>
                  <a:lnTo>
                    <a:pt x="12" y="685800"/>
                  </a:lnTo>
                  <a:lnTo>
                    <a:pt x="12" y="723900"/>
                  </a:lnTo>
                  <a:lnTo>
                    <a:pt x="38112" y="723900"/>
                  </a:lnTo>
                  <a:lnTo>
                    <a:pt x="38112" y="685800"/>
                  </a:lnTo>
                  <a:close/>
                </a:path>
                <a:path w="38734" h="723900">
                  <a:moveTo>
                    <a:pt x="38112" y="609600"/>
                  </a:moveTo>
                  <a:lnTo>
                    <a:pt x="0" y="609600"/>
                  </a:lnTo>
                  <a:lnTo>
                    <a:pt x="0" y="647700"/>
                  </a:lnTo>
                  <a:lnTo>
                    <a:pt x="38112" y="647700"/>
                  </a:lnTo>
                  <a:lnTo>
                    <a:pt x="38112" y="609600"/>
                  </a:lnTo>
                  <a:close/>
                </a:path>
                <a:path w="38734" h="723900">
                  <a:moveTo>
                    <a:pt x="38112" y="533400"/>
                  </a:moveTo>
                  <a:lnTo>
                    <a:pt x="0" y="533400"/>
                  </a:lnTo>
                  <a:lnTo>
                    <a:pt x="0" y="571500"/>
                  </a:lnTo>
                  <a:lnTo>
                    <a:pt x="38112" y="571500"/>
                  </a:lnTo>
                  <a:lnTo>
                    <a:pt x="38112" y="533400"/>
                  </a:lnTo>
                  <a:close/>
                </a:path>
                <a:path w="38734" h="723900">
                  <a:moveTo>
                    <a:pt x="38112" y="457200"/>
                  </a:moveTo>
                  <a:lnTo>
                    <a:pt x="0" y="457200"/>
                  </a:lnTo>
                  <a:lnTo>
                    <a:pt x="0" y="495300"/>
                  </a:lnTo>
                  <a:lnTo>
                    <a:pt x="38112" y="495300"/>
                  </a:lnTo>
                  <a:lnTo>
                    <a:pt x="38112" y="457200"/>
                  </a:lnTo>
                  <a:close/>
                </a:path>
                <a:path w="38734" h="723900">
                  <a:moveTo>
                    <a:pt x="38112" y="381000"/>
                  </a:moveTo>
                  <a:lnTo>
                    <a:pt x="0" y="381000"/>
                  </a:lnTo>
                  <a:lnTo>
                    <a:pt x="0" y="419100"/>
                  </a:lnTo>
                  <a:lnTo>
                    <a:pt x="38112" y="419100"/>
                  </a:lnTo>
                  <a:lnTo>
                    <a:pt x="38112" y="381000"/>
                  </a:lnTo>
                  <a:close/>
                </a:path>
                <a:path w="38734" h="723900">
                  <a:moveTo>
                    <a:pt x="38112" y="304800"/>
                  </a:moveTo>
                  <a:lnTo>
                    <a:pt x="0" y="304800"/>
                  </a:lnTo>
                  <a:lnTo>
                    <a:pt x="0" y="342900"/>
                  </a:lnTo>
                  <a:lnTo>
                    <a:pt x="38112" y="342900"/>
                  </a:lnTo>
                  <a:lnTo>
                    <a:pt x="38112" y="304800"/>
                  </a:lnTo>
                  <a:close/>
                </a:path>
                <a:path w="38734" h="723900">
                  <a:moveTo>
                    <a:pt x="38112" y="228600"/>
                  </a:moveTo>
                  <a:lnTo>
                    <a:pt x="0" y="228600"/>
                  </a:lnTo>
                  <a:lnTo>
                    <a:pt x="0" y="266700"/>
                  </a:lnTo>
                  <a:lnTo>
                    <a:pt x="38112" y="266700"/>
                  </a:lnTo>
                  <a:lnTo>
                    <a:pt x="38112" y="228600"/>
                  </a:lnTo>
                  <a:close/>
                </a:path>
                <a:path w="38734" h="723900">
                  <a:moveTo>
                    <a:pt x="38112" y="152400"/>
                  </a:moveTo>
                  <a:lnTo>
                    <a:pt x="0" y="152400"/>
                  </a:lnTo>
                  <a:lnTo>
                    <a:pt x="0" y="190500"/>
                  </a:lnTo>
                  <a:lnTo>
                    <a:pt x="38112" y="190500"/>
                  </a:lnTo>
                  <a:lnTo>
                    <a:pt x="38112" y="152400"/>
                  </a:lnTo>
                  <a:close/>
                </a:path>
                <a:path w="38734" h="723900">
                  <a:moveTo>
                    <a:pt x="38112" y="76200"/>
                  </a:moveTo>
                  <a:lnTo>
                    <a:pt x="0" y="76200"/>
                  </a:lnTo>
                  <a:lnTo>
                    <a:pt x="0" y="114300"/>
                  </a:lnTo>
                  <a:lnTo>
                    <a:pt x="38112" y="114300"/>
                  </a:lnTo>
                  <a:lnTo>
                    <a:pt x="38112" y="76200"/>
                  </a:lnTo>
                  <a:close/>
                </a:path>
                <a:path w="38734" h="723900">
                  <a:moveTo>
                    <a:pt x="3811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12" y="38100"/>
                  </a:lnTo>
                  <a:lnTo>
                    <a:pt x="38112" y="0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09777" y="3607112"/>
              <a:ext cx="152400" cy="13978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343014" y="7279020"/>
              <a:ext cx="1953895" cy="943610"/>
            </a:xfrm>
            <a:custGeom>
              <a:avLst/>
              <a:gdLst/>
              <a:ahLst/>
              <a:cxnLst/>
              <a:rect l="l" t="t" r="r" b="b"/>
              <a:pathLst>
                <a:path w="1953895" h="943609">
                  <a:moveTo>
                    <a:pt x="1863844" y="943294"/>
                  </a:moveTo>
                  <a:lnTo>
                    <a:pt x="89984" y="943294"/>
                  </a:lnTo>
                  <a:lnTo>
                    <a:pt x="88168" y="942591"/>
                  </a:lnTo>
                  <a:lnTo>
                    <a:pt x="54864" y="923688"/>
                  </a:lnTo>
                  <a:lnTo>
                    <a:pt x="27144" y="897292"/>
                  </a:lnTo>
                  <a:lnTo>
                    <a:pt x="6643" y="864967"/>
                  </a:lnTo>
                  <a:lnTo>
                    <a:pt x="0" y="848533"/>
                  </a:lnTo>
                  <a:lnTo>
                    <a:pt x="0" y="94639"/>
                  </a:lnTo>
                  <a:lnTo>
                    <a:pt x="17997" y="58206"/>
                  </a:lnTo>
                  <a:lnTo>
                    <a:pt x="43018" y="29213"/>
                  </a:lnTo>
                  <a:lnTo>
                    <a:pt x="74301" y="7155"/>
                  </a:lnTo>
                  <a:lnTo>
                    <a:pt x="89669" y="0"/>
                  </a:lnTo>
                  <a:lnTo>
                    <a:pt x="1864159" y="0"/>
                  </a:lnTo>
                  <a:lnTo>
                    <a:pt x="1898966" y="19484"/>
                  </a:lnTo>
                  <a:lnTo>
                    <a:pt x="1903022" y="22652"/>
                  </a:lnTo>
                  <a:lnTo>
                    <a:pt x="147994" y="22652"/>
                  </a:lnTo>
                  <a:lnTo>
                    <a:pt x="139964" y="22679"/>
                  </a:lnTo>
                  <a:lnTo>
                    <a:pt x="93799" y="35156"/>
                  </a:lnTo>
                  <a:lnTo>
                    <a:pt x="55878" y="64292"/>
                  </a:lnTo>
                  <a:lnTo>
                    <a:pt x="31928" y="105687"/>
                  </a:lnTo>
                  <a:lnTo>
                    <a:pt x="25617" y="137024"/>
                  </a:lnTo>
                  <a:lnTo>
                    <a:pt x="25617" y="806148"/>
                  </a:lnTo>
                  <a:lnTo>
                    <a:pt x="38097" y="852312"/>
                  </a:lnTo>
                  <a:lnTo>
                    <a:pt x="67234" y="890233"/>
                  </a:lnTo>
                  <a:lnTo>
                    <a:pt x="108626" y="914183"/>
                  </a:lnTo>
                  <a:lnTo>
                    <a:pt x="1903021" y="920520"/>
                  </a:lnTo>
                  <a:lnTo>
                    <a:pt x="1898964" y="923688"/>
                  </a:lnTo>
                  <a:lnTo>
                    <a:pt x="1865660" y="942591"/>
                  </a:lnTo>
                  <a:lnTo>
                    <a:pt x="1863844" y="943294"/>
                  </a:lnTo>
                  <a:close/>
                </a:path>
                <a:path w="1953895" h="943609">
                  <a:moveTo>
                    <a:pt x="1903021" y="920520"/>
                  </a:moveTo>
                  <a:lnTo>
                    <a:pt x="1805834" y="920520"/>
                  </a:lnTo>
                  <a:lnTo>
                    <a:pt x="1813864" y="920493"/>
                  </a:lnTo>
                  <a:lnTo>
                    <a:pt x="1821816" y="919691"/>
                  </a:lnTo>
                  <a:lnTo>
                    <a:pt x="1860028" y="908016"/>
                  </a:lnTo>
                  <a:lnTo>
                    <a:pt x="1897949" y="878880"/>
                  </a:lnTo>
                  <a:lnTo>
                    <a:pt x="1921898" y="837484"/>
                  </a:lnTo>
                  <a:lnTo>
                    <a:pt x="1928208" y="806148"/>
                  </a:lnTo>
                  <a:lnTo>
                    <a:pt x="1928208" y="137024"/>
                  </a:lnTo>
                  <a:lnTo>
                    <a:pt x="1915732" y="90860"/>
                  </a:lnTo>
                  <a:lnTo>
                    <a:pt x="1886596" y="52939"/>
                  </a:lnTo>
                  <a:lnTo>
                    <a:pt x="1845200" y="28989"/>
                  </a:lnTo>
                  <a:lnTo>
                    <a:pt x="1805834" y="22652"/>
                  </a:lnTo>
                  <a:lnTo>
                    <a:pt x="1903022" y="22652"/>
                  </a:lnTo>
                  <a:lnTo>
                    <a:pt x="1931403" y="51924"/>
                  </a:lnTo>
                  <a:lnTo>
                    <a:pt x="1950306" y="85228"/>
                  </a:lnTo>
                  <a:lnTo>
                    <a:pt x="1953828" y="94639"/>
                  </a:lnTo>
                  <a:lnTo>
                    <a:pt x="1953828" y="848533"/>
                  </a:lnTo>
                  <a:lnTo>
                    <a:pt x="1935831" y="884969"/>
                  </a:lnTo>
                  <a:lnTo>
                    <a:pt x="1910811" y="913959"/>
                  </a:lnTo>
                  <a:lnTo>
                    <a:pt x="1905007" y="918969"/>
                  </a:lnTo>
                  <a:lnTo>
                    <a:pt x="1903021" y="920520"/>
                  </a:lnTo>
                  <a:close/>
                </a:path>
              </a:pathLst>
            </a:custGeom>
            <a:solidFill>
              <a:srgbClr val="416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31586" y="7267589"/>
              <a:ext cx="1976755" cy="962025"/>
            </a:xfrm>
            <a:custGeom>
              <a:avLst/>
              <a:gdLst/>
              <a:ahLst/>
              <a:cxnLst/>
              <a:rect l="l" t="t" r="r" b="b"/>
              <a:pathLst>
                <a:path w="1976754" h="962025">
                  <a:moveTo>
                    <a:pt x="0" y="47639"/>
                  </a:moveTo>
                  <a:lnTo>
                    <a:pt x="0" y="918423"/>
                  </a:lnTo>
                  <a:lnTo>
                    <a:pt x="3742" y="936959"/>
                  </a:lnTo>
                  <a:lnTo>
                    <a:pt x="13948" y="952096"/>
                  </a:lnTo>
                  <a:lnTo>
                    <a:pt x="28675" y="962024"/>
                  </a:lnTo>
                </a:path>
                <a:path w="1976754" h="962025">
                  <a:moveTo>
                    <a:pt x="1948059" y="962024"/>
                  </a:moveTo>
                  <a:lnTo>
                    <a:pt x="1962785" y="952096"/>
                  </a:lnTo>
                  <a:lnTo>
                    <a:pt x="1972990" y="936959"/>
                  </a:lnTo>
                  <a:lnTo>
                    <a:pt x="1976732" y="918423"/>
                  </a:lnTo>
                  <a:lnTo>
                    <a:pt x="1976732" y="47619"/>
                  </a:lnTo>
                  <a:lnTo>
                    <a:pt x="1972990" y="29084"/>
                  </a:lnTo>
                  <a:lnTo>
                    <a:pt x="1962785" y="13947"/>
                  </a:lnTo>
                  <a:lnTo>
                    <a:pt x="1947647" y="3742"/>
                  </a:lnTo>
                  <a:lnTo>
                    <a:pt x="1929107" y="0"/>
                  </a:lnTo>
                  <a:lnTo>
                    <a:pt x="47624" y="0"/>
                  </a:lnTo>
                  <a:lnTo>
                    <a:pt x="29086" y="3742"/>
                  </a:lnTo>
                  <a:lnTo>
                    <a:pt x="18442" y="10917"/>
                  </a:lnTo>
                </a:path>
                <a:path w="1976754" h="962025">
                  <a:moveTo>
                    <a:pt x="13945" y="13952"/>
                  </a:moveTo>
                  <a:lnTo>
                    <a:pt x="11292" y="17887"/>
                  </a:lnTo>
                </a:path>
              </a:pathLst>
            </a:custGeom>
            <a:ln w="95250">
              <a:solidFill>
                <a:srgbClr val="416B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717137" y="7490317"/>
            <a:ext cx="12077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80" dirty="0">
                <a:solidFill>
                  <a:srgbClr val="221F20"/>
                </a:solidFill>
                <a:latin typeface="Verdana"/>
                <a:cs typeface="Verdana"/>
              </a:rPr>
              <a:t>Ontop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90157" y="7250551"/>
            <a:ext cx="1971039" cy="962025"/>
          </a:xfrm>
          <a:custGeom>
            <a:avLst/>
            <a:gdLst/>
            <a:ahLst/>
            <a:cxnLst/>
            <a:rect l="l" t="t" r="r" b="b"/>
            <a:pathLst>
              <a:path w="1971039" h="962025">
                <a:moveTo>
                  <a:pt x="1848986" y="962024"/>
                </a:moveTo>
                <a:lnTo>
                  <a:pt x="121830" y="962024"/>
                </a:lnTo>
                <a:lnTo>
                  <a:pt x="118489" y="961269"/>
                </a:lnTo>
                <a:lnTo>
                  <a:pt x="82795" y="947447"/>
                </a:lnTo>
                <a:lnTo>
                  <a:pt x="51511" y="925389"/>
                </a:lnTo>
                <a:lnTo>
                  <a:pt x="26491" y="896399"/>
                </a:lnTo>
                <a:lnTo>
                  <a:pt x="9239" y="862208"/>
                </a:lnTo>
                <a:lnTo>
                  <a:pt x="786" y="824876"/>
                </a:lnTo>
                <a:lnTo>
                  <a:pt x="0" y="809549"/>
                </a:lnTo>
                <a:lnTo>
                  <a:pt x="0" y="156483"/>
                </a:lnTo>
                <a:lnTo>
                  <a:pt x="4766" y="118485"/>
                </a:lnTo>
                <a:lnTo>
                  <a:pt x="18590" y="82791"/>
                </a:lnTo>
                <a:lnTo>
                  <a:pt x="40647" y="51507"/>
                </a:lnTo>
                <a:lnTo>
                  <a:pt x="69638" y="26486"/>
                </a:lnTo>
                <a:lnTo>
                  <a:pt x="103828" y="9234"/>
                </a:lnTo>
                <a:lnTo>
                  <a:pt x="141161" y="783"/>
                </a:lnTo>
                <a:lnTo>
                  <a:pt x="156342" y="0"/>
                </a:lnTo>
                <a:lnTo>
                  <a:pt x="1814473" y="0"/>
                </a:lnTo>
                <a:lnTo>
                  <a:pt x="1852326" y="4763"/>
                </a:lnTo>
                <a:lnTo>
                  <a:pt x="1888020" y="18585"/>
                </a:lnTo>
                <a:lnTo>
                  <a:pt x="1911515" y="34082"/>
                </a:lnTo>
                <a:lnTo>
                  <a:pt x="156487" y="34082"/>
                </a:lnTo>
                <a:lnTo>
                  <a:pt x="148458" y="34109"/>
                </a:lnTo>
                <a:lnTo>
                  <a:pt x="102293" y="46586"/>
                </a:lnTo>
                <a:lnTo>
                  <a:pt x="64371" y="75722"/>
                </a:lnTo>
                <a:lnTo>
                  <a:pt x="40422" y="117117"/>
                </a:lnTo>
                <a:lnTo>
                  <a:pt x="34111" y="148454"/>
                </a:lnTo>
                <a:lnTo>
                  <a:pt x="34111" y="817578"/>
                </a:lnTo>
                <a:lnTo>
                  <a:pt x="46591" y="863742"/>
                </a:lnTo>
                <a:lnTo>
                  <a:pt x="75727" y="901663"/>
                </a:lnTo>
                <a:lnTo>
                  <a:pt x="117120" y="925613"/>
                </a:lnTo>
                <a:lnTo>
                  <a:pt x="1911514" y="931950"/>
                </a:lnTo>
                <a:lnTo>
                  <a:pt x="1907458" y="935118"/>
                </a:lnTo>
                <a:lnTo>
                  <a:pt x="1874153" y="954021"/>
                </a:lnTo>
                <a:lnTo>
                  <a:pt x="1852326" y="961269"/>
                </a:lnTo>
                <a:lnTo>
                  <a:pt x="1848986" y="962024"/>
                </a:lnTo>
                <a:close/>
              </a:path>
              <a:path w="1971039" h="962025">
                <a:moveTo>
                  <a:pt x="1911514" y="931950"/>
                </a:moveTo>
                <a:lnTo>
                  <a:pt x="1814328" y="931950"/>
                </a:lnTo>
                <a:lnTo>
                  <a:pt x="1822357" y="931923"/>
                </a:lnTo>
                <a:lnTo>
                  <a:pt x="1830310" y="931121"/>
                </a:lnTo>
                <a:lnTo>
                  <a:pt x="1868521" y="919446"/>
                </a:lnTo>
                <a:lnTo>
                  <a:pt x="1906442" y="890310"/>
                </a:lnTo>
                <a:lnTo>
                  <a:pt x="1930392" y="848914"/>
                </a:lnTo>
                <a:lnTo>
                  <a:pt x="1936702" y="817578"/>
                </a:lnTo>
                <a:lnTo>
                  <a:pt x="1936702" y="148454"/>
                </a:lnTo>
                <a:lnTo>
                  <a:pt x="1924226" y="102290"/>
                </a:lnTo>
                <a:lnTo>
                  <a:pt x="1895089" y="64369"/>
                </a:lnTo>
                <a:lnTo>
                  <a:pt x="1853694" y="40419"/>
                </a:lnTo>
                <a:lnTo>
                  <a:pt x="1814328" y="34082"/>
                </a:lnTo>
                <a:lnTo>
                  <a:pt x="1911515" y="34082"/>
                </a:lnTo>
                <a:lnTo>
                  <a:pt x="1939897" y="63354"/>
                </a:lnTo>
                <a:lnTo>
                  <a:pt x="1958800" y="96658"/>
                </a:lnTo>
                <a:lnTo>
                  <a:pt x="1969073" y="133549"/>
                </a:lnTo>
                <a:lnTo>
                  <a:pt x="1970815" y="156483"/>
                </a:lnTo>
                <a:lnTo>
                  <a:pt x="1970815" y="809549"/>
                </a:lnTo>
                <a:lnTo>
                  <a:pt x="1966048" y="847547"/>
                </a:lnTo>
                <a:lnTo>
                  <a:pt x="1952226" y="883241"/>
                </a:lnTo>
                <a:lnTo>
                  <a:pt x="1930168" y="914525"/>
                </a:lnTo>
                <a:lnTo>
                  <a:pt x="1913501" y="930399"/>
                </a:lnTo>
                <a:lnTo>
                  <a:pt x="1911514" y="931950"/>
                </a:lnTo>
                <a:close/>
              </a:path>
            </a:pathLst>
          </a:custGeom>
          <a:solidFill>
            <a:srgbClr val="307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319736" y="7557487"/>
            <a:ext cx="1499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60" dirty="0">
                <a:solidFill>
                  <a:srgbClr val="221F20"/>
                </a:solidFill>
                <a:latin typeface="Verdana"/>
                <a:cs typeface="Verdana"/>
              </a:rPr>
              <a:t>Khách</a:t>
            </a:r>
            <a:r>
              <a:rPr sz="2000" b="1" spc="-13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b="1" spc="-155" dirty="0">
                <a:solidFill>
                  <a:srgbClr val="221F20"/>
                </a:solidFill>
                <a:latin typeface="Verdana"/>
                <a:cs typeface="Verdana"/>
              </a:rPr>
              <a:t>hàng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912665" y="7341840"/>
            <a:ext cx="1668145" cy="817880"/>
          </a:xfrm>
          <a:custGeom>
            <a:avLst/>
            <a:gdLst/>
            <a:ahLst/>
            <a:cxnLst/>
            <a:rect l="l" t="t" r="r" b="b"/>
            <a:pathLst>
              <a:path w="1668144" h="817879">
                <a:moveTo>
                  <a:pt x="1535658" y="817662"/>
                </a:moveTo>
                <a:lnTo>
                  <a:pt x="132452" y="817662"/>
                </a:lnTo>
                <a:lnTo>
                  <a:pt x="125949" y="817487"/>
                </a:lnTo>
                <a:lnTo>
                  <a:pt x="87881" y="809843"/>
                </a:lnTo>
                <a:lnTo>
                  <a:pt x="53626" y="791493"/>
                </a:lnTo>
                <a:lnTo>
                  <a:pt x="26170" y="764037"/>
                </a:lnTo>
                <a:lnTo>
                  <a:pt x="7820" y="729781"/>
                </a:lnTo>
                <a:lnTo>
                  <a:pt x="174" y="691713"/>
                </a:lnTo>
                <a:lnTo>
                  <a:pt x="0" y="685210"/>
                </a:lnTo>
                <a:lnTo>
                  <a:pt x="0" y="132452"/>
                </a:lnTo>
                <a:lnTo>
                  <a:pt x="5775" y="94039"/>
                </a:lnTo>
                <a:lnTo>
                  <a:pt x="22422" y="58944"/>
                </a:lnTo>
                <a:lnTo>
                  <a:pt x="48512" y="30164"/>
                </a:lnTo>
                <a:lnTo>
                  <a:pt x="81815" y="10169"/>
                </a:lnTo>
                <a:lnTo>
                  <a:pt x="119479" y="666"/>
                </a:lnTo>
                <a:lnTo>
                  <a:pt x="132452" y="0"/>
                </a:lnTo>
                <a:lnTo>
                  <a:pt x="1535658" y="0"/>
                </a:lnTo>
                <a:lnTo>
                  <a:pt x="1574072" y="5775"/>
                </a:lnTo>
                <a:lnTo>
                  <a:pt x="1609169" y="22421"/>
                </a:lnTo>
                <a:lnTo>
                  <a:pt x="1617918" y="28850"/>
                </a:lnTo>
                <a:lnTo>
                  <a:pt x="132452" y="28850"/>
                </a:lnTo>
                <a:lnTo>
                  <a:pt x="125655" y="28873"/>
                </a:lnTo>
                <a:lnTo>
                  <a:pt x="86581" y="39434"/>
                </a:lnTo>
                <a:lnTo>
                  <a:pt x="54484" y="64095"/>
                </a:lnTo>
                <a:lnTo>
                  <a:pt x="34213" y="99132"/>
                </a:lnTo>
                <a:lnTo>
                  <a:pt x="28872" y="125655"/>
                </a:lnTo>
                <a:lnTo>
                  <a:pt x="28872" y="692007"/>
                </a:lnTo>
                <a:lnTo>
                  <a:pt x="39435" y="731080"/>
                </a:lnTo>
                <a:lnTo>
                  <a:pt x="64096" y="763177"/>
                </a:lnTo>
                <a:lnTo>
                  <a:pt x="99131" y="783448"/>
                </a:lnTo>
                <a:lnTo>
                  <a:pt x="1617918" y="788811"/>
                </a:lnTo>
                <a:lnTo>
                  <a:pt x="1614484" y="791493"/>
                </a:lnTo>
                <a:lnTo>
                  <a:pt x="1580230" y="809843"/>
                </a:lnTo>
                <a:lnTo>
                  <a:pt x="1542161" y="817487"/>
                </a:lnTo>
                <a:lnTo>
                  <a:pt x="1535658" y="817662"/>
                </a:lnTo>
                <a:close/>
              </a:path>
              <a:path w="1668144" h="817879">
                <a:moveTo>
                  <a:pt x="1617918" y="788811"/>
                </a:moveTo>
                <a:lnTo>
                  <a:pt x="1535658" y="788811"/>
                </a:lnTo>
                <a:lnTo>
                  <a:pt x="1542455" y="788789"/>
                </a:lnTo>
                <a:lnTo>
                  <a:pt x="1549186" y="788110"/>
                </a:lnTo>
                <a:lnTo>
                  <a:pt x="1587492" y="775032"/>
                </a:lnTo>
                <a:lnTo>
                  <a:pt x="1617920" y="748338"/>
                </a:lnTo>
                <a:lnTo>
                  <a:pt x="1635873" y="712061"/>
                </a:lnTo>
                <a:lnTo>
                  <a:pt x="1639237" y="692007"/>
                </a:lnTo>
                <a:lnTo>
                  <a:pt x="1639237" y="125655"/>
                </a:lnTo>
                <a:lnTo>
                  <a:pt x="1628677" y="86582"/>
                </a:lnTo>
                <a:lnTo>
                  <a:pt x="1604016" y="54485"/>
                </a:lnTo>
                <a:lnTo>
                  <a:pt x="1568978" y="34214"/>
                </a:lnTo>
                <a:lnTo>
                  <a:pt x="1535658" y="28850"/>
                </a:lnTo>
                <a:lnTo>
                  <a:pt x="1617918" y="28850"/>
                </a:lnTo>
                <a:lnTo>
                  <a:pt x="1645689" y="58944"/>
                </a:lnTo>
                <a:lnTo>
                  <a:pt x="1662335" y="94039"/>
                </a:lnTo>
                <a:lnTo>
                  <a:pt x="1668111" y="132452"/>
                </a:lnTo>
                <a:lnTo>
                  <a:pt x="1668111" y="685210"/>
                </a:lnTo>
                <a:lnTo>
                  <a:pt x="1662335" y="723623"/>
                </a:lnTo>
                <a:lnTo>
                  <a:pt x="1645689" y="758721"/>
                </a:lnTo>
                <a:lnTo>
                  <a:pt x="1619599" y="787498"/>
                </a:lnTo>
                <a:lnTo>
                  <a:pt x="1617918" y="788811"/>
                </a:lnTo>
                <a:close/>
              </a:path>
            </a:pathLst>
          </a:custGeom>
          <a:solidFill>
            <a:srgbClr val="5CC6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6128950" y="7568186"/>
            <a:ext cx="12357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0" dirty="0">
                <a:solidFill>
                  <a:srgbClr val="221F20"/>
                </a:solidFill>
                <a:latin typeface="Verdana"/>
                <a:cs typeface="Verdana"/>
              </a:rPr>
              <a:t>NCC</a:t>
            </a:r>
            <a:r>
              <a:rPr sz="2000" b="1" spc="-14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b="1" spc="-130" dirty="0">
                <a:solidFill>
                  <a:srgbClr val="221F20"/>
                </a:solidFill>
                <a:latin typeface="Verdana"/>
                <a:cs typeface="Verdana"/>
              </a:rPr>
              <a:t>data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999332" y="6329415"/>
            <a:ext cx="14766925" cy="1497965"/>
            <a:chOff x="1999332" y="6329415"/>
            <a:chExt cx="14766925" cy="1497965"/>
          </a:xfrm>
        </p:grpSpPr>
        <p:sp>
          <p:nvSpPr>
            <p:cNvPr id="34" name="object 34"/>
            <p:cNvSpPr/>
            <p:nvPr/>
          </p:nvSpPr>
          <p:spPr>
            <a:xfrm>
              <a:off x="3063970" y="7733629"/>
              <a:ext cx="5163185" cy="17145"/>
            </a:xfrm>
            <a:custGeom>
              <a:avLst/>
              <a:gdLst/>
              <a:ahLst/>
              <a:cxnLst/>
              <a:rect l="l" t="t" r="r" b="b"/>
              <a:pathLst>
                <a:path w="5163184" h="17145">
                  <a:moveTo>
                    <a:pt x="0" y="0"/>
                  </a:moveTo>
                  <a:lnTo>
                    <a:pt x="5162821" y="16695"/>
                  </a:lnTo>
                </a:path>
              </a:pathLst>
            </a:custGeom>
            <a:ln w="38099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17082" y="7674156"/>
              <a:ext cx="114484" cy="15239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308336" y="7750667"/>
              <a:ext cx="5467985" cy="0"/>
            </a:xfrm>
            <a:custGeom>
              <a:avLst/>
              <a:gdLst/>
              <a:ahLst/>
              <a:cxnLst/>
              <a:rect l="l" t="t" r="r" b="b"/>
              <a:pathLst>
                <a:path w="5467984">
                  <a:moveTo>
                    <a:pt x="0" y="0"/>
                  </a:moveTo>
                  <a:lnTo>
                    <a:pt x="5467797" y="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66608" y="7674467"/>
              <a:ext cx="114300" cy="1524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075532" y="6381810"/>
              <a:ext cx="0" cy="800100"/>
            </a:xfrm>
            <a:custGeom>
              <a:avLst/>
              <a:gdLst/>
              <a:ahLst/>
              <a:cxnLst/>
              <a:rect l="l" t="t" r="r" b="b"/>
              <a:pathLst>
                <a:path h="800100">
                  <a:moveTo>
                    <a:pt x="0" y="0"/>
                  </a:moveTo>
                  <a:lnTo>
                    <a:pt x="0" y="800100"/>
                  </a:lnTo>
                </a:path>
              </a:pathLst>
            </a:custGeom>
            <a:ln w="38100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56482" y="7220010"/>
              <a:ext cx="38100" cy="12065"/>
            </a:xfrm>
            <a:custGeom>
              <a:avLst/>
              <a:gdLst/>
              <a:ahLst/>
              <a:cxnLst/>
              <a:rect l="l" t="t" r="r" b="b"/>
              <a:pathLst>
                <a:path w="38100" h="12065">
                  <a:moveTo>
                    <a:pt x="0" y="11566"/>
                  </a:moveTo>
                  <a:lnTo>
                    <a:pt x="0" y="0"/>
                  </a:lnTo>
                  <a:lnTo>
                    <a:pt x="38100" y="0"/>
                  </a:lnTo>
                  <a:lnTo>
                    <a:pt x="38100" y="11566"/>
                  </a:lnTo>
                  <a:lnTo>
                    <a:pt x="0" y="11566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18382" y="7155376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300" y="0"/>
                  </a:moveTo>
                  <a:lnTo>
                    <a:pt x="57150" y="76199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6746657" y="6348465"/>
              <a:ext cx="0" cy="952500"/>
            </a:xfrm>
            <a:custGeom>
              <a:avLst/>
              <a:gdLst/>
              <a:ahLst/>
              <a:cxnLst/>
              <a:rect l="l" t="t" r="r" b="b"/>
              <a:pathLst>
                <a:path h="952500">
                  <a:moveTo>
                    <a:pt x="0" y="0"/>
                  </a:moveTo>
                  <a:lnTo>
                    <a:pt x="0" y="952500"/>
                  </a:lnTo>
                </a:path>
              </a:pathLst>
            </a:custGeom>
            <a:ln w="38100">
              <a:solidFill>
                <a:srgbClr val="58BC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727607" y="7339065"/>
              <a:ext cx="38100" cy="3175"/>
            </a:xfrm>
            <a:custGeom>
              <a:avLst/>
              <a:gdLst/>
              <a:ahLst/>
              <a:cxnLst/>
              <a:rect l="l" t="t" r="r" b="b"/>
              <a:pathLst>
                <a:path w="38100" h="3175">
                  <a:moveTo>
                    <a:pt x="0" y="2809"/>
                  </a:moveTo>
                  <a:lnTo>
                    <a:pt x="0" y="0"/>
                  </a:lnTo>
                  <a:lnTo>
                    <a:pt x="38100" y="0"/>
                  </a:lnTo>
                  <a:lnTo>
                    <a:pt x="38100" y="2809"/>
                  </a:lnTo>
                  <a:lnTo>
                    <a:pt x="0" y="2809"/>
                  </a:lnTo>
                  <a:close/>
                </a:path>
              </a:pathLst>
            </a:custGeom>
            <a:solidFill>
              <a:srgbClr val="58BC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974632" y="5988103"/>
            <a:ext cx="2868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221F20"/>
                </a:solidFill>
                <a:latin typeface="Verdana"/>
                <a:cs typeface="Verdana"/>
              </a:rPr>
              <a:t>G</a:t>
            </a:r>
            <a:r>
              <a:rPr sz="2000" spc="-20" dirty="0">
                <a:solidFill>
                  <a:srgbClr val="221F20"/>
                </a:solidFill>
                <a:latin typeface="Noto Sans"/>
                <a:cs typeface="Noto Sans"/>
              </a:rPr>
              <a:t>ử</a:t>
            </a:r>
            <a:r>
              <a:rPr sz="2000" spc="-20" dirty="0">
                <a:solidFill>
                  <a:srgbClr val="221F20"/>
                </a:solidFill>
                <a:latin typeface="Verdana"/>
                <a:cs typeface="Verdana"/>
              </a:rPr>
              <a:t>i</a:t>
            </a:r>
            <a:r>
              <a:rPr sz="2000" spc="-114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21F20"/>
                </a:solidFill>
                <a:latin typeface="Verdana"/>
                <a:cs typeface="Verdana"/>
              </a:rPr>
              <a:t>báo</a:t>
            </a:r>
            <a:r>
              <a:rPr sz="2000" spc="-114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55" dirty="0">
                <a:solidFill>
                  <a:srgbClr val="221F20"/>
                </a:solidFill>
                <a:latin typeface="Verdana"/>
                <a:cs typeface="Verdana"/>
              </a:rPr>
              <a:t>cáo</a:t>
            </a:r>
            <a:r>
              <a:rPr sz="2000" spc="-114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21F20"/>
                </a:solidFill>
                <a:latin typeface="Verdana"/>
                <a:cs typeface="Verdana"/>
              </a:rPr>
              <a:t>cho</a:t>
            </a:r>
            <a:r>
              <a:rPr sz="2000" spc="-114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221F20"/>
                </a:solidFill>
                <a:latin typeface="Verdana"/>
                <a:cs typeface="Verdana"/>
              </a:rPr>
              <a:t>khách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5920591" y="9063380"/>
            <a:ext cx="1668145" cy="817880"/>
          </a:xfrm>
          <a:custGeom>
            <a:avLst/>
            <a:gdLst/>
            <a:ahLst/>
            <a:cxnLst/>
            <a:rect l="l" t="t" r="r" b="b"/>
            <a:pathLst>
              <a:path w="1668144" h="817879">
                <a:moveTo>
                  <a:pt x="1535658" y="817662"/>
                </a:moveTo>
                <a:lnTo>
                  <a:pt x="132452" y="817662"/>
                </a:lnTo>
                <a:lnTo>
                  <a:pt x="125949" y="817487"/>
                </a:lnTo>
                <a:lnTo>
                  <a:pt x="87881" y="809843"/>
                </a:lnTo>
                <a:lnTo>
                  <a:pt x="53626" y="791493"/>
                </a:lnTo>
                <a:lnTo>
                  <a:pt x="26170" y="764037"/>
                </a:lnTo>
                <a:lnTo>
                  <a:pt x="7820" y="729781"/>
                </a:lnTo>
                <a:lnTo>
                  <a:pt x="174" y="691713"/>
                </a:lnTo>
                <a:lnTo>
                  <a:pt x="0" y="685210"/>
                </a:lnTo>
                <a:lnTo>
                  <a:pt x="0" y="132452"/>
                </a:lnTo>
                <a:lnTo>
                  <a:pt x="5775" y="94039"/>
                </a:lnTo>
                <a:lnTo>
                  <a:pt x="22422" y="58944"/>
                </a:lnTo>
                <a:lnTo>
                  <a:pt x="48512" y="30164"/>
                </a:lnTo>
                <a:lnTo>
                  <a:pt x="81815" y="10169"/>
                </a:lnTo>
                <a:lnTo>
                  <a:pt x="119479" y="666"/>
                </a:lnTo>
                <a:lnTo>
                  <a:pt x="132452" y="0"/>
                </a:lnTo>
                <a:lnTo>
                  <a:pt x="1535658" y="0"/>
                </a:lnTo>
                <a:lnTo>
                  <a:pt x="1574072" y="5775"/>
                </a:lnTo>
                <a:lnTo>
                  <a:pt x="1609169" y="22421"/>
                </a:lnTo>
                <a:lnTo>
                  <a:pt x="1617918" y="28850"/>
                </a:lnTo>
                <a:lnTo>
                  <a:pt x="132452" y="28850"/>
                </a:lnTo>
                <a:lnTo>
                  <a:pt x="125655" y="28873"/>
                </a:lnTo>
                <a:lnTo>
                  <a:pt x="86581" y="39434"/>
                </a:lnTo>
                <a:lnTo>
                  <a:pt x="54484" y="64095"/>
                </a:lnTo>
                <a:lnTo>
                  <a:pt x="34213" y="99132"/>
                </a:lnTo>
                <a:lnTo>
                  <a:pt x="28872" y="125655"/>
                </a:lnTo>
                <a:lnTo>
                  <a:pt x="28872" y="692007"/>
                </a:lnTo>
                <a:lnTo>
                  <a:pt x="39435" y="731080"/>
                </a:lnTo>
                <a:lnTo>
                  <a:pt x="64096" y="763177"/>
                </a:lnTo>
                <a:lnTo>
                  <a:pt x="99131" y="783448"/>
                </a:lnTo>
                <a:lnTo>
                  <a:pt x="1617918" y="788811"/>
                </a:lnTo>
                <a:lnTo>
                  <a:pt x="1614484" y="791493"/>
                </a:lnTo>
                <a:lnTo>
                  <a:pt x="1580230" y="809843"/>
                </a:lnTo>
                <a:lnTo>
                  <a:pt x="1542161" y="817487"/>
                </a:lnTo>
                <a:lnTo>
                  <a:pt x="1535658" y="817662"/>
                </a:lnTo>
                <a:close/>
              </a:path>
              <a:path w="1668144" h="817879">
                <a:moveTo>
                  <a:pt x="1617918" y="788811"/>
                </a:moveTo>
                <a:lnTo>
                  <a:pt x="1535658" y="788811"/>
                </a:lnTo>
                <a:lnTo>
                  <a:pt x="1542455" y="788789"/>
                </a:lnTo>
                <a:lnTo>
                  <a:pt x="1549186" y="788110"/>
                </a:lnTo>
                <a:lnTo>
                  <a:pt x="1587492" y="775032"/>
                </a:lnTo>
                <a:lnTo>
                  <a:pt x="1617920" y="748338"/>
                </a:lnTo>
                <a:lnTo>
                  <a:pt x="1635873" y="712061"/>
                </a:lnTo>
                <a:lnTo>
                  <a:pt x="1639237" y="692007"/>
                </a:lnTo>
                <a:lnTo>
                  <a:pt x="1639237" y="125655"/>
                </a:lnTo>
                <a:lnTo>
                  <a:pt x="1628677" y="86582"/>
                </a:lnTo>
                <a:lnTo>
                  <a:pt x="1604016" y="54485"/>
                </a:lnTo>
                <a:lnTo>
                  <a:pt x="1568978" y="34214"/>
                </a:lnTo>
                <a:lnTo>
                  <a:pt x="1535658" y="28850"/>
                </a:lnTo>
                <a:lnTo>
                  <a:pt x="1617918" y="28850"/>
                </a:lnTo>
                <a:lnTo>
                  <a:pt x="1645689" y="58944"/>
                </a:lnTo>
                <a:lnTo>
                  <a:pt x="1662335" y="94039"/>
                </a:lnTo>
                <a:lnTo>
                  <a:pt x="1668111" y="132452"/>
                </a:lnTo>
                <a:lnTo>
                  <a:pt x="1668111" y="685210"/>
                </a:lnTo>
                <a:lnTo>
                  <a:pt x="1662335" y="723623"/>
                </a:lnTo>
                <a:lnTo>
                  <a:pt x="1645689" y="758721"/>
                </a:lnTo>
                <a:lnTo>
                  <a:pt x="1619599" y="787498"/>
                </a:lnTo>
                <a:lnTo>
                  <a:pt x="1617918" y="788811"/>
                </a:lnTo>
                <a:close/>
              </a:path>
            </a:pathLst>
          </a:custGeom>
          <a:solidFill>
            <a:srgbClr val="F199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6272090" y="9289727"/>
            <a:ext cx="965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b="1" spc="-125" dirty="0">
                <a:solidFill>
                  <a:srgbClr val="221F20"/>
                </a:solidFill>
                <a:latin typeface="Verdana"/>
                <a:cs typeface="Verdana"/>
              </a:rPr>
              <a:t>Đ</a:t>
            </a:r>
            <a:r>
              <a:rPr sz="2000" b="1" spc="-385" dirty="0">
                <a:solidFill>
                  <a:srgbClr val="221F20"/>
                </a:solidFill>
                <a:latin typeface="Verdana"/>
                <a:cs typeface="Verdana"/>
              </a:rPr>
              <a:t>ô</a:t>
            </a:r>
            <a:r>
              <a:rPr sz="3000" b="1" spc="195" baseline="12500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2000" b="1" spc="-114" dirty="0">
                <a:solidFill>
                  <a:srgbClr val="221F20"/>
                </a:solidFill>
                <a:latin typeface="Verdana"/>
                <a:cs typeface="Verdana"/>
              </a:rPr>
              <a:t>i</a:t>
            </a:r>
            <a:r>
              <a:rPr sz="2000" b="1" spc="-14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b="1" spc="-25" dirty="0">
                <a:solidFill>
                  <a:srgbClr val="221F20"/>
                </a:solidFill>
                <a:latin typeface="Verdana"/>
                <a:cs typeface="Verdana"/>
              </a:rPr>
              <a:t>tác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068049" y="728453"/>
            <a:ext cx="15659735" cy="8792845"/>
            <a:chOff x="1068049" y="728453"/>
            <a:chExt cx="15659735" cy="8792845"/>
          </a:xfrm>
        </p:grpSpPr>
        <p:sp>
          <p:nvSpPr>
            <p:cNvPr id="47" name="object 47"/>
            <p:cNvSpPr/>
            <p:nvPr/>
          </p:nvSpPr>
          <p:spPr>
            <a:xfrm>
              <a:off x="10308359" y="7750674"/>
              <a:ext cx="5480685" cy="1691005"/>
            </a:xfrm>
            <a:custGeom>
              <a:avLst/>
              <a:gdLst/>
              <a:ahLst/>
              <a:cxnLst/>
              <a:rect l="l" t="t" r="r" b="b"/>
              <a:pathLst>
                <a:path w="5480684" h="1691004">
                  <a:moveTo>
                    <a:pt x="0" y="0"/>
                  </a:moveTo>
                  <a:lnTo>
                    <a:pt x="5480394" y="1690679"/>
                  </a:lnTo>
                </a:path>
              </a:pathLst>
            </a:custGeom>
            <a:ln w="38099">
              <a:solidFill>
                <a:srgbClr val="F19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61957" y="9370501"/>
              <a:ext cx="127760" cy="14732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094471" y="6318566"/>
              <a:ext cx="5372735" cy="82550"/>
            </a:xfrm>
            <a:custGeom>
              <a:avLst/>
              <a:gdLst/>
              <a:ahLst/>
              <a:cxnLst/>
              <a:rect l="l" t="t" r="r" b="b"/>
              <a:pathLst>
                <a:path w="5372734" h="82550">
                  <a:moveTo>
                    <a:pt x="38417" y="81927"/>
                  </a:moveTo>
                  <a:lnTo>
                    <a:pt x="38100" y="43827"/>
                  </a:lnTo>
                  <a:lnTo>
                    <a:pt x="0" y="44145"/>
                  </a:lnTo>
                  <a:lnTo>
                    <a:pt x="317" y="82232"/>
                  </a:lnTo>
                  <a:lnTo>
                    <a:pt x="38417" y="81927"/>
                  </a:lnTo>
                  <a:close/>
                </a:path>
                <a:path w="5372734" h="82550">
                  <a:moveTo>
                    <a:pt x="114604" y="81292"/>
                  </a:moveTo>
                  <a:lnTo>
                    <a:pt x="114300" y="43205"/>
                  </a:lnTo>
                  <a:lnTo>
                    <a:pt x="76200" y="43510"/>
                  </a:lnTo>
                  <a:lnTo>
                    <a:pt x="76517" y="81610"/>
                  </a:lnTo>
                  <a:lnTo>
                    <a:pt x="114604" y="81292"/>
                  </a:lnTo>
                  <a:close/>
                </a:path>
                <a:path w="5372734" h="82550">
                  <a:moveTo>
                    <a:pt x="190804" y="80670"/>
                  </a:moveTo>
                  <a:lnTo>
                    <a:pt x="190500" y="42570"/>
                  </a:lnTo>
                  <a:lnTo>
                    <a:pt x="152400" y="42887"/>
                  </a:lnTo>
                  <a:lnTo>
                    <a:pt x="152704" y="80987"/>
                  </a:lnTo>
                  <a:lnTo>
                    <a:pt x="190804" y="80670"/>
                  </a:lnTo>
                  <a:close/>
                </a:path>
                <a:path w="5372734" h="82550">
                  <a:moveTo>
                    <a:pt x="267004" y="80048"/>
                  </a:moveTo>
                  <a:lnTo>
                    <a:pt x="266687" y="41948"/>
                  </a:lnTo>
                  <a:lnTo>
                    <a:pt x="228587" y="42265"/>
                  </a:lnTo>
                  <a:lnTo>
                    <a:pt x="228904" y="80352"/>
                  </a:lnTo>
                  <a:lnTo>
                    <a:pt x="267004" y="80048"/>
                  </a:lnTo>
                  <a:close/>
                </a:path>
                <a:path w="5372734" h="82550">
                  <a:moveTo>
                    <a:pt x="343204" y="79425"/>
                  </a:moveTo>
                  <a:lnTo>
                    <a:pt x="342887" y="41325"/>
                  </a:lnTo>
                  <a:lnTo>
                    <a:pt x="304787" y="41630"/>
                  </a:lnTo>
                  <a:lnTo>
                    <a:pt x="305104" y="79730"/>
                  </a:lnTo>
                  <a:lnTo>
                    <a:pt x="343204" y="79425"/>
                  </a:lnTo>
                  <a:close/>
                </a:path>
                <a:path w="5372734" h="82550">
                  <a:moveTo>
                    <a:pt x="419404" y="78790"/>
                  </a:moveTo>
                  <a:lnTo>
                    <a:pt x="419087" y="40690"/>
                  </a:lnTo>
                  <a:lnTo>
                    <a:pt x="380987" y="41008"/>
                  </a:lnTo>
                  <a:lnTo>
                    <a:pt x="381304" y="79108"/>
                  </a:lnTo>
                  <a:lnTo>
                    <a:pt x="419404" y="78790"/>
                  </a:lnTo>
                  <a:close/>
                </a:path>
                <a:path w="5372734" h="82550">
                  <a:moveTo>
                    <a:pt x="495592" y="78168"/>
                  </a:moveTo>
                  <a:lnTo>
                    <a:pt x="495287" y="40068"/>
                  </a:lnTo>
                  <a:lnTo>
                    <a:pt x="457187" y="40386"/>
                  </a:lnTo>
                  <a:lnTo>
                    <a:pt x="457492" y="78486"/>
                  </a:lnTo>
                  <a:lnTo>
                    <a:pt x="495592" y="78168"/>
                  </a:lnTo>
                  <a:close/>
                </a:path>
                <a:path w="5372734" h="82550">
                  <a:moveTo>
                    <a:pt x="571792" y="77546"/>
                  </a:moveTo>
                  <a:lnTo>
                    <a:pt x="571487" y="39446"/>
                  </a:lnTo>
                  <a:lnTo>
                    <a:pt x="533387" y="39751"/>
                  </a:lnTo>
                  <a:lnTo>
                    <a:pt x="533692" y="77851"/>
                  </a:lnTo>
                  <a:lnTo>
                    <a:pt x="571792" y="77546"/>
                  </a:lnTo>
                  <a:close/>
                </a:path>
                <a:path w="5372734" h="82550">
                  <a:moveTo>
                    <a:pt x="647992" y="76911"/>
                  </a:moveTo>
                  <a:lnTo>
                    <a:pt x="647674" y="38811"/>
                  </a:lnTo>
                  <a:lnTo>
                    <a:pt x="609574" y="39128"/>
                  </a:lnTo>
                  <a:lnTo>
                    <a:pt x="609892" y="77228"/>
                  </a:lnTo>
                  <a:lnTo>
                    <a:pt x="647992" y="76911"/>
                  </a:lnTo>
                  <a:close/>
                </a:path>
                <a:path w="5372734" h="82550">
                  <a:moveTo>
                    <a:pt x="724192" y="76288"/>
                  </a:moveTo>
                  <a:lnTo>
                    <a:pt x="723874" y="38188"/>
                  </a:lnTo>
                  <a:lnTo>
                    <a:pt x="685774" y="38506"/>
                  </a:lnTo>
                  <a:lnTo>
                    <a:pt x="686092" y="76606"/>
                  </a:lnTo>
                  <a:lnTo>
                    <a:pt x="724192" y="76288"/>
                  </a:lnTo>
                  <a:close/>
                </a:path>
                <a:path w="5372734" h="82550">
                  <a:moveTo>
                    <a:pt x="800392" y="75666"/>
                  </a:moveTo>
                  <a:lnTo>
                    <a:pt x="800074" y="37566"/>
                  </a:lnTo>
                  <a:lnTo>
                    <a:pt x="761974" y="37871"/>
                  </a:lnTo>
                  <a:lnTo>
                    <a:pt x="762292" y="75971"/>
                  </a:lnTo>
                  <a:lnTo>
                    <a:pt x="800392" y="75666"/>
                  </a:lnTo>
                  <a:close/>
                </a:path>
                <a:path w="5372734" h="82550">
                  <a:moveTo>
                    <a:pt x="876579" y="75031"/>
                  </a:moveTo>
                  <a:lnTo>
                    <a:pt x="876274" y="36944"/>
                  </a:lnTo>
                  <a:lnTo>
                    <a:pt x="838174" y="37249"/>
                  </a:lnTo>
                  <a:lnTo>
                    <a:pt x="838479" y="75349"/>
                  </a:lnTo>
                  <a:lnTo>
                    <a:pt x="876579" y="75031"/>
                  </a:lnTo>
                  <a:close/>
                </a:path>
                <a:path w="5372734" h="82550">
                  <a:moveTo>
                    <a:pt x="952779" y="74409"/>
                  </a:moveTo>
                  <a:lnTo>
                    <a:pt x="952461" y="36309"/>
                  </a:lnTo>
                  <a:lnTo>
                    <a:pt x="914374" y="36626"/>
                  </a:lnTo>
                  <a:lnTo>
                    <a:pt x="914679" y="74726"/>
                  </a:lnTo>
                  <a:lnTo>
                    <a:pt x="952779" y="74409"/>
                  </a:lnTo>
                  <a:close/>
                </a:path>
                <a:path w="5372734" h="82550">
                  <a:moveTo>
                    <a:pt x="1028979" y="73787"/>
                  </a:moveTo>
                  <a:lnTo>
                    <a:pt x="1028661" y="35687"/>
                  </a:lnTo>
                  <a:lnTo>
                    <a:pt x="990561" y="36004"/>
                  </a:lnTo>
                  <a:lnTo>
                    <a:pt x="990879" y="74091"/>
                  </a:lnTo>
                  <a:lnTo>
                    <a:pt x="1028979" y="73787"/>
                  </a:lnTo>
                  <a:close/>
                </a:path>
                <a:path w="5372734" h="82550">
                  <a:moveTo>
                    <a:pt x="1105179" y="73164"/>
                  </a:moveTo>
                  <a:lnTo>
                    <a:pt x="1104861" y="35064"/>
                  </a:lnTo>
                  <a:lnTo>
                    <a:pt x="1066761" y="35369"/>
                  </a:lnTo>
                  <a:lnTo>
                    <a:pt x="1067079" y="73469"/>
                  </a:lnTo>
                  <a:lnTo>
                    <a:pt x="1105179" y="73164"/>
                  </a:lnTo>
                  <a:close/>
                </a:path>
                <a:path w="5372734" h="82550">
                  <a:moveTo>
                    <a:pt x="1181366" y="72529"/>
                  </a:moveTo>
                  <a:lnTo>
                    <a:pt x="1181061" y="34429"/>
                  </a:lnTo>
                  <a:lnTo>
                    <a:pt x="1142961" y="34747"/>
                  </a:lnTo>
                  <a:lnTo>
                    <a:pt x="1143279" y="72847"/>
                  </a:lnTo>
                  <a:lnTo>
                    <a:pt x="1181366" y="72529"/>
                  </a:lnTo>
                  <a:close/>
                </a:path>
                <a:path w="5372734" h="82550">
                  <a:moveTo>
                    <a:pt x="1257566" y="71907"/>
                  </a:moveTo>
                  <a:lnTo>
                    <a:pt x="1257261" y="33807"/>
                  </a:lnTo>
                  <a:lnTo>
                    <a:pt x="1219161" y="34124"/>
                  </a:lnTo>
                  <a:lnTo>
                    <a:pt x="1219466" y="72224"/>
                  </a:lnTo>
                  <a:lnTo>
                    <a:pt x="1257566" y="71907"/>
                  </a:lnTo>
                  <a:close/>
                </a:path>
                <a:path w="5372734" h="82550">
                  <a:moveTo>
                    <a:pt x="1333766" y="71285"/>
                  </a:moveTo>
                  <a:lnTo>
                    <a:pt x="1333449" y="33185"/>
                  </a:lnTo>
                  <a:lnTo>
                    <a:pt x="1295361" y="33489"/>
                  </a:lnTo>
                  <a:lnTo>
                    <a:pt x="1295666" y="71589"/>
                  </a:lnTo>
                  <a:lnTo>
                    <a:pt x="1333766" y="71285"/>
                  </a:lnTo>
                  <a:close/>
                </a:path>
                <a:path w="5372734" h="82550">
                  <a:moveTo>
                    <a:pt x="1409966" y="70650"/>
                  </a:moveTo>
                  <a:lnTo>
                    <a:pt x="1409649" y="32550"/>
                  </a:lnTo>
                  <a:lnTo>
                    <a:pt x="1371549" y="32867"/>
                  </a:lnTo>
                  <a:lnTo>
                    <a:pt x="1371866" y="70967"/>
                  </a:lnTo>
                  <a:lnTo>
                    <a:pt x="1409966" y="70650"/>
                  </a:lnTo>
                  <a:close/>
                </a:path>
                <a:path w="5372734" h="82550">
                  <a:moveTo>
                    <a:pt x="1486166" y="70027"/>
                  </a:moveTo>
                  <a:lnTo>
                    <a:pt x="1485849" y="31927"/>
                  </a:lnTo>
                  <a:lnTo>
                    <a:pt x="1447749" y="32245"/>
                  </a:lnTo>
                  <a:lnTo>
                    <a:pt x="1448066" y="70345"/>
                  </a:lnTo>
                  <a:lnTo>
                    <a:pt x="1486166" y="70027"/>
                  </a:lnTo>
                  <a:close/>
                </a:path>
                <a:path w="5372734" h="82550">
                  <a:moveTo>
                    <a:pt x="1562354" y="69405"/>
                  </a:moveTo>
                  <a:lnTo>
                    <a:pt x="1562049" y="31305"/>
                  </a:lnTo>
                  <a:lnTo>
                    <a:pt x="1523949" y="31610"/>
                  </a:lnTo>
                  <a:lnTo>
                    <a:pt x="1524266" y="69710"/>
                  </a:lnTo>
                  <a:lnTo>
                    <a:pt x="1562354" y="69405"/>
                  </a:lnTo>
                  <a:close/>
                </a:path>
                <a:path w="5372734" h="82550">
                  <a:moveTo>
                    <a:pt x="1638554" y="68770"/>
                  </a:moveTo>
                  <a:lnTo>
                    <a:pt x="1638249" y="30683"/>
                  </a:lnTo>
                  <a:lnTo>
                    <a:pt x="1600149" y="30988"/>
                  </a:lnTo>
                  <a:lnTo>
                    <a:pt x="1600454" y="69088"/>
                  </a:lnTo>
                  <a:lnTo>
                    <a:pt x="1638554" y="68770"/>
                  </a:lnTo>
                  <a:close/>
                </a:path>
                <a:path w="5372734" h="82550">
                  <a:moveTo>
                    <a:pt x="1714754" y="68148"/>
                  </a:moveTo>
                  <a:lnTo>
                    <a:pt x="1714436" y="30048"/>
                  </a:lnTo>
                  <a:lnTo>
                    <a:pt x="1676336" y="30365"/>
                  </a:lnTo>
                  <a:lnTo>
                    <a:pt x="1676654" y="68465"/>
                  </a:lnTo>
                  <a:lnTo>
                    <a:pt x="1714754" y="68148"/>
                  </a:lnTo>
                  <a:close/>
                </a:path>
                <a:path w="5372734" h="82550">
                  <a:moveTo>
                    <a:pt x="1790954" y="67525"/>
                  </a:moveTo>
                  <a:lnTo>
                    <a:pt x="1790636" y="29425"/>
                  </a:lnTo>
                  <a:lnTo>
                    <a:pt x="1752536" y="29743"/>
                  </a:lnTo>
                  <a:lnTo>
                    <a:pt x="1752854" y="67830"/>
                  </a:lnTo>
                  <a:lnTo>
                    <a:pt x="1790954" y="67525"/>
                  </a:lnTo>
                  <a:close/>
                </a:path>
                <a:path w="5372734" h="82550">
                  <a:moveTo>
                    <a:pt x="1867154" y="66903"/>
                  </a:moveTo>
                  <a:lnTo>
                    <a:pt x="1866836" y="28803"/>
                  </a:lnTo>
                  <a:lnTo>
                    <a:pt x="1828736" y="29108"/>
                  </a:lnTo>
                  <a:lnTo>
                    <a:pt x="1829054" y="67208"/>
                  </a:lnTo>
                  <a:lnTo>
                    <a:pt x="1867154" y="66903"/>
                  </a:lnTo>
                  <a:close/>
                </a:path>
                <a:path w="5372734" h="82550">
                  <a:moveTo>
                    <a:pt x="1943341" y="66268"/>
                  </a:moveTo>
                  <a:lnTo>
                    <a:pt x="1943036" y="28168"/>
                  </a:lnTo>
                  <a:lnTo>
                    <a:pt x="1904936" y="28486"/>
                  </a:lnTo>
                  <a:lnTo>
                    <a:pt x="1905241" y="66586"/>
                  </a:lnTo>
                  <a:lnTo>
                    <a:pt x="1943341" y="66268"/>
                  </a:lnTo>
                  <a:close/>
                </a:path>
                <a:path w="5372734" h="82550">
                  <a:moveTo>
                    <a:pt x="2019541" y="65646"/>
                  </a:moveTo>
                  <a:lnTo>
                    <a:pt x="2019236" y="27546"/>
                  </a:lnTo>
                  <a:lnTo>
                    <a:pt x="1981136" y="27863"/>
                  </a:lnTo>
                  <a:lnTo>
                    <a:pt x="1981441" y="65963"/>
                  </a:lnTo>
                  <a:lnTo>
                    <a:pt x="2019541" y="65646"/>
                  </a:lnTo>
                  <a:close/>
                </a:path>
                <a:path w="5372734" h="82550">
                  <a:moveTo>
                    <a:pt x="2095741" y="65024"/>
                  </a:moveTo>
                  <a:lnTo>
                    <a:pt x="2095423" y="26924"/>
                  </a:lnTo>
                  <a:lnTo>
                    <a:pt x="2057323" y="27228"/>
                  </a:lnTo>
                  <a:lnTo>
                    <a:pt x="2057641" y="65328"/>
                  </a:lnTo>
                  <a:lnTo>
                    <a:pt x="2095741" y="65024"/>
                  </a:lnTo>
                  <a:close/>
                </a:path>
                <a:path w="5372734" h="82550">
                  <a:moveTo>
                    <a:pt x="2171941" y="64389"/>
                  </a:moveTo>
                  <a:lnTo>
                    <a:pt x="2171623" y="26289"/>
                  </a:lnTo>
                  <a:lnTo>
                    <a:pt x="2133523" y="26606"/>
                  </a:lnTo>
                  <a:lnTo>
                    <a:pt x="2133841" y="64706"/>
                  </a:lnTo>
                  <a:lnTo>
                    <a:pt x="2171941" y="64389"/>
                  </a:lnTo>
                  <a:close/>
                </a:path>
                <a:path w="5372734" h="82550">
                  <a:moveTo>
                    <a:pt x="2248141" y="63766"/>
                  </a:moveTo>
                  <a:lnTo>
                    <a:pt x="2247823" y="25666"/>
                  </a:lnTo>
                  <a:lnTo>
                    <a:pt x="2209723" y="25984"/>
                  </a:lnTo>
                  <a:lnTo>
                    <a:pt x="2210041" y="64084"/>
                  </a:lnTo>
                  <a:lnTo>
                    <a:pt x="2248141" y="63766"/>
                  </a:lnTo>
                  <a:close/>
                </a:path>
                <a:path w="5372734" h="82550">
                  <a:moveTo>
                    <a:pt x="2324328" y="63144"/>
                  </a:moveTo>
                  <a:lnTo>
                    <a:pt x="2324023" y="25044"/>
                  </a:lnTo>
                  <a:lnTo>
                    <a:pt x="2285923" y="25349"/>
                  </a:lnTo>
                  <a:lnTo>
                    <a:pt x="2286228" y="63449"/>
                  </a:lnTo>
                  <a:lnTo>
                    <a:pt x="2324328" y="63144"/>
                  </a:lnTo>
                  <a:close/>
                </a:path>
                <a:path w="5372734" h="82550">
                  <a:moveTo>
                    <a:pt x="2400528" y="62509"/>
                  </a:moveTo>
                  <a:lnTo>
                    <a:pt x="2400211" y="24422"/>
                  </a:lnTo>
                  <a:lnTo>
                    <a:pt x="2362123" y="24726"/>
                  </a:lnTo>
                  <a:lnTo>
                    <a:pt x="2362428" y="62826"/>
                  </a:lnTo>
                  <a:lnTo>
                    <a:pt x="2400528" y="62509"/>
                  </a:lnTo>
                  <a:close/>
                </a:path>
                <a:path w="5372734" h="82550">
                  <a:moveTo>
                    <a:pt x="2476728" y="61887"/>
                  </a:moveTo>
                  <a:lnTo>
                    <a:pt x="2476411" y="23787"/>
                  </a:lnTo>
                  <a:lnTo>
                    <a:pt x="2438311" y="24104"/>
                  </a:lnTo>
                  <a:lnTo>
                    <a:pt x="2438628" y="62204"/>
                  </a:lnTo>
                  <a:lnTo>
                    <a:pt x="2476728" y="61887"/>
                  </a:lnTo>
                  <a:close/>
                </a:path>
                <a:path w="5372734" h="82550">
                  <a:moveTo>
                    <a:pt x="2552928" y="61264"/>
                  </a:moveTo>
                  <a:lnTo>
                    <a:pt x="2552611" y="23164"/>
                  </a:lnTo>
                  <a:lnTo>
                    <a:pt x="2514511" y="23482"/>
                  </a:lnTo>
                  <a:lnTo>
                    <a:pt x="2514828" y="61569"/>
                  </a:lnTo>
                  <a:lnTo>
                    <a:pt x="2552928" y="61264"/>
                  </a:lnTo>
                  <a:close/>
                </a:path>
                <a:path w="5372734" h="82550">
                  <a:moveTo>
                    <a:pt x="2629116" y="60642"/>
                  </a:moveTo>
                  <a:lnTo>
                    <a:pt x="2628811" y="22542"/>
                  </a:lnTo>
                  <a:lnTo>
                    <a:pt x="2590711" y="22847"/>
                  </a:lnTo>
                  <a:lnTo>
                    <a:pt x="2591028" y="60947"/>
                  </a:lnTo>
                  <a:lnTo>
                    <a:pt x="2629116" y="60642"/>
                  </a:lnTo>
                  <a:close/>
                </a:path>
                <a:path w="5372734" h="82550">
                  <a:moveTo>
                    <a:pt x="2705316" y="60007"/>
                  </a:moveTo>
                  <a:lnTo>
                    <a:pt x="2705011" y="21907"/>
                  </a:lnTo>
                  <a:lnTo>
                    <a:pt x="2666911" y="22225"/>
                  </a:lnTo>
                  <a:lnTo>
                    <a:pt x="2667216" y="60325"/>
                  </a:lnTo>
                  <a:lnTo>
                    <a:pt x="2705316" y="60007"/>
                  </a:lnTo>
                  <a:close/>
                </a:path>
                <a:path w="5372734" h="82550">
                  <a:moveTo>
                    <a:pt x="2781516" y="59385"/>
                  </a:moveTo>
                  <a:lnTo>
                    <a:pt x="2781198" y="21285"/>
                  </a:lnTo>
                  <a:lnTo>
                    <a:pt x="2743098" y="21602"/>
                  </a:lnTo>
                  <a:lnTo>
                    <a:pt x="2743416" y="59702"/>
                  </a:lnTo>
                  <a:lnTo>
                    <a:pt x="2781516" y="59385"/>
                  </a:lnTo>
                  <a:close/>
                </a:path>
                <a:path w="5372734" h="82550">
                  <a:moveTo>
                    <a:pt x="2857716" y="58762"/>
                  </a:moveTo>
                  <a:lnTo>
                    <a:pt x="2857398" y="20662"/>
                  </a:lnTo>
                  <a:lnTo>
                    <a:pt x="2819298" y="20967"/>
                  </a:lnTo>
                  <a:lnTo>
                    <a:pt x="2819616" y="59067"/>
                  </a:lnTo>
                  <a:lnTo>
                    <a:pt x="2857716" y="58762"/>
                  </a:lnTo>
                  <a:close/>
                </a:path>
                <a:path w="5372734" h="82550">
                  <a:moveTo>
                    <a:pt x="2933916" y="58127"/>
                  </a:moveTo>
                  <a:lnTo>
                    <a:pt x="2933598" y="20027"/>
                  </a:lnTo>
                  <a:lnTo>
                    <a:pt x="2895498" y="20345"/>
                  </a:lnTo>
                  <a:lnTo>
                    <a:pt x="2895816" y="58445"/>
                  </a:lnTo>
                  <a:lnTo>
                    <a:pt x="2933916" y="58127"/>
                  </a:lnTo>
                  <a:close/>
                </a:path>
                <a:path w="5372734" h="82550">
                  <a:moveTo>
                    <a:pt x="3010103" y="57505"/>
                  </a:moveTo>
                  <a:lnTo>
                    <a:pt x="3009798" y="19405"/>
                  </a:lnTo>
                  <a:lnTo>
                    <a:pt x="2971698" y="19723"/>
                  </a:lnTo>
                  <a:lnTo>
                    <a:pt x="2972016" y="57823"/>
                  </a:lnTo>
                  <a:lnTo>
                    <a:pt x="3010103" y="57505"/>
                  </a:lnTo>
                  <a:close/>
                </a:path>
                <a:path w="5372734" h="82550">
                  <a:moveTo>
                    <a:pt x="3086303" y="56883"/>
                  </a:moveTo>
                  <a:lnTo>
                    <a:pt x="3085998" y="18783"/>
                  </a:lnTo>
                  <a:lnTo>
                    <a:pt x="3047898" y="19088"/>
                  </a:lnTo>
                  <a:lnTo>
                    <a:pt x="3048203" y="57188"/>
                  </a:lnTo>
                  <a:lnTo>
                    <a:pt x="3086303" y="56883"/>
                  </a:lnTo>
                  <a:close/>
                </a:path>
                <a:path w="5372734" h="82550">
                  <a:moveTo>
                    <a:pt x="3162503" y="56248"/>
                  </a:moveTo>
                  <a:lnTo>
                    <a:pt x="3162185" y="18161"/>
                  </a:lnTo>
                  <a:lnTo>
                    <a:pt x="3124085" y="18465"/>
                  </a:lnTo>
                  <a:lnTo>
                    <a:pt x="3124403" y="56565"/>
                  </a:lnTo>
                  <a:lnTo>
                    <a:pt x="3162503" y="56248"/>
                  </a:lnTo>
                  <a:close/>
                </a:path>
                <a:path w="5372734" h="82550">
                  <a:moveTo>
                    <a:pt x="3238703" y="55626"/>
                  </a:moveTo>
                  <a:lnTo>
                    <a:pt x="3238385" y="17526"/>
                  </a:lnTo>
                  <a:lnTo>
                    <a:pt x="3200285" y="17843"/>
                  </a:lnTo>
                  <a:lnTo>
                    <a:pt x="3200603" y="55943"/>
                  </a:lnTo>
                  <a:lnTo>
                    <a:pt x="3238703" y="55626"/>
                  </a:lnTo>
                  <a:close/>
                </a:path>
                <a:path w="5372734" h="82550">
                  <a:moveTo>
                    <a:pt x="3314903" y="55003"/>
                  </a:moveTo>
                  <a:lnTo>
                    <a:pt x="3314585" y="16903"/>
                  </a:lnTo>
                  <a:lnTo>
                    <a:pt x="3276485" y="17221"/>
                  </a:lnTo>
                  <a:lnTo>
                    <a:pt x="3276803" y="55308"/>
                  </a:lnTo>
                  <a:lnTo>
                    <a:pt x="3314903" y="55003"/>
                  </a:lnTo>
                  <a:close/>
                </a:path>
                <a:path w="5372734" h="82550">
                  <a:moveTo>
                    <a:pt x="3391090" y="54381"/>
                  </a:moveTo>
                  <a:lnTo>
                    <a:pt x="3390785" y="16281"/>
                  </a:lnTo>
                  <a:lnTo>
                    <a:pt x="3352685" y="16586"/>
                  </a:lnTo>
                  <a:lnTo>
                    <a:pt x="3352990" y="54686"/>
                  </a:lnTo>
                  <a:lnTo>
                    <a:pt x="3391090" y="54381"/>
                  </a:lnTo>
                  <a:close/>
                </a:path>
                <a:path w="5372734" h="82550">
                  <a:moveTo>
                    <a:pt x="3467290" y="53746"/>
                  </a:moveTo>
                  <a:lnTo>
                    <a:pt x="3466973" y="15646"/>
                  </a:lnTo>
                  <a:lnTo>
                    <a:pt x="3428885" y="15963"/>
                  </a:lnTo>
                  <a:lnTo>
                    <a:pt x="3429190" y="54063"/>
                  </a:lnTo>
                  <a:lnTo>
                    <a:pt x="3467290" y="53746"/>
                  </a:lnTo>
                  <a:close/>
                </a:path>
                <a:path w="5372734" h="82550">
                  <a:moveTo>
                    <a:pt x="3543490" y="53124"/>
                  </a:moveTo>
                  <a:lnTo>
                    <a:pt x="3543173" y="15024"/>
                  </a:lnTo>
                  <a:lnTo>
                    <a:pt x="3505073" y="15341"/>
                  </a:lnTo>
                  <a:lnTo>
                    <a:pt x="3505390" y="53441"/>
                  </a:lnTo>
                  <a:lnTo>
                    <a:pt x="3543490" y="53124"/>
                  </a:lnTo>
                  <a:close/>
                </a:path>
                <a:path w="5372734" h="82550">
                  <a:moveTo>
                    <a:pt x="3619690" y="52501"/>
                  </a:moveTo>
                  <a:lnTo>
                    <a:pt x="3619373" y="14401"/>
                  </a:lnTo>
                  <a:lnTo>
                    <a:pt x="3581273" y="14706"/>
                  </a:lnTo>
                  <a:lnTo>
                    <a:pt x="3581590" y="52806"/>
                  </a:lnTo>
                  <a:lnTo>
                    <a:pt x="3619690" y="52501"/>
                  </a:lnTo>
                  <a:close/>
                </a:path>
                <a:path w="5372734" h="82550">
                  <a:moveTo>
                    <a:pt x="3695890" y="51866"/>
                  </a:moveTo>
                  <a:lnTo>
                    <a:pt x="3695573" y="13766"/>
                  </a:lnTo>
                  <a:lnTo>
                    <a:pt x="3657473" y="14084"/>
                  </a:lnTo>
                  <a:lnTo>
                    <a:pt x="3657790" y="52184"/>
                  </a:lnTo>
                  <a:lnTo>
                    <a:pt x="3695890" y="51866"/>
                  </a:lnTo>
                  <a:close/>
                </a:path>
                <a:path w="5372734" h="82550">
                  <a:moveTo>
                    <a:pt x="3772077" y="51244"/>
                  </a:moveTo>
                  <a:lnTo>
                    <a:pt x="3771773" y="13144"/>
                  </a:lnTo>
                  <a:lnTo>
                    <a:pt x="3733673" y="13462"/>
                  </a:lnTo>
                  <a:lnTo>
                    <a:pt x="3733977" y="51562"/>
                  </a:lnTo>
                  <a:lnTo>
                    <a:pt x="3772077" y="51244"/>
                  </a:lnTo>
                  <a:close/>
                </a:path>
                <a:path w="5372734" h="82550">
                  <a:moveTo>
                    <a:pt x="3848277" y="50622"/>
                  </a:moveTo>
                  <a:lnTo>
                    <a:pt x="3847960" y="12522"/>
                  </a:lnTo>
                  <a:lnTo>
                    <a:pt x="3809873" y="12827"/>
                  </a:lnTo>
                  <a:lnTo>
                    <a:pt x="3810177" y="50927"/>
                  </a:lnTo>
                  <a:lnTo>
                    <a:pt x="3848277" y="50622"/>
                  </a:lnTo>
                  <a:close/>
                </a:path>
                <a:path w="5372734" h="82550">
                  <a:moveTo>
                    <a:pt x="3924477" y="49987"/>
                  </a:moveTo>
                  <a:lnTo>
                    <a:pt x="3924160" y="11899"/>
                  </a:lnTo>
                  <a:lnTo>
                    <a:pt x="3886060" y="12204"/>
                  </a:lnTo>
                  <a:lnTo>
                    <a:pt x="3886377" y="50304"/>
                  </a:lnTo>
                  <a:lnTo>
                    <a:pt x="3924477" y="49987"/>
                  </a:lnTo>
                  <a:close/>
                </a:path>
                <a:path w="5372734" h="82550">
                  <a:moveTo>
                    <a:pt x="4000677" y="49364"/>
                  </a:moveTo>
                  <a:lnTo>
                    <a:pt x="4000360" y="11264"/>
                  </a:lnTo>
                  <a:lnTo>
                    <a:pt x="3962260" y="11582"/>
                  </a:lnTo>
                  <a:lnTo>
                    <a:pt x="3962577" y="49682"/>
                  </a:lnTo>
                  <a:lnTo>
                    <a:pt x="4000677" y="49364"/>
                  </a:lnTo>
                  <a:close/>
                </a:path>
                <a:path w="5372734" h="82550">
                  <a:moveTo>
                    <a:pt x="4076865" y="48742"/>
                  </a:moveTo>
                  <a:lnTo>
                    <a:pt x="4076560" y="10642"/>
                  </a:lnTo>
                  <a:lnTo>
                    <a:pt x="4038460" y="10960"/>
                  </a:lnTo>
                  <a:lnTo>
                    <a:pt x="4038777" y="49047"/>
                  </a:lnTo>
                  <a:lnTo>
                    <a:pt x="4076865" y="48742"/>
                  </a:lnTo>
                  <a:close/>
                </a:path>
                <a:path w="5372734" h="82550">
                  <a:moveTo>
                    <a:pt x="4153065" y="48120"/>
                  </a:moveTo>
                  <a:lnTo>
                    <a:pt x="4152760" y="10020"/>
                  </a:lnTo>
                  <a:lnTo>
                    <a:pt x="4114660" y="10325"/>
                  </a:lnTo>
                  <a:lnTo>
                    <a:pt x="4114965" y="48425"/>
                  </a:lnTo>
                  <a:lnTo>
                    <a:pt x="4153065" y="48120"/>
                  </a:lnTo>
                  <a:close/>
                </a:path>
                <a:path w="5372734" h="82550">
                  <a:moveTo>
                    <a:pt x="4229265" y="47485"/>
                  </a:moveTo>
                  <a:lnTo>
                    <a:pt x="4228947" y="9385"/>
                  </a:lnTo>
                  <a:lnTo>
                    <a:pt x="4190847" y="9702"/>
                  </a:lnTo>
                  <a:lnTo>
                    <a:pt x="4191165" y="47802"/>
                  </a:lnTo>
                  <a:lnTo>
                    <a:pt x="4229265" y="47485"/>
                  </a:lnTo>
                  <a:close/>
                </a:path>
                <a:path w="5372734" h="82550">
                  <a:moveTo>
                    <a:pt x="4305465" y="46863"/>
                  </a:moveTo>
                  <a:lnTo>
                    <a:pt x="4305147" y="8763"/>
                  </a:lnTo>
                  <a:lnTo>
                    <a:pt x="4267047" y="9080"/>
                  </a:lnTo>
                  <a:lnTo>
                    <a:pt x="4267365" y="47180"/>
                  </a:lnTo>
                  <a:lnTo>
                    <a:pt x="4305465" y="46863"/>
                  </a:lnTo>
                  <a:close/>
                </a:path>
                <a:path w="5372734" h="82550">
                  <a:moveTo>
                    <a:pt x="4381665" y="46240"/>
                  </a:moveTo>
                  <a:lnTo>
                    <a:pt x="4381347" y="8140"/>
                  </a:lnTo>
                  <a:lnTo>
                    <a:pt x="4343247" y="8445"/>
                  </a:lnTo>
                  <a:lnTo>
                    <a:pt x="4343565" y="46545"/>
                  </a:lnTo>
                  <a:lnTo>
                    <a:pt x="4381665" y="46240"/>
                  </a:lnTo>
                  <a:close/>
                </a:path>
                <a:path w="5372734" h="82550">
                  <a:moveTo>
                    <a:pt x="4457852" y="45605"/>
                  </a:moveTo>
                  <a:lnTo>
                    <a:pt x="4457547" y="7505"/>
                  </a:lnTo>
                  <a:lnTo>
                    <a:pt x="4419447" y="7823"/>
                  </a:lnTo>
                  <a:lnTo>
                    <a:pt x="4419752" y="45923"/>
                  </a:lnTo>
                  <a:lnTo>
                    <a:pt x="4457852" y="45605"/>
                  </a:lnTo>
                  <a:close/>
                </a:path>
                <a:path w="5372734" h="82550">
                  <a:moveTo>
                    <a:pt x="4534052" y="44983"/>
                  </a:moveTo>
                  <a:lnTo>
                    <a:pt x="4533747" y="6883"/>
                  </a:lnTo>
                  <a:lnTo>
                    <a:pt x="4495647" y="7200"/>
                  </a:lnTo>
                  <a:lnTo>
                    <a:pt x="4495952" y="45300"/>
                  </a:lnTo>
                  <a:lnTo>
                    <a:pt x="4534052" y="44983"/>
                  </a:lnTo>
                  <a:close/>
                </a:path>
                <a:path w="5372734" h="82550">
                  <a:moveTo>
                    <a:pt x="4610252" y="44361"/>
                  </a:moveTo>
                  <a:lnTo>
                    <a:pt x="4609935" y="6261"/>
                  </a:lnTo>
                  <a:lnTo>
                    <a:pt x="4571835" y="6565"/>
                  </a:lnTo>
                  <a:lnTo>
                    <a:pt x="4572152" y="44665"/>
                  </a:lnTo>
                  <a:lnTo>
                    <a:pt x="4610252" y="44361"/>
                  </a:lnTo>
                  <a:close/>
                </a:path>
                <a:path w="5372734" h="82550">
                  <a:moveTo>
                    <a:pt x="4686452" y="43726"/>
                  </a:moveTo>
                  <a:lnTo>
                    <a:pt x="4686135" y="5638"/>
                  </a:lnTo>
                  <a:lnTo>
                    <a:pt x="4648035" y="5943"/>
                  </a:lnTo>
                  <a:lnTo>
                    <a:pt x="4648352" y="44043"/>
                  </a:lnTo>
                  <a:lnTo>
                    <a:pt x="4686452" y="43726"/>
                  </a:lnTo>
                  <a:close/>
                </a:path>
                <a:path w="5372734" h="82550">
                  <a:moveTo>
                    <a:pt x="4762652" y="43103"/>
                  </a:moveTo>
                  <a:lnTo>
                    <a:pt x="4762335" y="5003"/>
                  </a:lnTo>
                  <a:lnTo>
                    <a:pt x="4724235" y="5321"/>
                  </a:lnTo>
                  <a:lnTo>
                    <a:pt x="4724552" y="43421"/>
                  </a:lnTo>
                  <a:lnTo>
                    <a:pt x="4762652" y="43103"/>
                  </a:lnTo>
                  <a:close/>
                </a:path>
                <a:path w="5372734" h="82550">
                  <a:moveTo>
                    <a:pt x="4838839" y="42481"/>
                  </a:moveTo>
                  <a:lnTo>
                    <a:pt x="4838535" y="4381"/>
                  </a:lnTo>
                  <a:lnTo>
                    <a:pt x="4800435" y="4699"/>
                  </a:lnTo>
                  <a:lnTo>
                    <a:pt x="4800739" y="42786"/>
                  </a:lnTo>
                  <a:lnTo>
                    <a:pt x="4838839" y="42481"/>
                  </a:lnTo>
                  <a:close/>
                </a:path>
                <a:path w="5372734" h="82550">
                  <a:moveTo>
                    <a:pt x="4915039" y="41859"/>
                  </a:moveTo>
                  <a:lnTo>
                    <a:pt x="4914722" y="3759"/>
                  </a:lnTo>
                  <a:lnTo>
                    <a:pt x="4876635" y="4064"/>
                  </a:lnTo>
                  <a:lnTo>
                    <a:pt x="4876939" y="42164"/>
                  </a:lnTo>
                  <a:lnTo>
                    <a:pt x="4915039" y="41859"/>
                  </a:lnTo>
                  <a:close/>
                </a:path>
                <a:path w="5372734" h="82550">
                  <a:moveTo>
                    <a:pt x="4991239" y="41224"/>
                  </a:moveTo>
                  <a:lnTo>
                    <a:pt x="4990922" y="3124"/>
                  </a:lnTo>
                  <a:lnTo>
                    <a:pt x="4952822" y="3441"/>
                  </a:lnTo>
                  <a:lnTo>
                    <a:pt x="4953139" y="41541"/>
                  </a:lnTo>
                  <a:lnTo>
                    <a:pt x="4991239" y="41224"/>
                  </a:lnTo>
                  <a:close/>
                </a:path>
                <a:path w="5372734" h="82550">
                  <a:moveTo>
                    <a:pt x="5067439" y="40601"/>
                  </a:moveTo>
                  <a:lnTo>
                    <a:pt x="5067122" y="2501"/>
                  </a:lnTo>
                  <a:lnTo>
                    <a:pt x="5029022" y="2819"/>
                  </a:lnTo>
                  <a:lnTo>
                    <a:pt x="5029339" y="40919"/>
                  </a:lnTo>
                  <a:lnTo>
                    <a:pt x="5067439" y="40601"/>
                  </a:lnTo>
                  <a:close/>
                </a:path>
                <a:path w="5372734" h="82550">
                  <a:moveTo>
                    <a:pt x="5143627" y="39979"/>
                  </a:moveTo>
                  <a:lnTo>
                    <a:pt x="5143322" y="1879"/>
                  </a:lnTo>
                  <a:lnTo>
                    <a:pt x="5105222" y="2184"/>
                  </a:lnTo>
                  <a:lnTo>
                    <a:pt x="5105539" y="40284"/>
                  </a:lnTo>
                  <a:lnTo>
                    <a:pt x="5143627" y="39979"/>
                  </a:lnTo>
                  <a:close/>
                </a:path>
                <a:path w="5372734" h="82550">
                  <a:moveTo>
                    <a:pt x="5219827" y="39344"/>
                  </a:moveTo>
                  <a:lnTo>
                    <a:pt x="5219522" y="1244"/>
                  </a:lnTo>
                  <a:lnTo>
                    <a:pt x="5181422" y="1562"/>
                  </a:lnTo>
                  <a:lnTo>
                    <a:pt x="5181727" y="39662"/>
                  </a:lnTo>
                  <a:lnTo>
                    <a:pt x="5219827" y="39344"/>
                  </a:lnTo>
                  <a:close/>
                </a:path>
                <a:path w="5372734" h="82550">
                  <a:moveTo>
                    <a:pt x="5296027" y="38722"/>
                  </a:moveTo>
                  <a:lnTo>
                    <a:pt x="5295709" y="622"/>
                  </a:lnTo>
                  <a:lnTo>
                    <a:pt x="5257622" y="939"/>
                  </a:lnTo>
                  <a:lnTo>
                    <a:pt x="5257927" y="39039"/>
                  </a:lnTo>
                  <a:lnTo>
                    <a:pt x="5296027" y="38722"/>
                  </a:lnTo>
                  <a:close/>
                </a:path>
                <a:path w="5372734" h="82550">
                  <a:moveTo>
                    <a:pt x="5372227" y="38100"/>
                  </a:moveTo>
                  <a:lnTo>
                    <a:pt x="5371909" y="0"/>
                  </a:lnTo>
                  <a:lnTo>
                    <a:pt x="5333809" y="304"/>
                  </a:lnTo>
                  <a:lnTo>
                    <a:pt x="5334127" y="38404"/>
                  </a:lnTo>
                  <a:lnTo>
                    <a:pt x="5372227" y="38100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428281" y="6305562"/>
              <a:ext cx="1621790" cy="51435"/>
            </a:xfrm>
            <a:custGeom>
              <a:avLst/>
              <a:gdLst/>
              <a:ahLst/>
              <a:cxnLst/>
              <a:rect l="l" t="t" r="r" b="b"/>
              <a:pathLst>
                <a:path w="1621790" h="51435">
                  <a:moveTo>
                    <a:pt x="38417" y="51104"/>
                  </a:moveTo>
                  <a:lnTo>
                    <a:pt x="38100" y="13004"/>
                  </a:lnTo>
                  <a:lnTo>
                    <a:pt x="0" y="13309"/>
                  </a:lnTo>
                  <a:lnTo>
                    <a:pt x="317" y="51409"/>
                  </a:lnTo>
                  <a:lnTo>
                    <a:pt x="38417" y="51104"/>
                  </a:lnTo>
                  <a:close/>
                </a:path>
                <a:path w="1621790" h="51435">
                  <a:moveTo>
                    <a:pt x="114617" y="50469"/>
                  </a:moveTo>
                  <a:lnTo>
                    <a:pt x="114300" y="12382"/>
                  </a:lnTo>
                  <a:lnTo>
                    <a:pt x="76200" y="12687"/>
                  </a:lnTo>
                  <a:lnTo>
                    <a:pt x="76517" y="50787"/>
                  </a:lnTo>
                  <a:lnTo>
                    <a:pt x="114617" y="50469"/>
                  </a:lnTo>
                  <a:close/>
                </a:path>
                <a:path w="1621790" h="51435">
                  <a:moveTo>
                    <a:pt x="190804" y="49847"/>
                  </a:moveTo>
                  <a:lnTo>
                    <a:pt x="190500" y="11747"/>
                  </a:lnTo>
                  <a:lnTo>
                    <a:pt x="152400" y="12065"/>
                  </a:lnTo>
                  <a:lnTo>
                    <a:pt x="152717" y="50165"/>
                  </a:lnTo>
                  <a:lnTo>
                    <a:pt x="190804" y="49847"/>
                  </a:lnTo>
                  <a:close/>
                </a:path>
                <a:path w="1621790" h="51435">
                  <a:moveTo>
                    <a:pt x="267004" y="49225"/>
                  </a:moveTo>
                  <a:lnTo>
                    <a:pt x="266700" y="11125"/>
                  </a:lnTo>
                  <a:lnTo>
                    <a:pt x="228600" y="11442"/>
                  </a:lnTo>
                  <a:lnTo>
                    <a:pt x="228904" y="49530"/>
                  </a:lnTo>
                  <a:lnTo>
                    <a:pt x="267004" y="49225"/>
                  </a:lnTo>
                  <a:close/>
                </a:path>
                <a:path w="1621790" h="51435">
                  <a:moveTo>
                    <a:pt x="343204" y="48590"/>
                  </a:moveTo>
                  <a:lnTo>
                    <a:pt x="342887" y="10502"/>
                  </a:lnTo>
                  <a:lnTo>
                    <a:pt x="304787" y="10807"/>
                  </a:lnTo>
                  <a:lnTo>
                    <a:pt x="305104" y="48907"/>
                  </a:lnTo>
                  <a:lnTo>
                    <a:pt x="343204" y="48590"/>
                  </a:lnTo>
                  <a:close/>
                </a:path>
                <a:path w="1621790" h="51435">
                  <a:moveTo>
                    <a:pt x="419404" y="47967"/>
                  </a:moveTo>
                  <a:lnTo>
                    <a:pt x="419087" y="9867"/>
                  </a:lnTo>
                  <a:lnTo>
                    <a:pt x="380987" y="10185"/>
                  </a:lnTo>
                  <a:lnTo>
                    <a:pt x="381304" y="48285"/>
                  </a:lnTo>
                  <a:lnTo>
                    <a:pt x="419404" y="47967"/>
                  </a:lnTo>
                  <a:close/>
                </a:path>
                <a:path w="1621790" h="51435">
                  <a:moveTo>
                    <a:pt x="495604" y="47345"/>
                  </a:moveTo>
                  <a:lnTo>
                    <a:pt x="495287" y="9245"/>
                  </a:lnTo>
                  <a:lnTo>
                    <a:pt x="457187" y="9563"/>
                  </a:lnTo>
                  <a:lnTo>
                    <a:pt x="457504" y="47663"/>
                  </a:lnTo>
                  <a:lnTo>
                    <a:pt x="495604" y="47345"/>
                  </a:lnTo>
                  <a:close/>
                </a:path>
                <a:path w="1621790" h="51435">
                  <a:moveTo>
                    <a:pt x="571792" y="46723"/>
                  </a:moveTo>
                  <a:lnTo>
                    <a:pt x="571487" y="8623"/>
                  </a:lnTo>
                  <a:lnTo>
                    <a:pt x="533387" y="8928"/>
                  </a:lnTo>
                  <a:lnTo>
                    <a:pt x="533692" y="47028"/>
                  </a:lnTo>
                  <a:lnTo>
                    <a:pt x="571792" y="46723"/>
                  </a:lnTo>
                  <a:close/>
                </a:path>
                <a:path w="1621790" h="51435">
                  <a:moveTo>
                    <a:pt x="647992" y="46088"/>
                  </a:moveTo>
                  <a:lnTo>
                    <a:pt x="647687" y="7988"/>
                  </a:lnTo>
                  <a:lnTo>
                    <a:pt x="609587" y="8305"/>
                  </a:lnTo>
                  <a:lnTo>
                    <a:pt x="609892" y="46405"/>
                  </a:lnTo>
                  <a:lnTo>
                    <a:pt x="647992" y="46088"/>
                  </a:lnTo>
                  <a:close/>
                </a:path>
                <a:path w="1621790" h="51435">
                  <a:moveTo>
                    <a:pt x="724192" y="45466"/>
                  </a:moveTo>
                  <a:lnTo>
                    <a:pt x="723874" y="7366"/>
                  </a:lnTo>
                  <a:lnTo>
                    <a:pt x="685774" y="7683"/>
                  </a:lnTo>
                  <a:lnTo>
                    <a:pt x="686092" y="45783"/>
                  </a:lnTo>
                  <a:lnTo>
                    <a:pt x="724192" y="45466"/>
                  </a:lnTo>
                  <a:close/>
                </a:path>
                <a:path w="1621790" h="51435">
                  <a:moveTo>
                    <a:pt x="800392" y="44843"/>
                  </a:moveTo>
                  <a:lnTo>
                    <a:pt x="800074" y="6743"/>
                  </a:lnTo>
                  <a:lnTo>
                    <a:pt x="761974" y="7048"/>
                  </a:lnTo>
                  <a:lnTo>
                    <a:pt x="762292" y="45148"/>
                  </a:lnTo>
                  <a:lnTo>
                    <a:pt x="800392" y="44843"/>
                  </a:lnTo>
                  <a:close/>
                </a:path>
                <a:path w="1621790" h="51435">
                  <a:moveTo>
                    <a:pt x="876592" y="44208"/>
                  </a:moveTo>
                  <a:lnTo>
                    <a:pt x="876274" y="6121"/>
                  </a:lnTo>
                  <a:lnTo>
                    <a:pt x="838174" y="6426"/>
                  </a:lnTo>
                  <a:lnTo>
                    <a:pt x="838492" y="44526"/>
                  </a:lnTo>
                  <a:lnTo>
                    <a:pt x="876592" y="44208"/>
                  </a:lnTo>
                  <a:close/>
                </a:path>
                <a:path w="1621790" h="51435">
                  <a:moveTo>
                    <a:pt x="952779" y="43586"/>
                  </a:moveTo>
                  <a:lnTo>
                    <a:pt x="952474" y="5486"/>
                  </a:lnTo>
                  <a:lnTo>
                    <a:pt x="914374" y="5803"/>
                  </a:lnTo>
                  <a:lnTo>
                    <a:pt x="914679" y="43903"/>
                  </a:lnTo>
                  <a:lnTo>
                    <a:pt x="952779" y="43586"/>
                  </a:lnTo>
                  <a:close/>
                </a:path>
                <a:path w="1621790" h="51435">
                  <a:moveTo>
                    <a:pt x="1028979" y="42964"/>
                  </a:moveTo>
                  <a:lnTo>
                    <a:pt x="1028661" y="4864"/>
                  </a:lnTo>
                  <a:lnTo>
                    <a:pt x="990574" y="5181"/>
                  </a:lnTo>
                  <a:lnTo>
                    <a:pt x="990879" y="43268"/>
                  </a:lnTo>
                  <a:lnTo>
                    <a:pt x="1028979" y="42964"/>
                  </a:lnTo>
                  <a:close/>
                </a:path>
                <a:path w="1621790" h="51435">
                  <a:moveTo>
                    <a:pt x="1105179" y="42329"/>
                  </a:moveTo>
                  <a:lnTo>
                    <a:pt x="1104861" y="4241"/>
                  </a:lnTo>
                  <a:lnTo>
                    <a:pt x="1066761" y="4546"/>
                  </a:lnTo>
                  <a:lnTo>
                    <a:pt x="1067079" y="42646"/>
                  </a:lnTo>
                  <a:lnTo>
                    <a:pt x="1105179" y="42329"/>
                  </a:lnTo>
                  <a:close/>
                </a:path>
                <a:path w="1621790" h="51435">
                  <a:moveTo>
                    <a:pt x="1181379" y="41706"/>
                  </a:moveTo>
                  <a:lnTo>
                    <a:pt x="1181061" y="3606"/>
                  </a:lnTo>
                  <a:lnTo>
                    <a:pt x="1142961" y="3924"/>
                  </a:lnTo>
                  <a:lnTo>
                    <a:pt x="1143279" y="42024"/>
                  </a:lnTo>
                  <a:lnTo>
                    <a:pt x="1181379" y="41706"/>
                  </a:lnTo>
                  <a:close/>
                </a:path>
                <a:path w="1621790" h="51435">
                  <a:moveTo>
                    <a:pt x="1257566" y="41084"/>
                  </a:moveTo>
                  <a:lnTo>
                    <a:pt x="1257261" y="2984"/>
                  </a:lnTo>
                  <a:lnTo>
                    <a:pt x="1219161" y="3302"/>
                  </a:lnTo>
                  <a:lnTo>
                    <a:pt x="1219479" y="41402"/>
                  </a:lnTo>
                  <a:lnTo>
                    <a:pt x="1257566" y="41084"/>
                  </a:lnTo>
                  <a:close/>
                </a:path>
                <a:path w="1621790" h="51435">
                  <a:moveTo>
                    <a:pt x="1333766" y="40462"/>
                  </a:moveTo>
                  <a:lnTo>
                    <a:pt x="1333461" y="2362"/>
                  </a:lnTo>
                  <a:lnTo>
                    <a:pt x="1295361" y="2667"/>
                  </a:lnTo>
                  <a:lnTo>
                    <a:pt x="1295666" y="40767"/>
                  </a:lnTo>
                  <a:lnTo>
                    <a:pt x="1333766" y="40462"/>
                  </a:lnTo>
                  <a:close/>
                </a:path>
                <a:path w="1621790" h="51435">
                  <a:moveTo>
                    <a:pt x="1409966" y="39827"/>
                  </a:moveTo>
                  <a:lnTo>
                    <a:pt x="1409649" y="1727"/>
                  </a:lnTo>
                  <a:lnTo>
                    <a:pt x="1371561" y="2044"/>
                  </a:lnTo>
                  <a:lnTo>
                    <a:pt x="1371866" y="40144"/>
                  </a:lnTo>
                  <a:lnTo>
                    <a:pt x="1409966" y="39827"/>
                  </a:lnTo>
                  <a:close/>
                </a:path>
                <a:path w="1621790" h="51435">
                  <a:moveTo>
                    <a:pt x="1486166" y="39204"/>
                  </a:moveTo>
                  <a:lnTo>
                    <a:pt x="1485849" y="1104"/>
                  </a:lnTo>
                  <a:lnTo>
                    <a:pt x="1447749" y="1422"/>
                  </a:lnTo>
                  <a:lnTo>
                    <a:pt x="1448066" y="39522"/>
                  </a:lnTo>
                  <a:lnTo>
                    <a:pt x="1486166" y="39204"/>
                  </a:lnTo>
                  <a:close/>
                </a:path>
                <a:path w="1621790" h="51435">
                  <a:moveTo>
                    <a:pt x="1562366" y="38582"/>
                  </a:moveTo>
                  <a:lnTo>
                    <a:pt x="1562049" y="482"/>
                  </a:lnTo>
                  <a:lnTo>
                    <a:pt x="1523949" y="787"/>
                  </a:lnTo>
                  <a:lnTo>
                    <a:pt x="1524266" y="38887"/>
                  </a:lnTo>
                  <a:lnTo>
                    <a:pt x="1562366" y="38582"/>
                  </a:lnTo>
                  <a:close/>
                </a:path>
                <a:path w="1621790" h="51435">
                  <a:moveTo>
                    <a:pt x="1621409" y="38087"/>
                  </a:moveTo>
                  <a:lnTo>
                    <a:pt x="1621104" y="0"/>
                  </a:lnTo>
                  <a:lnTo>
                    <a:pt x="1600149" y="165"/>
                  </a:lnTo>
                  <a:lnTo>
                    <a:pt x="1600466" y="38265"/>
                  </a:lnTo>
                  <a:lnTo>
                    <a:pt x="1621409" y="38087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030126" y="6372970"/>
              <a:ext cx="0" cy="876935"/>
            </a:xfrm>
            <a:custGeom>
              <a:avLst/>
              <a:gdLst/>
              <a:ahLst/>
              <a:cxnLst/>
              <a:rect l="l" t="t" r="r" b="b"/>
              <a:pathLst>
                <a:path h="876934">
                  <a:moveTo>
                    <a:pt x="0" y="0"/>
                  </a:moveTo>
                  <a:lnTo>
                    <a:pt x="0" y="876331"/>
                  </a:lnTo>
                </a:path>
              </a:pathLst>
            </a:custGeom>
            <a:ln w="38832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487287" y="6343612"/>
              <a:ext cx="7201534" cy="0"/>
            </a:xfrm>
            <a:custGeom>
              <a:avLst/>
              <a:gdLst/>
              <a:ahLst/>
              <a:cxnLst/>
              <a:rect l="l" t="t" r="r" b="b"/>
              <a:pathLst>
                <a:path w="7201534">
                  <a:moveTo>
                    <a:pt x="0" y="0"/>
                  </a:moveTo>
                  <a:lnTo>
                    <a:pt x="7200977" y="0"/>
                  </a:lnTo>
                </a:path>
              </a:pathLst>
            </a:custGeom>
            <a:ln w="57045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487192" y="6334137"/>
              <a:ext cx="7240905" cy="743585"/>
            </a:xfrm>
            <a:custGeom>
              <a:avLst/>
              <a:gdLst/>
              <a:ahLst/>
              <a:cxnLst/>
              <a:rect l="l" t="t" r="r" b="b"/>
              <a:pathLst>
                <a:path w="7240905" h="743584">
                  <a:moveTo>
                    <a:pt x="38112" y="704862"/>
                  </a:moveTo>
                  <a:lnTo>
                    <a:pt x="12" y="704862"/>
                  </a:lnTo>
                  <a:lnTo>
                    <a:pt x="12" y="742962"/>
                  </a:lnTo>
                  <a:lnTo>
                    <a:pt x="38112" y="742962"/>
                  </a:lnTo>
                  <a:lnTo>
                    <a:pt x="38112" y="704862"/>
                  </a:lnTo>
                  <a:close/>
                </a:path>
                <a:path w="7240905" h="743584">
                  <a:moveTo>
                    <a:pt x="38112" y="628662"/>
                  </a:moveTo>
                  <a:lnTo>
                    <a:pt x="0" y="628662"/>
                  </a:lnTo>
                  <a:lnTo>
                    <a:pt x="0" y="666762"/>
                  </a:lnTo>
                  <a:lnTo>
                    <a:pt x="38112" y="666762"/>
                  </a:lnTo>
                  <a:lnTo>
                    <a:pt x="38112" y="628662"/>
                  </a:lnTo>
                  <a:close/>
                </a:path>
                <a:path w="7240905" h="743584">
                  <a:moveTo>
                    <a:pt x="38112" y="552462"/>
                  </a:moveTo>
                  <a:lnTo>
                    <a:pt x="0" y="552462"/>
                  </a:lnTo>
                  <a:lnTo>
                    <a:pt x="0" y="590562"/>
                  </a:lnTo>
                  <a:lnTo>
                    <a:pt x="38112" y="590562"/>
                  </a:lnTo>
                  <a:lnTo>
                    <a:pt x="38112" y="552462"/>
                  </a:lnTo>
                  <a:close/>
                </a:path>
                <a:path w="7240905" h="743584">
                  <a:moveTo>
                    <a:pt x="38112" y="476262"/>
                  </a:moveTo>
                  <a:lnTo>
                    <a:pt x="0" y="476262"/>
                  </a:lnTo>
                  <a:lnTo>
                    <a:pt x="0" y="514362"/>
                  </a:lnTo>
                  <a:lnTo>
                    <a:pt x="38112" y="514362"/>
                  </a:lnTo>
                  <a:lnTo>
                    <a:pt x="38112" y="476262"/>
                  </a:lnTo>
                  <a:close/>
                </a:path>
                <a:path w="7240905" h="743584">
                  <a:moveTo>
                    <a:pt x="38112" y="400062"/>
                  </a:moveTo>
                  <a:lnTo>
                    <a:pt x="0" y="400062"/>
                  </a:lnTo>
                  <a:lnTo>
                    <a:pt x="0" y="438162"/>
                  </a:lnTo>
                  <a:lnTo>
                    <a:pt x="38112" y="438162"/>
                  </a:lnTo>
                  <a:lnTo>
                    <a:pt x="38112" y="400062"/>
                  </a:lnTo>
                  <a:close/>
                </a:path>
                <a:path w="7240905" h="743584">
                  <a:moveTo>
                    <a:pt x="38112" y="323862"/>
                  </a:moveTo>
                  <a:lnTo>
                    <a:pt x="0" y="323862"/>
                  </a:lnTo>
                  <a:lnTo>
                    <a:pt x="0" y="361962"/>
                  </a:lnTo>
                  <a:lnTo>
                    <a:pt x="38112" y="361962"/>
                  </a:lnTo>
                  <a:lnTo>
                    <a:pt x="38112" y="323862"/>
                  </a:lnTo>
                  <a:close/>
                </a:path>
                <a:path w="7240905" h="743584">
                  <a:moveTo>
                    <a:pt x="38112" y="247662"/>
                  </a:moveTo>
                  <a:lnTo>
                    <a:pt x="0" y="247662"/>
                  </a:lnTo>
                  <a:lnTo>
                    <a:pt x="0" y="285762"/>
                  </a:lnTo>
                  <a:lnTo>
                    <a:pt x="38112" y="285762"/>
                  </a:lnTo>
                  <a:lnTo>
                    <a:pt x="38112" y="247662"/>
                  </a:lnTo>
                  <a:close/>
                </a:path>
                <a:path w="7240905" h="743584">
                  <a:moveTo>
                    <a:pt x="38112" y="171462"/>
                  </a:moveTo>
                  <a:lnTo>
                    <a:pt x="0" y="171462"/>
                  </a:lnTo>
                  <a:lnTo>
                    <a:pt x="0" y="209562"/>
                  </a:lnTo>
                  <a:lnTo>
                    <a:pt x="38112" y="209562"/>
                  </a:lnTo>
                  <a:lnTo>
                    <a:pt x="38112" y="171462"/>
                  </a:lnTo>
                  <a:close/>
                </a:path>
                <a:path w="7240905" h="743584">
                  <a:moveTo>
                    <a:pt x="38112" y="95262"/>
                  </a:moveTo>
                  <a:lnTo>
                    <a:pt x="0" y="95262"/>
                  </a:lnTo>
                  <a:lnTo>
                    <a:pt x="0" y="133362"/>
                  </a:lnTo>
                  <a:lnTo>
                    <a:pt x="38112" y="133362"/>
                  </a:lnTo>
                  <a:lnTo>
                    <a:pt x="38112" y="95262"/>
                  </a:lnTo>
                  <a:close/>
                </a:path>
                <a:path w="7240905" h="743584">
                  <a:moveTo>
                    <a:pt x="38112" y="19062"/>
                  </a:moveTo>
                  <a:lnTo>
                    <a:pt x="0" y="19062"/>
                  </a:lnTo>
                  <a:lnTo>
                    <a:pt x="0" y="57162"/>
                  </a:lnTo>
                  <a:lnTo>
                    <a:pt x="38112" y="57162"/>
                  </a:lnTo>
                  <a:lnTo>
                    <a:pt x="38112" y="19062"/>
                  </a:lnTo>
                  <a:close/>
                </a:path>
                <a:path w="7240905" h="743584">
                  <a:moveTo>
                    <a:pt x="7240562" y="12"/>
                  </a:moveTo>
                  <a:lnTo>
                    <a:pt x="7239165" y="0"/>
                  </a:lnTo>
                  <a:lnTo>
                    <a:pt x="7239063" y="38100"/>
                  </a:lnTo>
                  <a:lnTo>
                    <a:pt x="7240460" y="38112"/>
                  </a:lnTo>
                  <a:lnTo>
                    <a:pt x="7240562" y="12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0054" y="7115190"/>
              <a:ext cx="152400" cy="12640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056509" y="9481263"/>
              <a:ext cx="13830935" cy="0"/>
            </a:xfrm>
            <a:custGeom>
              <a:avLst/>
              <a:gdLst/>
              <a:ahLst/>
              <a:cxnLst/>
              <a:rect l="l" t="t" r="r" b="b"/>
              <a:pathLst>
                <a:path w="13830935">
                  <a:moveTo>
                    <a:pt x="0" y="0"/>
                  </a:moveTo>
                  <a:lnTo>
                    <a:pt x="13830349" y="0"/>
                  </a:lnTo>
                </a:path>
              </a:pathLst>
            </a:custGeom>
            <a:ln w="56139">
              <a:solidFill>
                <a:srgbClr val="F1994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85191" y="8235399"/>
              <a:ext cx="0" cy="1257300"/>
            </a:xfrm>
            <a:custGeom>
              <a:avLst/>
              <a:gdLst/>
              <a:ahLst/>
              <a:cxnLst/>
              <a:rect l="l" t="t" r="r" b="b"/>
              <a:pathLst>
                <a:path h="1257300">
                  <a:moveTo>
                    <a:pt x="0" y="0"/>
                  </a:moveTo>
                  <a:lnTo>
                    <a:pt x="0" y="1257109"/>
                  </a:lnTo>
                </a:path>
              </a:pathLst>
            </a:custGeom>
            <a:ln w="56861">
              <a:solidFill>
                <a:srgbClr val="F1994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019802" y="8235683"/>
              <a:ext cx="114300" cy="77470"/>
            </a:xfrm>
            <a:custGeom>
              <a:avLst/>
              <a:gdLst/>
              <a:ahLst/>
              <a:cxnLst/>
              <a:rect l="l" t="t" r="r" b="b"/>
              <a:pathLst>
                <a:path w="114300" h="77470">
                  <a:moveTo>
                    <a:pt x="0" y="77044"/>
                  </a:moveTo>
                  <a:lnTo>
                    <a:pt x="56005" y="0"/>
                  </a:lnTo>
                  <a:lnTo>
                    <a:pt x="114287" y="75338"/>
                  </a:lnTo>
                </a:path>
              </a:pathLst>
            </a:custGeom>
            <a:ln w="38099">
              <a:solidFill>
                <a:srgbClr val="F19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2643" y="8820058"/>
              <a:ext cx="828674" cy="57149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068049" y="728453"/>
              <a:ext cx="7131684" cy="746760"/>
            </a:xfrm>
            <a:custGeom>
              <a:avLst/>
              <a:gdLst/>
              <a:ahLst/>
              <a:cxnLst/>
              <a:rect l="l" t="t" r="r" b="b"/>
              <a:pathLst>
                <a:path w="7131684" h="746760">
                  <a:moveTo>
                    <a:pt x="7036460" y="746257"/>
                  </a:moveTo>
                  <a:lnTo>
                    <a:pt x="95225" y="746257"/>
                  </a:lnTo>
                  <a:lnTo>
                    <a:pt x="76556" y="744410"/>
                  </a:lnTo>
                  <a:lnTo>
                    <a:pt x="27874" y="718358"/>
                  </a:lnTo>
                  <a:lnTo>
                    <a:pt x="1822" y="669676"/>
                  </a:lnTo>
                  <a:lnTo>
                    <a:pt x="0" y="95004"/>
                  </a:lnTo>
                  <a:lnTo>
                    <a:pt x="1822" y="76581"/>
                  </a:lnTo>
                  <a:lnTo>
                    <a:pt x="27874" y="27898"/>
                  </a:lnTo>
                  <a:lnTo>
                    <a:pt x="76556" y="1847"/>
                  </a:lnTo>
                  <a:lnTo>
                    <a:pt x="7036460" y="0"/>
                  </a:lnTo>
                  <a:lnTo>
                    <a:pt x="7055116" y="1847"/>
                  </a:lnTo>
                  <a:lnTo>
                    <a:pt x="7103790" y="27898"/>
                  </a:lnTo>
                  <a:lnTo>
                    <a:pt x="7129859" y="76581"/>
                  </a:lnTo>
                  <a:lnTo>
                    <a:pt x="7131686" y="95004"/>
                  </a:lnTo>
                  <a:lnTo>
                    <a:pt x="7131686" y="651253"/>
                  </a:lnTo>
                  <a:lnTo>
                    <a:pt x="7115688" y="703852"/>
                  </a:lnTo>
                  <a:lnTo>
                    <a:pt x="7072891" y="739007"/>
                  </a:lnTo>
                  <a:lnTo>
                    <a:pt x="7036460" y="746257"/>
                  </a:lnTo>
                  <a:close/>
                </a:path>
              </a:pathLst>
            </a:custGeom>
            <a:solidFill>
              <a:srgbClr val="A0DB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298932" y="841233"/>
            <a:ext cx="66700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221F20"/>
                </a:solidFill>
                <a:latin typeface="Trebuchet MS"/>
                <a:cs typeface="Trebuchet MS"/>
              </a:rPr>
              <a:t>V</a:t>
            </a:r>
            <a:r>
              <a:rPr sz="3000" dirty="0">
                <a:solidFill>
                  <a:srgbClr val="221F20"/>
                </a:solidFill>
                <a:latin typeface="Noto Sans"/>
                <a:cs typeface="Noto Sans"/>
              </a:rPr>
              <a:t>ớ</a:t>
            </a:r>
            <a:r>
              <a:rPr sz="3000" dirty="0">
                <a:solidFill>
                  <a:srgbClr val="221F20"/>
                </a:solidFill>
                <a:latin typeface="Trebuchet MS"/>
                <a:cs typeface="Trebuchet MS"/>
              </a:rPr>
              <a:t>i</a:t>
            </a:r>
            <a:r>
              <a:rPr sz="3000" spc="-8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3000" spc="235" dirty="0">
                <a:solidFill>
                  <a:srgbClr val="221F20"/>
                </a:solidFill>
                <a:latin typeface="Trebuchet MS"/>
                <a:cs typeface="Trebuchet MS"/>
              </a:rPr>
              <a:t>d</a:t>
            </a:r>
            <a:r>
              <a:rPr sz="3000" spc="235" dirty="0">
                <a:solidFill>
                  <a:srgbClr val="221F20"/>
                </a:solidFill>
                <a:latin typeface="Noto Sans"/>
                <a:cs typeface="Noto Sans"/>
              </a:rPr>
              <a:t>ị</a:t>
            </a:r>
            <a:r>
              <a:rPr sz="3000" spc="235" dirty="0">
                <a:solidFill>
                  <a:srgbClr val="221F20"/>
                </a:solidFill>
                <a:latin typeface="Trebuchet MS"/>
                <a:cs typeface="Trebuchet MS"/>
              </a:rPr>
              <a:t>ch</a:t>
            </a:r>
            <a:r>
              <a:rPr sz="3000" spc="-7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3000" spc="100" dirty="0">
                <a:solidFill>
                  <a:srgbClr val="221F20"/>
                </a:solidFill>
                <a:latin typeface="Trebuchet MS"/>
                <a:cs typeface="Trebuchet MS"/>
              </a:rPr>
              <a:t>v</a:t>
            </a:r>
            <a:r>
              <a:rPr sz="3000" spc="100" dirty="0">
                <a:solidFill>
                  <a:srgbClr val="221F20"/>
                </a:solidFill>
                <a:latin typeface="Noto Sans"/>
                <a:cs typeface="Noto Sans"/>
              </a:rPr>
              <a:t>ụ</a:t>
            </a:r>
            <a:r>
              <a:rPr sz="3000" spc="45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3000" spc="120" dirty="0">
                <a:solidFill>
                  <a:srgbClr val="221F20"/>
                </a:solidFill>
                <a:latin typeface="Trebuchet MS"/>
                <a:cs typeface="Trebuchet MS"/>
              </a:rPr>
              <a:t>tìm</a:t>
            </a:r>
            <a:r>
              <a:rPr sz="3000" spc="-7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3000" spc="195" dirty="0">
                <a:solidFill>
                  <a:srgbClr val="221F20"/>
                </a:solidFill>
                <a:latin typeface="Trebuchet MS"/>
                <a:cs typeface="Trebuchet MS"/>
              </a:rPr>
              <a:t>đ</a:t>
            </a:r>
            <a:r>
              <a:rPr sz="3000" spc="195" dirty="0">
                <a:solidFill>
                  <a:srgbClr val="221F20"/>
                </a:solidFill>
                <a:latin typeface="Noto Sans"/>
                <a:cs typeface="Noto Sans"/>
              </a:rPr>
              <a:t>ơ</a:t>
            </a:r>
            <a:r>
              <a:rPr sz="3000" spc="195" dirty="0">
                <a:solidFill>
                  <a:srgbClr val="221F20"/>
                </a:solidFill>
                <a:latin typeface="Trebuchet MS"/>
                <a:cs typeface="Trebuchet MS"/>
              </a:rPr>
              <a:t>n</a:t>
            </a:r>
            <a:r>
              <a:rPr sz="3000" spc="-8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3000" spc="380" dirty="0">
                <a:solidFill>
                  <a:srgbClr val="221F20"/>
                </a:solidFill>
                <a:latin typeface="Trebuchet MS"/>
                <a:cs typeface="Trebuchet MS"/>
              </a:rPr>
              <a:t>hàng</a:t>
            </a:r>
            <a:r>
              <a:rPr sz="3000" spc="-7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3000" spc="190" dirty="0">
                <a:solidFill>
                  <a:srgbClr val="221F20"/>
                </a:solidFill>
                <a:latin typeface="Trebuchet MS"/>
                <a:cs typeface="Trebuchet MS"/>
              </a:rPr>
              <a:t>(Trading)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 rot="1800000">
            <a:off x="10956747" y="2937024"/>
            <a:ext cx="589931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sz="2500" spc="45" dirty="0">
                <a:solidFill>
                  <a:srgbClr val="221F20"/>
                </a:solidFill>
                <a:latin typeface="Verdana"/>
                <a:cs typeface="Verdana"/>
              </a:rPr>
              <a:t>QC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957186" y="1851342"/>
            <a:ext cx="21691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0" dirty="0">
                <a:solidFill>
                  <a:srgbClr val="221F20"/>
                </a:solidFill>
                <a:latin typeface="Verdana"/>
                <a:cs typeface="Verdana"/>
              </a:rPr>
              <a:t>Tìm</a:t>
            </a:r>
            <a:r>
              <a:rPr sz="2000" spc="-1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21F20"/>
                </a:solidFill>
                <a:latin typeface="Verdana"/>
                <a:cs typeface="Verdana"/>
              </a:rPr>
              <a:t>NCC</a:t>
            </a:r>
            <a:r>
              <a:rPr sz="2000" spc="-9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80" dirty="0">
                <a:solidFill>
                  <a:srgbClr val="221F20"/>
                </a:solidFill>
                <a:latin typeface="Verdana"/>
                <a:cs typeface="Verdana"/>
              </a:rPr>
              <a:t>phù</a:t>
            </a:r>
            <a:r>
              <a:rPr sz="2000" spc="-1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221F20"/>
                </a:solidFill>
                <a:latin typeface="Verdana"/>
                <a:cs typeface="Verdana"/>
              </a:rPr>
              <a:t>h</a:t>
            </a:r>
            <a:r>
              <a:rPr sz="2000" spc="-25" dirty="0">
                <a:solidFill>
                  <a:srgbClr val="221F20"/>
                </a:solidFill>
                <a:latin typeface="Noto Sans"/>
                <a:cs typeface="Noto Sans"/>
              </a:rPr>
              <a:t>ợ</a:t>
            </a:r>
            <a:r>
              <a:rPr sz="2000" spc="-25" dirty="0">
                <a:solidFill>
                  <a:srgbClr val="221F20"/>
                </a:solidFill>
                <a:latin typeface="Verdana"/>
                <a:cs typeface="Verdana"/>
              </a:rPr>
              <a:t>p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3809817" y="3112711"/>
            <a:ext cx="1131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60" dirty="0">
                <a:solidFill>
                  <a:srgbClr val="221F20"/>
                </a:solidFill>
                <a:latin typeface="Verdana"/>
                <a:cs typeface="Verdana"/>
              </a:rPr>
              <a:t>S</a:t>
            </a:r>
            <a:r>
              <a:rPr sz="2000" spc="-60" dirty="0">
                <a:solidFill>
                  <a:srgbClr val="221F20"/>
                </a:solidFill>
                <a:latin typeface="Noto Sans"/>
                <a:cs typeface="Noto Sans"/>
              </a:rPr>
              <a:t>ả</a:t>
            </a:r>
            <a:r>
              <a:rPr sz="2000" spc="-60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2000" spc="-13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221F20"/>
                </a:solidFill>
                <a:latin typeface="Verdana"/>
                <a:cs typeface="Verdana"/>
              </a:rPr>
              <a:t>xuâ</a:t>
            </a:r>
            <a:r>
              <a:rPr sz="3000" spc="-30" baseline="12500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2000" spc="-20" dirty="0">
                <a:solidFill>
                  <a:srgbClr val="221F20"/>
                </a:solidFill>
                <a:latin typeface="Verdana"/>
                <a:cs typeface="Verdana"/>
              </a:rPr>
              <a:t>t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156118" y="3939999"/>
            <a:ext cx="37617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70" dirty="0">
                <a:solidFill>
                  <a:srgbClr val="221F20"/>
                </a:solidFill>
                <a:latin typeface="Verdana"/>
                <a:cs typeface="Verdana"/>
              </a:rPr>
              <a:t>Xuâ</a:t>
            </a:r>
            <a:r>
              <a:rPr sz="3000" spc="-104" baseline="12500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2000" spc="-70" dirty="0">
                <a:solidFill>
                  <a:srgbClr val="221F20"/>
                </a:solidFill>
                <a:latin typeface="Verdana"/>
                <a:cs typeface="Verdana"/>
              </a:rPr>
              <a:t>t</a:t>
            </a:r>
            <a:r>
              <a:rPr sz="2000" spc="-9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221F20"/>
                </a:solidFill>
                <a:latin typeface="Verdana"/>
                <a:cs typeface="Verdana"/>
              </a:rPr>
              <a:t>sang</a:t>
            </a:r>
            <a:r>
              <a:rPr sz="2000" spc="-9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221F20"/>
                </a:solidFill>
                <a:latin typeface="Verdana"/>
                <a:cs typeface="Verdana"/>
              </a:rPr>
              <a:t>q</a:t>
            </a:r>
            <a:r>
              <a:rPr sz="2000" spc="-10" dirty="0">
                <a:solidFill>
                  <a:srgbClr val="221F20"/>
                </a:solidFill>
                <a:latin typeface="Verdana"/>
                <a:cs typeface="Verdana"/>
              </a:rPr>
              <a:t>u</a:t>
            </a:r>
            <a:r>
              <a:rPr sz="2000" spc="-254" dirty="0">
                <a:solidFill>
                  <a:srgbClr val="221F20"/>
                </a:solidFill>
                <a:latin typeface="Verdana"/>
                <a:cs typeface="Verdana"/>
              </a:rPr>
              <a:t>ô</a:t>
            </a:r>
            <a:r>
              <a:rPr sz="3000" spc="390" baseline="12500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2000" dirty="0">
                <a:solidFill>
                  <a:srgbClr val="221F20"/>
                </a:solidFill>
                <a:latin typeface="Verdana"/>
                <a:cs typeface="Verdana"/>
              </a:rPr>
              <a:t>c</a:t>
            </a:r>
            <a:r>
              <a:rPr sz="2000" spc="-9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55" dirty="0">
                <a:solidFill>
                  <a:srgbClr val="221F20"/>
                </a:solidFill>
                <a:latin typeface="Verdana"/>
                <a:cs typeface="Verdana"/>
              </a:rPr>
              <a:t>gia</a:t>
            </a:r>
            <a:r>
              <a:rPr sz="2000" spc="-9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21F20"/>
                </a:solidFill>
                <a:latin typeface="Verdana"/>
                <a:cs typeface="Verdana"/>
              </a:rPr>
              <a:t>c</a:t>
            </a:r>
            <a:r>
              <a:rPr sz="2000" dirty="0">
                <a:solidFill>
                  <a:srgbClr val="221F20"/>
                </a:solidFill>
                <a:latin typeface="Noto Sans"/>
                <a:cs typeface="Noto Sans"/>
              </a:rPr>
              <a:t>ủ</a:t>
            </a:r>
            <a:r>
              <a:rPr sz="2000" dirty="0">
                <a:solidFill>
                  <a:srgbClr val="221F20"/>
                </a:solidFill>
                <a:latin typeface="Verdana"/>
                <a:cs typeface="Verdana"/>
              </a:rPr>
              <a:t>a</a:t>
            </a:r>
            <a:r>
              <a:rPr sz="2000" spc="-9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221F20"/>
                </a:solidFill>
                <a:latin typeface="Verdana"/>
                <a:cs typeface="Verdana"/>
              </a:rPr>
              <a:t>khách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081887" y="5057637"/>
            <a:ext cx="10696575" cy="746760"/>
          </a:xfrm>
          <a:custGeom>
            <a:avLst/>
            <a:gdLst/>
            <a:ahLst/>
            <a:cxnLst/>
            <a:rect l="l" t="t" r="r" b="b"/>
            <a:pathLst>
              <a:path w="10696575" h="746760">
                <a:moveTo>
                  <a:pt x="10601310" y="746256"/>
                </a:moveTo>
                <a:lnTo>
                  <a:pt x="95087" y="746256"/>
                </a:lnTo>
                <a:lnTo>
                  <a:pt x="76571" y="744421"/>
                </a:lnTo>
                <a:lnTo>
                  <a:pt x="27889" y="718352"/>
                </a:lnTo>
                <a:lnTo>
                  <a:pt x="1837" y="669677"/>
                </a:lnTo>
                <a:lnTo>
                  <a:pt x="0" y="651114"/>
                </a:lnTo>
                <a:lnTo>
                  <a:pt x="0" y="95157"/>
                </a:lnTo>
                <a:lnTo>
                  <a:pt x="15993" y="42396"/>
                </a:lnTo>
                <a:lnTo>
                  <a:pt x="58789" y="7246"/>
                </a:lnTo>
                <a:lnTo>
                  <a:pt x="10601158" y="0"/>
                </a:lnTo>
                <a:lnTo>
                  <a:pt x="10619812" y="1845"/>
                </a:lnTo>
                <a:lnTo>
                  <a:pt x="10668487" y="27889"/>
                </a:lnTo>
                <a:lnTo>
                  <a:pt x="10694556" y="76576"/>
                </a:lnTo>
                <a:lnTo>
                  <a:pt x="10696397" y="95157"/>
                </a:lnTo>
                <a:lnTo>
                  <a:pt x="10696397" y="651114"/>
                </a:lnTo>
                <a:lnTo>
                  <a:pt x="10680385" y="703845"/>
                </a:lnTo>
                <a:lnTo>
                  <a:pt x="10637588" y="739010"/>
                </a:lnTo>
                <a:lnTo>
                  <a:pt x="10601310" y="746256"/>
                </a:lnTo>
                <a:close/>
              </a:path>
            </a:pathLst>
          </a:custGeom>
          <a:solidFill>
            <a:srgbClr val="A0DB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203706" y="5170423"/>
            <a:ext cx="104527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221F20"/>
                </a:solidFill>
                <a:latin typeface="Trebuchet MS"/>
                <a:cs typeface="Trebuchet MS"/>
              </a:rPr>
              <a:t>V</a:t>
            </a:r>
            <a:r>
              <a:rPr sz="3000" dirty="0">
                <a:solidFill>
                  <a:srgbClr val="221F20"/>
                </a:solidFill>
                <a:latin typeface="Noto Sans"/>
                <a:cs typeface="Noto Sans"/>
              </a:rPr>
              <a:t>ớ</a:t>
            </a:r>
            <a:r>
              <a:rPr sz="3000" dirty="0">
                <a:solidFill>
                  <a:srgbClr val="221F20"/>
                </a:solidFill>
                <a:latin typeface="Trebuchet MS"/>
                <a:cs typeface="Trebuchet MS"/>
              </a:rPr>
              <a:t>i</a:t>
            </a:r>
            <a:r>
              <a:rPr sz="3000" spc="-8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3000" spc="365" dirty="0">
                <a:solidFill>
                  <a:srgbClr val="221F20"/>
                </a:solidFill>
                <a:latin typeface="Trebuchet MS"/>
                <a:cs typeface="Trebuchet MS"/>
              </a:rPr>
              <a:t>các</a:t>
            </a:r>
            <a:r>
              <a:rPr sz="3000" spc="-8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3000" spc="235" dirty="0">
                <a:solidFill>
                  <a:srgbClr val="221F20"/>
                </a:solidFill>
                <a:latin typeface="Trebuchet MS"/>
                <a:cs typeface="Trebuchet MS"/>
              </a:rPr>
              <a:t>d</a:t>
            </a:r>
            <a:r>
              <a:rPr sz="3000" spc="235" dirty="0">
                <a:solidFill>
                  <a:srgbClr val="221F20"/>
                </a:solidFill>
                <a:latin typeface="Noto Sans"/>
                <a:cs typeface="Noto Sans"/>
              </a:rPr>
              <a:t>ị</a:t>
            </a:r>
            <a:r>
              <a:rPr sz="3000" spc="235" dirty="0">
                <a:solidFill>
                  <a:srgbClr val="221F20"/>
                </a:solidFill>
                <a:latin typeface="Trebuchet MS"/>
                <a:cs typeface="Trebuchet MS"/>
              </a:rPr>
              <a:t>ch</a:t>
            </a:r>
            <a:r>
              <a:rPr sz="3000" spc="-8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3000" spc="100" dirty="0">
                <a:solidFill>
                  <a:srgbClr val="221F20"/>
                </a:solidFill>
                <a:latin typeface="Trebuchet MS"/>
                <a:cs typeface="Trebuchet MS"/>
              </a:rPr>
              <a:t>v</a:t>
            </a:r>
            <a:r>
              <a:rPr sz="3000" spc="100" dirty="0">
                <a:solidFill>
                  <a:srgbClr val="221F20"/>
                </a:solidFill>
                <a:latin typeface="Noto Sans"/>
                <a:cs typeface="Noto Sans"/>
              </a:rPr>
              <a:t>ụ</a:t>
            </a:r>
            <a:r>
              <a:rPr sz="3000" spc="45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3000" spc="265" dirty="0">
                <a:solidFill>
                  <a:srgbClr val="221F20"/>
                </a:solidFill>
                <a:latin typeface="Trebuchet MS"/>
                <a:cs typeface="Trebuchet MS"/>
              </a:rPr>
              <a:t>khác</a:t>
            </a:r>
            <a:r>
              <a:rPr sz="3000" spc="-75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3000" spc="175" dirty="0">
                <a:solidFill>
                  <a:srgbClr val="221F20"/>
                </a:solidFill>
                <a:latin typeface="Trebuchet MS"/>
                <a:cs typeface="Trebuchet MS"/>
              </a:rPr>
              <a:t>(Market</a:t>
            </a:r>
            <a:r>
              <a:rPr sz="3000" spc="-8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3000" spc="145" dirty="0">
                <a:solidFill>
                  <a:srgbClr val="221F20"/>
                </a:solidFill>
                <a:latin typeface="Trebuchet MS"/>
                <a:cs typeface="Trebuchet MS"/>
              </a:rPr>
              <a:t>Research,</a:t>
            </a:r>
            <a:r>
              <a:rPr sz="3000" spc="-8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3000" spc="130" dirty="0">
                <a:solidFill>
                  <a:srgbClr val="221F20"/>
                </a:solidFill>
                <a:latin typeface="Trebuchet MS"/>
                <a:cs typeface="Trebuchet MS"/>
              </a:rPr>
              <a:t>B2B</a:t>
            </a:r>
            <a:r>
              <a:rPr sz="3000" spc="-80" dirty="0">
                <a:solidFill>
                  <a:srgbClr val="221F20"/>
                </a:solidFill>
                <a:latin typeface="Trebuchet MS"/>
                <a:cs typeface="Trebuchet MS"/>
              </a:rPr>
              <a:t> </a:t>
            </a:r>
            <a:r>
              <a:rPr sz="3000" spc="-10" dirty="0">
                <a:solidFill>
                  <a:srgbClr val="221F20"/>
                </a:solidFill>
                <a:latin typeface="Trebuchet MS"/>
                <a:cs typeface="Trebuchet MS"/>
              </a:rPr>
              <a:t>meeting,...)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2041885" y="7387622"/>
            <a:ext cx="197421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90" dirty="0">
                <a:solidFill>
                  <a:srgbClr val="221F20"/>
                </a:solidFill>
                <a:latin typeface="Verdana"/>
                <a:cs typeface="Verdana"/>
              </a:rPr>
              <a:t>Tìm</a:t>
            </a:r>
            <a:r>
              <a:rPr sz="2000" spc="-12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60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2000" spc="-55" dirty="0">
                <a:solidFill>
                  <a:srgbClr val="221F20"/>
                </a:solidFill>
                <a:latin typeface="Verdana"/>
                <a:cs typeface="Verdana"/>
              </a:rPr>
              <a:t>g</a:t>
            </a:r>
            <a:r>
              <a:rPr sz="2000" spc="-60" dirty="0">
                <a:solidFill>
                  <a:srgbClr val="221F20"/>
                </a:solidFill>
                <a:latin typeface="Verdana"/>
                <a:cs typeface="Verdana"/>
              </a:rPr>
              <a:t>u</a:t>
            </a:r>
            <a:r>
              <a:rPr sz="2000" spc="-550" dirty="0">
                <a:solidFill>
                  <a:srgbClr val="221F20"/>
                </a:solidFill>
                <a:latin typeface="Verdana"/>
                <a:cs typeface="Verdana"/>
              </a:rPr>
              <a:t>ô</a:t>
            </a:r>
            <a:r>
              <a:rPr sz="3000" spc="-75" baseline="12500" dirty="0">
                <a:solidFill>
                  <a:srgbClr val="221F20"/>
                </a:solidFill>
                <a:latin typeface="Verdana"/>
                <a:cs typeface="Verdana"/>
              </a:rPr>
              <a:t>̀</a:t>
            </a:r>
            <a:r>
              <a:rPr sz="3000" spc="-240" baseline="125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120" dirty="0">
                <a:solidFill>
                  <a:srgbClr val="221F20"/>
                </a:solidFill>
                <a:latin typeface="Verdana"/>
                <a:cs typeface="Verdana"/>
              </a:rPr>
              <a:t>n </a:t>
            </a:r>
            <a:r>
              <a:rPr sz="2000" spc="-20" dirty="0">
                <a:solidFill>
                  <a:srgbClr val="221F20"/>
                </a:solidFill>
                <a:latin typeface="Verdana"/>
                <a:cs typeface="Verdana"/>
              </a:rPr>
              <a:t>data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556059" y="1878515"/>
            <a:ext cx="2184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21F20"/>
                </a:solidFill>
                <a:latin typeface="Verdana"/>
                <a:cs typeface="Verdana"/>
              </a:rPr>
              <a:t>Yêu</a:t>
            </a:r>
            <a:r>
              <a:rPr sz="2000" spc="-13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175" dirty="0">
                <a:solidFill>
                  <a:srgbClr val="221F20"/>
                </a:solidFill>
                <a:latin typeface="Verdana"/>
                <a:cs typeface="Verdana"/>
              </a:rPr>
              <a:t>câ</a:t>
            </a:r>
            <a:r>
              <a:rPr sz="3000" spc="-262" baseline="12500" dirty="0">
                <a:solidFill>
                  <a:srgbClr val="221F20"/>
                </a:solidFill>
                <a:latin typeface="Verdana"/>
                <a:cs typeface="Verdana"/>
              </a:rPr>
              <a:t>̀</a:t>
            </a:r>
            <a:r>
              <a:rPr sz="3000" spc="-375" baseline="125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120" dirty="0">
                <a:solidFill>
                  <a:srgbClr val="221F20"/>
                </a:solidFill>
                <a:latin typeface="Verdana"/>
                <a:cs typeface="Verdana"/>
              </a:rPr>
              <a:t>u</a:t>
            </a:r>
            <a:r>
              <a:rPr sz="2000" spc="-12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75" dirty="0">
                <a:solidFill>
                  <a:srgbClr val="221F20"/>
                </a:solidFill>
                <a:latin typeface="Verdana"/>
                <a:cs typeface="Verdana"/>
              </a:rPr>
              <a:t>t</a:t>
            </a:r>
            <a:r>
              <a:rPr sz="2000" spc="-575" dirty="0">
                <a:solidFill>
                  <a:srgbClr val="221F20"/>
                </a:solidFill>
                <a:latin typeface="Verdana"/>
                <a:cs typeface="Verdana"/>
              </a:rPr>
              <a:t>u</a:t>
            </a:r>
            <a:r>
              <a:rPr sz="2000" spc="-65" dirty="0">
                <a:solidFill>
                  <a:srgbClr val="221F20"/>
                </a:solidFill>
                <a:latin typeface="Verdana"/>
                <a:cs typeface="Verdana"/>
              </a:rPr>
              <a:t>̀</a:t>
            </a:r>
            <a:r>
              <a:rPr sz="2000" spc="-9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2000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2000" spc="-2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221F20"/>
                </a:solidFill>
                <a:latin typeface="Verdana"/>
                <a:cs typeface="Verdana"/>
              </a:rPr>
              <a:t>khách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321485" y="7388414"/>
            <a:ext cx="2184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21F20"/>
                </a:solidFill>
                <a:latin typeface="Verdana"/>
                <a:cs typeface="Verdana"/>
              </a:rPr>
              <a:t>Yêu</a:t>
            </a:r>
            <a:r>
              <a:rPr sz="2000" spc="-13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175" dirty="0">
                <a:solidFill>
                  <a:srgbClr val="221F20"/>
                </a:solidFill>
                <a:latin typeface="Verdana"/>
                <a:cs typeface="Verdana"/>
              </a:rPr>
              <a:t>câ</a:t>
            </a:r>
            <a:r>
              <a:rPr sz="3000" spc="-262" baseline="12500" dirty="0">
                <a:solidFill>
                  <a:srgbClr val="221F20"/>
                </a:solidFill>
                <a:latin typeface="Verdana"/>
                <a:cs typeface="Verdana"/>
              </a:rPr>
              <a:t>̀</a:t>
            </a:r>
            <a:r>
              <a:rPr sz="3000" spc="-375" baseline="125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120" dirty="0">
                <a:solidFill>
                  <a:srgbClr val="221F20"/>
                </a:solidFill>
                <a:latin typeface="Verdana"/>
                <a:cs typeface="Verdana"/>
              </a:rPr>
              <a:t>u</a:t>
            </a:r>
            <a:r>
              <a:rPr sz="2000" spc="-12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75" dirty="0">
                <a:solidFill>
                  <a:srgbClr val="221F20"/>
                </a:solidFill>
                <a:latin typeface="Verdana"/>
                <a:cs typeface="Verdana"/>
              </a:rPr>
              <a:t>t</a:t>
            </a:r>
            <a:r>
              <a:rPr sz="2000" spc="-575" dirty="0">
                <a:solidFill>
                  <a:srgbClr val="221F20"/>
                </a:solidFill>
                <a:latin typeface="Verdana"/>
                <a:cs typeface="Verdana"/>
              </a:rPr>
              <a:t>u</a:t>
            </a:r>
            <a:r>
              <a:rPr sz="2000" spc="-65" dirty="0">
                <a:solidFill>
                  <a:srgbClr val="221F20"/>
                </a:solidFill>
                <a:latin typeface="Verdana"/>
                <a:cs typeface="Verdana"/>
              </a:rPr>
              <a:t>̀</a:t>
            </a:r>
            <a:r>
              <a:rPr sz="2000" spc="-9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2000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2000" spc="-2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221F20"/>
                </a:solidFill>
                <a:latin typeface="Verdana"/>
                <a:cs typeface="Verdana"/>
              </a:rPr>
              <a:t>khách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1836765" y="5969053"/>
            <a:ext cx="2446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221F20"/>
                </a:solidFill>
                <a:latin typeface="Verdana"/>
                <a:cs typeface="Verdana"/>
              </a:rPr>
              <a:t>G</a:t>
            </a:r>
            <a:r>
              <a:rPr sz="2000" spc="-20" dirty="0">
                <a:solidFill>
                  <a:srgbClr val="221F20"/>
                </a:solidFill>
                <a:latin typeface="Noto Sans"/>
                <a:cs typeface="Noto Sans"/>
              </a:rPr>
              <a:t>ử</a:t>
            </a:r>
            <a:r>
              <a:rPr sz="2000" spc="-20" dirty="0">
                <a:solidFill>
                  <a:srgbClr val="221F20"/>
                </a:solidFill>
                <a:latin typeface="Verdana"/>
                <a:cs typeface="Verdana"/>
              </a:rPr>
              <a:t>i</a:t>
            </a:r>
            <a:r>
              <a:rPr sz="2000" spc="-10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50" dirty="0">
                <a:solidFill>
                  <a:srgbClr val="221F20"/>
                </a:solidFill>
                <a:latin typeface="Verdana"/>
                <a:cs typeface="Verdana"/>
              </a:rPr>
              <a:t>data</a:t>
            </a:r>
            <a:r>
              <a:rPr sz="2000" spc="-1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21F20"/>
                </a:solidFill>
                <a:latin typeface="Verdana"/>
                <a:cs typeface="Verdana"/>
              </a:rPr>
              <a:t>cho</a:t>
            </a:r>
            <a:r>
              <a:rPr sz="2000" spc="-1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221F20"/>
                </a:solidFill>
                <a:latin typeface="Verdana"/>
                <a:cs typeface="Verdana"/>
              </a:rPr>
              <a:t>Ontop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1" name="object 71"/>
          <p:cNvSpPr txBox="1"/>
          <p:nvPr/>
        </p:nvSpPr>
        <p:spPr>
          <a:xfrm rot="1020000">
            <a:off x="12345719" y="8405896"/>
            <a:ext cx="2432646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3000" spc="-135" baseline="2777" dirty="0">
                <a:solidFill>
                  <a:srgbClr val="221F20"/>
                </a:solidFill>
                <a:latin typeface="Verdana"/>
                <a:cs typeface="Verdana"/>
              </a:rPr>
              <a:t>T</a:t>
            </a:r>
            <a:r>
              <a:rPr sz="3000" spc="-135" baseline="1388" dirty="0">
                <a:solidFill>
                  <a:srgbClr val="221F20"/>
                </a:solidFill>
                <a:latin typeface="Verdana"/>
                <a:cs typeface="Verdana"/>
              </a:rPr>
              <a:t>ìm</a:t>
            </a:r>
            <a:r>
              <a:rPr sz="3000" spc="-217" baseline="1388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3000" spc="-52" baseline="1388" dirty="0">
                <a:solidFill>
                  <a:srgbClr val="221F20"/>
                </a:solidFill>
                <a:latin typeface="Noto Sans"/>
                <a:cs typeface="Noto Sans"/>
              </a:rPr>
              <a:t>đ</a:t>
            </a:r>
            <a:r>
              <a:rPr sz="3000" spc="-419" baseline="1388" dirty="0">
                <a:solidFill>
                  <a:srgbClr val="221F20"/>
                </a:solidFill>
                <a:latin typeface="Verdana"/>
                <a:cs typeface="Verdana"/>
              </a:rPr>
              <a:t>ô</a:t>
            </a:r>
            <a:r>
              <a:rPr sz="3000" spc="345" baseline="13888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3000" spc="-22" baseline="1388" dirty="0">
                <a:solidFill>
                  <a:srgbClr val="221F20"/>
                </a:solidFill>
                <a:latin typeface="Verdana"/>
                <a:cs typeface="Verdana"/>
              </a:rPr>
              <a:t>i</a:t>
            </a:r>
            <a:r>
              <a:rPr sz="3000" spc="-209" baseline="1388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3000" baseline="1388" dirty="0">
                <a:solidFill>
                  <a:srgbClr val="221F20"/>
                </a:solidFill>
                <a:latin typeface="Verdana"/>
                <a:cs typeface="Verdana"/>
              </a:rPr>
              <a:t>tác</a:t>
            </a:r>
            <a:r>
              <a:rPr sz="3000" spc="-209" baseline="1388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3000" spc="-135" baseline="1388" dirty="0">
                <a:solidFill>
                  <a:srgbClr val="221F20"/>
                </a:solidFill>
                <a:latin typeface="Verdana"/>
                <a:cs typeface="Verdana"/>
              </a:rPr>
              <a:t>p</a:t>
            </a:r>
            <a:r>
              <a:rPr sz="2000" spc="-90" dirty="0">
                <a:solidFill>
                  <a:srgbClr val="221F20"/>
                </a:solidFill>
                <a:latin typeface="Verdana"/>
                <a:cs typeface="Verdana"/>
              </a:rPr>
              <a:t>hù</a:t>
            </a:r>
            <a:r>
              <a:rPr sz="2000" spc="-14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221F20"/>
                </a:solidFill>
                <a:latin typeface="Verdana"/>
                <a:cs typeface="Verdana"/>
              </a:rPr>
              <a:t>h</a:t>
            </a:r>
            <a:r>
              <a:rPr sz="2000" spc="-25" dirty="0">
                <a:solidFill>
                  <a:srgbClr val="221F20"/>
                </a:solidFill>
                <a:latin typeface="Noto Sans"/>
                <a:cs typeface="Noto Sans"/>
              </a:rPr>
              <a:t>ợ</a:t>
            </a:r>
            <a:r>
              <a:rPr sz="2000" spc="-25" dirty="0">
                <a:solidFill>
                  <a:srgbClr val="221F20"/>
                </a:solidFill>
                <a:latin typeface="Verdana"/>
                <a:cs typeface="Verdana"/>
              </a:rPr>
              <a:t>p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383322" y="8988493"/>
            <a:ext cx="28860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21F20"/>
                </a:solidFill>
                <a:latin typeface="Verdana"/>
                <a:cs typeface="Verdana"/>
              </a:rPr>
              <a:t>Hô</a:t>
            </a:r>
            <a:r>
              <a:rPr sz="3000" baseline="12500" dirty="0">
                <a:solidFill>
                  <a:srgbClr val="221F20"/>
                </a:solidFill>
                <a:latin typeface="Verdana"/>
                <a:cs typeface="Verdana"/>
              </a:rPr>
              <a:t>̃</a:t>
            </a:r>
            <a:r>
              <a:rPr sz="3000" spc="75" baseline="125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221F20"/>
                </a:solidFill>
                <a:latin typeface="Verdana"/>
                <a:cs typeface="Verdana"/>
              </a:rPr>
              <a:t>tr</a:t>
            </a:r>
            <a:r>
              <a:rPr sz="2000" spc="-35" dirty="0">
                <a:solidFill>
                  <a:srgbClr val="221F20"/>
                </a:solidFill>
                <a:latin typeface="Noto Sans"/>
                <a:cs typeface="Noto Sans"/>
              </a:rPr>
              <a:t>ợ</a:t>
            </a:r>
            <a:r>
              <a:rPr sz="2000" spc="15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2000" dirty="0">
                <a:solidFill>
                  <a:srgbClr val="221F20"/>
                </a:solidFill>
                <a:latin typeface="Verdana"/>
                <a:cs typeface="Verdana"/>
              </a:rPr>
              <a:t>set</a:t>
            </a:r>
            <a:r>
              <a:rPr sz="2000" spc="-17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60" dirty="0">
                <a:solidFill>
                  <a:srgbClr val="221F20"/>
                </a:solidFill>
                <a:latin typeface="Verdana"/>
                <a:cs typeface="Verdana"/>
              </a:rPr>
              <a:t>up</a:t>
            </a:r>
            <a:r>
              <a:rPr sz="2000" spc="-14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21F20"/>
                </a:solidFill>
                <a:latin typeface="Verdana"/>
                <a:cs typeface="Verdana"/>
              </a:rPr>
              <a:t>cu</a:t>
            </a:r>
            <a:r>
              <a:rPr sz="2000" dirty="0">
                <a:solidFill>
                  <a:srgbClr val="221F20"/>
                </a:solidFill>
                <a:latin typeface="Noto Sans"/>
                <a:cs typeface="Noto Sans"/>
              </a:rPr>
              <a:t>ộ</a:t>
            </a:r>
            <a:r>
              <a:rPr sz="2000" dirty="0">
                <a:solidFill>
                  <a:srgbClr val="221F20"/>
                </a:solidFill>
                <a:latin typeface="Verdana"/>
                <a:cs typeface="Verdana"/>
              </a:rPr>
              <a:t>c</a:t>
            </a:r>
            <a:r>
              <a:rPr sz="2000" spc="-1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221F20"/>
                </a:solidFill>
                <a:latin typeface="Verdana"/>
                <a:cs typeface="Verdana"/>
              </a:rPr>
              <a:t>h</a:t>
            </a:r>
            <a:r>
              <a:rPr sz="2000" spc="-25" dirty="0">
                <a:solidFill>
                  <a:srgbClr val="221F20"/>
                </a:solidFill>
                <a:latin typeface="Noto Sans"/>
                <a:cs typeface="Noto Sans"/>
              </a:rPr>
              <a:t>ọ</a:t>
            </a:r>
            <a:r>
              <a:rPr sz="2000" spc="-25" dirty="0">
                <a:solidFill>
                  <a:srgbClr val="221F20"/>
                </a:solidFill>
                <a:latin typeface="Verdana"/>
                <a:cs typeface="Verdana"/>
              </a:rPr>
              <a:t>p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title"/>
          </p:nvPr>
        </p:nvSpPr>
        <p:spPr>
          <a:xfrm>
            <a:off x="9324169" y="249360"/>
            <a:ext cx="8694420" cy="800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50" u="none" spc="275" dirty="0">
                <a:solidFill>
                  <a:srgbClr val="307B46"/>
                </a:solidFill>
              </a:rPr>
              <a:t>QUY</a:t>
            </a:r>
            <a:r>
              <a:rPr sz="5050" u="none" spc="-50" dirty="0">
                <a:solidFill>
                  <a:srgbClr val="307B46"/>
                </a:solidFill>
              </a:rPr>
              <a:t> </a:t>
            </a:r>
            <a:r>
              <a:rPr sz="5050" u="none" spc="430" dirty="0">
                <a:solidFill>
                  <a:srgbClr val="307B46"/>
                </a:solidFill>
              </a:rPr>
              <a:t>TRÌNH</a:t>
            </a:r>
            <a:r>
              <a:rPr sz="5050" u="none" spc="-45" dirty="0">
                <a:solidFill>
                  <a:srgbClr val="307B46"/>
                </a:solidFill>
              </a:rPr>
              <a:t> </a:t>
            </a:r>
            <a:r>
              <a:rPr sz="5050" u="none" spc="365" dirty="0">
                <a:solidFill>
                  <a:srgbClr val="307B46"/>
                </a:solidFill>
              </a:rPr>
              <a:t>KIN</a:t>
            </a:r>
            <a:r>
              <a:rPr sz="5050" u="heavy" spc="365" dirty="0">
                <a:solidFill>
                  <a:srgbClr val="307B46"/>
                </a:solidFill>
                <a:uFill>
                  <a:solidFill>
                    <a:srgbClr val="307B46"/>
                  </a:solidFill>
                </a:uFill>
              </a:rPr>
              <a:t>H</a:t>
            </a:r>
            <a:r>
              <a:rPr sz="5050" u="heavy" spc="-45" dirty="0">
                <a:solidFill>
                  <a:srgbClr val="307B46"/>
                </a:solidFill>
                <a:uFill>
                  <a:solidFill>
                    <a:srgbClr val="307B46"/>
                  </a:solidFill>
                </a:uFill>
              </a:rPr>
              <a:t> </a:t>
            </a:r>
            <a:r>
              <a:rPr sz="5050" u="heavy" spc="500" dirty="0">
                <a:solidFill>
                  <a:srgbClr val="307B46"/>
                </a:solidFill>
                <a:uFill>
                  <a:solidFill>
                    <a:srgbClr val="307B46"/>
                  </a:solidFill>
                </a:uFill>
              </a:rPr>
              <a:t>DOANH</a:t>
            </a:r>
            <a:endParaRPr sz="5050"/>
          </a:p>
        </p:txBody>
      </p:sp>
      <p:sp>
        <p:nvSpPr>
          <p:cNvPr id="74" name="object 74"/>
          <p:cNvSpPr/>
          <p:nvPr/>
        </p:nvSpPr>
        <p:spPr>
          <a:xfrm>
            <a:off x="15327507" y="1247558"/>
            <a:ext cx="2646045" cy="47625"/>
          </a:xfrm>
          <a:custGeom>
            <a:avLst/>
            <a:gdLst/>
            <a:ahLst/>
            <a:cxnLst/>
            <a:rect l="l" t="t" r="r" b="b"/>
            <a:pathLst>
              <a:path w="2646044" h="47625">
                <a:moveTo>
                  <a:pt x="2645909" y="47625"/>
                </a:moveTo>
                <a:lnTo>
                  <a:pt x="0" y="47625"/>
                </a:lnTo>
                <a:lnTo>
                  <a:pt x="0" y="0"/>
                </a:lnTo>
                <a:lnTo>
                  <a:pt x="2645909" y="0"/>
                </a:lnTo>
                <a:lnTo>
                  <a:pt x="2645909" y="47625"/>
                </a:lnTo>
                <a:close/>
              </a:path>
            </a:pathLst>
          </a:custGeom>
          <a:solidFill>
            <a:srgbClr val="307B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09"/>
              <a:ext cx="872642" cy="20192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30158" y="1211311"/>
              <a:ext cx="6428105" cy="47625"/>
            </a:xfrm>
            <a:custGeom>
              <a:avLst/>
              <a:gdLst/>
              <a:ahLst/>
              <a:cxnLst/>
              <a:rect l="l" t="t" r="r" b="b"/>
              <a:pathLst>
                <a:path w="6428105" h="47625">
                  <a:moveTo>
                    <a:pt x="6427708" y="47625"/>
                  </a:moveTo>
                  <a:lnTo>
                    <a:pt x="0" y="47625"/>
                  </a:lnTo>
                  <a:lnTo>
                    <a:pt x="0" y="0"/>
                  </a:lnTo>
                  <a:lnTo>
                    <a:pt x="6427708" y="0"/>
                  </a:lnTo>
                  <a:lnTo>
                    <a:pt x="6427708" y="47625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68990" y="237874"/>
            <a:ext cx="6743065" cy="800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50" u="heavy" spc="515" dirty="0">
                <a:solidFill>
                  <a:srgbClr val="307B46"/>
                </a:solidFill>
                <a:uFill>
                  <a:solidFill>
                    <a:srgbClr val="307B46"/>
                  </a:solidFill>
                </a:uFill>
              </a:rPr>
              <a:t>HƯỚNG</a:t>
            </a:r>
            <a:r>
              <a:rPr sz="5050" u="heavy" spc="-40" dirty="0">
                <a:solidFill>
                  <a:srgbClr val="307B46"/>
                </a:solidFill>
                <a:uFill>
                  <a:solidFill>
                    <a:srgbClr val="307B46"/>
                  </a:solidFill>
                </a:uFill>
              </a:rPr>
              <a:t> </a:t>
            </a:r>
            <a:r>
              <a:rPr sz="5050" u="heavy" spc="455" dirty="0">
                <a:solidFill>
                  <a:srgbClr val="307B46"/>
                </a:solidFill>
                <a:uFill>
                  <a:solidFill>
                    <a:srgbClr val="307B46"/>
                  </a:solidFill>
                </a:uFill>
              </a:rPr>
              <a:t>PHÂN</a:t>
            </a:r>
            <a:r>
              <a:rPr sz="5050" u="heavy" spc="-35" dirty="0">
                <a:solidFill>
                  <a:srgbClr val="307B46"/>
                </a:solidFill>
                <a:uFill>
                  <a:solidFill>
                    <a:srgbClr val="307B46"/>
                  </a:solidFill>
                </a:uFill>
              </a:rPr>
              <a:t> </a:t>
            </a:r>
            <a:r>
              <a:rPr sz="5050" u="heavy" spc="425" dirty="0">
                <a:solidFill>
                  <a:srgbClr val="307B46"/>
                </a:solidFill>
                <a:uFill>
                  <a:solidFill>
                    <a:srgbClr val="307B46"/>
                  </a:solidFill>
                </a:uFill>
              </a:rPr>
              <a:t>TÍCH</a:t>
            </a:r>
            <a:endParaRPr sz="5050"/>
          </a:p>
        </p:txBody>
      </p:sp>
      <p:sp>
        <p:nvSpPr>
          <p:cNvPr id="6" name="object 6"/>
          <p:cNvSpPr txBox="1"/>
          <p:nvPr/>
        </p:nvSpPr>
        <p:spPr>
          <a:xfrm>
            <a:off x="365695" y="5268833"/>
            <a:ext cx="2907665" cy="1189990"/>
          </a:xfrm>
          <a:prstGeom prst="rect">
            <a:avLst/>
          </a:prstGeom>
          <a:solidFill>
            <a:srgbClr val="5B7461"/>
          </a:solidFill>
        </p:spPr>
        <p:txBody>
          <a:bodyPr vert="horz" wrap="square" lIns="0" tIns="33020" rIns="0" bIns="0" rtlCol="0">
            <a:spAutoFit/>
          </a:bodyPr>
          <a:lstStyle/>
          <a:p>
            <a:pPr marL="469265" marR="462280" algn="ctr">
              <a:lnSpc>
                <a:spcPct val="115599"/>
              </a:lnSpc>
              <a:spcBef>
                <a:spcPts val="260"/>
              </a:spcBef>
            </a:pPr>
            <a:r>
              <a:rPr sz="2000" b="1" spc="-195" dirty="0">
                <a:solidFill>
                  <a:srgbClr val="D3C6C6"/>
                </a:solidFill>
                <a:latin typeface="Verdana"/>
                <a:cs typeface="Verdana"/>
              </a:rPr>
              <a:t>Phân</a:t>
            </a:r>
            <a:r>
              <a:rPr sz="2000" b="1" spc="-140" dirty="0">
                <a:solidFill>
                  <a:srgbClr val="D3C6C6"/>
                </a:solidFill>
                <a:latin typeface="Verdana"/>
                <a:cs typeface="Verdana"/>
              </a:rPr>
              <a:t> </a:t>
            </a:r>
            <a:r>
              <a:rPr sz="2000" b="1" spc="-130" dirty="0">
                <a:solidFill>
                  <a:srgbClr val="D3C6C6"/>
                </a:solidFill>
                <a:latin typeface="Verdana"/>
                <a:cs typeface="Verdana"/>
              </a:rPr>
              <a:t>tích</a:t>
            </a:r>
            <a:r>
              <a:rPr sz="2000" b="1" spc="-135" dirty="0">
                <a:solidFill>
                  <a:srgbClr val="D3C6C6"/>
                </a:solidFill>
                <a:latin typeface="Verdana"/>
                <a:cs typeface="Verdana"/>
              </a:rPr>
              <a:t> </a:t>
            </a:r>
            <a:r>
              <a:rPr sz="2000" b="1" spc="-190" dirty="0">
                <a:solidFill>
                  <a:srgbClr val="D3C6C6"/>
                </a:solidFill>
                <a:latin typeface="Verdana"/>
                <a:cs typeface="Verdana"/>
              </a:rPr>
              <a:t>HDKD </a:t>
            </a:r>
            <a:r>
              <a:rPr sz="2000" b="1" spc="-95" dirty="0">
                <a:solidFill>
                  <a:srgbClr val="D3C6C6"/>
                </a:solidFill>
                <a:latin typeface="Verdana"/>
                <a:cs typeface="Verdana"/>
              </a:rPr>
              <a:t>công</a:t>
            </a:r>
            <a:r>
              <a:rPr sz="2000" b="1" spc="-145" dirty="0">
                <a:solidFill>
                  <a:srgbClr val="D3C6C6"/>
                </a:solidFill>
                <a:latin typeface="Verdana"/>
                <a:cs typeface="Verdana"/>
              </a:rPr>
              <a:t> </a:t>
            </a:r>
            <a:r>
              <a:rPr sz="2000" b="1" spc="-180" dirty="0">
                <a:solidFill>
                  <a:srgbClr val="D3C6C6"/>
                </a:solidFill>
                <a:latin typeface="Verdana"/>
                <a:cs typeface="Verdana"/>
              </a:rPr>
              <a:t>ty</a:t>
            </a:r>
            <a:r>
              <a:rPr sz="2000" b="1" spc="-140" dirty="0">
                <a:solidFill>
                  <a:srgbClr val="D3C6C6"/>
                </a:solidFill>
                <a:latin typeface="Verdana"/>
                <a:cs typeface="Verdana"/>
              </a:rPr>
              <a:t> </a:t>
            </a:r>
            <a:r>
              <a:rPr sz="2000" b="1" spc="-20" dirty="0">
                <a:solidFill>
                  <a:srgbClr val="D3C6C6"/>
                </a:solidFill>
                <a:latin typeface="Verdana"/>
                <a:cs typeface="Verdana"/>
              </a:rPr>
              <a:t>Ontop</a:t>
            </a:r>
            <a:endParaRPr sz="2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2000" b="1" spc="-160" dirty="0">
                <a:solidFill>
                  <a:srgbClr val="D3C6C6"/>
                </a:solidFill>
                <a:latin typeface="Verdana"/>
                <a:cs typeface="Verdana"/>
              </a:rPr>
              <a:t>giai</a:t>
            </a:r>
            <a:r>
              <a:rPr sz="2000" b="1" spc="-125" dirty="0">
                <a:solidFill>
                  <a:srgbClr val="D3C6C6"/>
                </a:solidFill>
                <a:latin typeface="Verdana"/>
                <a:cs typeface="Verdana"/>
              </a:rPr>
              <a:t> </a:t>
            </a:r>
            <a:r>
              <a:rPr sz="2000" b="1" spc="-90" dirty="0">
                <a:solidFill>
                  <a:srgbClr val="D3C6C6"/>
                </a:solidFill>
                <a:latin typeface="Noto Sans"/>
                <a:cs typeface="Noto Sans"/>
              </a:rPr>
              <a:t>đ</a:t>
            </a:r>
            <a:r>
              <a:rPr sz="2000" b="1" spc="-90" dirty="0">
                <a:solidFill>
                  <a:srgbClr val="D3C6C6"/>
                </a:solidFill>
                <a:latin typeface="Verdana"/>
                <a:cs typeface="Verdana"/>
              </a:rPr>
              <a:t>o</a:t>
            </a:r>
            <a:r>
              <a:rPr sz="2000" b="1" spc="-90" dirty="0">
                <a:solidFill>
                  <a:srgbClr val="D3C6C6"/>
                </a:solidFill>
                <a:latin typeface="Noto Sans"/>
                <a:cs typeface="Noto Sans"/>
              </a:rPr>
              <a:t>ạ</a:t>
            </a:r>
            <a:r>
              <a:rPr sz="2000" b="1" spc="-90" dirty="0">
                <a:solidFill>
                  <a:srgbClr val="D3C6C6"/>
                </a:solidFill>
                <a:latin typeface="Verdana"/>
                <a:cs typeface="Verdana"/>
              </a:rPr>
              <a:t>n</a:t>
            </a:r>
            <a:r>
              <a:rPr sz="2000" b="1" spc="-120" dirty="0">
                <a:solidFill>
                  <a:srgbClr val="D3C6C6"/>
                </a:solidFill>
                <a:latin typeface="Verdana"/>
                <a:cs typeface="Verdana"/>
              </a:rPr>
              <a:t> </a:t>
            </a:r>
            <a:r>
              <a:rPr sz="2000" b="1" spc="-235" dirty="0">
                <a:solidFill>
                  <a:srgbClr val="D3C6C6"/>
                </a:solidFill>
                <a:latin typeface="Verdana"/>
                <a:cs typeface="Verdana"/>
              </a:rPr>
              <a:t>2019-</a:t>
            </a:r>
            <a:r>
              <a:rPr sz="2000" b="1" spc="-20" dirty="0">
                <a:solidFill>
                  <a:srgbClr val="D3C6C6"/>
                </a:solidFill>
                <a:latin typeface="Verdana"/>
                <a:cs typeface="Verdana"/>
              </a:rPr>
              <a:t>2022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18079" y="7495915"/>
            <a:ext cx="1327785" cy="384810"/>
          </a:xfrm>
          <a:prstGeom prst="rect">
            <a:avLst/>
          </a:prstGeom>
          <a:solidFill>
            <a:srgbClr val="6D958F"/>
          </a:solidFill>
        </p:spPr>
        <p:txBody>
          <a:bodyPr vert="horz" wrap="square" lIns="0" tIns="67945" rIns="0" bIns="0" rtlCol="0">
            <a:spAutoFit/>
          </a:bodyPr>
          <a:lstStyle/>
          <a:p>
            <a:pPr marL="196215">
              <a:lnSpc>
                <a:spcPct val="100000"/>
              </a:lnSpc>
              <a:spcBef>
                <a:spcPts val="535"/>
              </a:spcBef>
            </a:pPr>
            <a:r>
              <a:rPr sz="1500" b="1" spc="-25" dirty="0">
                <a:solidFill>
                  <a:srgbClr val="ECD4D4"/>
                </a:solidFill>
                <a:latin typeface="Verdana"/>
                <a:cs typeface="Verdana"/>
              </a:rPr>
              <a:t>SUPPLIER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8079" y="3847063"/>
            <a:ext cx="1327785" cy="384810"/>
          </a:xfrm>
          <a:prstGeom prst="rect">
            <a:avLst/>
          </a:prstGeom>
          <a:solidFill>
            <a:srgbClr val="6D958F"/>
          </a:solidFill>
        </p:spPr>
        <p:txBody>
          <a:bodyPr vert="horz" wrap="square" lIns="0" tIns="67945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535"/>
              </a:spcBef>
            </a:pPr>
            <a:r>
              <a:rPr sz="1500" b="1" spc="-10" dirty="0">
                <a:solidFill>
                  <a:srgbClr val="ECD4D4"/>
                </a:solidFill>
                <a:latin typeface="Verdana"/>
                <a:cs typeface="Verdana"/>
              </a:rPr>
              <a:t>OVERVIEW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32764" y="1830436"/>
            <a:ext cx="3455035" cy="485140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48260" rIns="0" bIns="0" rtlCol="0">
            <a:spAutoFit/>
          </a:bodyPr>
          <a:lstStyle/>
          <a:p>
            <a:pPr marL="1321435" marR="455295" indent="-893444">
              <a:lnSpc>
                <a:spcPct val="112500"/>
              </a:lnSpc>
              <a:spcBef>
                <a:spcPts val="380"/>
              </a:spcBef>
            </a:pP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L</a:t>
            </a:r>
            <a:r>
              <a:rPr sz="1000" b="1" spc="-65" dirty="0">
                <a:solidFill>
                  <a:srgbClr val="221F20"/>
                </a:solidFill>
                <a:latin typeface="Noto Sans"/>
                <a:cs typeface="Noto Sans"/>
              </a:rPr>
              <a:t>ợ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i </a:t>
            </a:r>
            <a:r>
              <a:rPr sz="1000" b="1" spc="-100" dirty="0">
                <a:solidFill>
                  <a:srgbClr val="221F20"/>
                </a:solidFill>
                <a:latin typeface="Verdana"/>
                <a:cs typeface="Verdana"/>
              </a:rPr>
              <a:t>nhu</a:t>
            </a:r>
            <a:r>
              <a:rPr sz="1000" b="1" spc="-100" dirty="0">
                <a:solidFill>
                  <a:srgbClr val="221F20"/>
                </a:solidFill>
                <a:latin typeface="Noto Sans"/>
                <a:cs typeface="Noto Sans"/>
              </a:rPr>
              <a:t>ậ</a:t>
            </a:r>
            <a:r>
              <a:rPr sz="1000" b="1" spc="-100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liên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0" dirty="0">
                <a:solidFill>
                  <a:srgbClr val="221F20"/>
                </a:solidFill>
                <a:latin typeface="Verdana"/>
                <a:cs typeface="Verdana"/>
              </a:rPr>
              <a:t>quan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t</a:t>
            </a:r>
            <a:r>
              <a:rPr sz="1000" b="1" spc="-185" dirty="0">
                <a:solidFill>
                  <a:srgbClr val="221F20"/>
                </a:solidFill>
                <a:latin typeface="Verdana"/>
                <a:cs typeface="Verdana"/>
              </a:rPr>
              <a:t>o</a:t>
            </a:r>
            <a:r>
              <a:rPr sz="1000" b="1" spc="60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1000" b="1" spc="-1040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1000" b="1" spc="-50" dirty="0">
                <a:solidFill>
                  <a:srgbClr val="221F20"/>
                </a:solidFill>
                <a:latin typeface="Verdana"/>
                <a:cs typeface="Verdana"/>
              </a:rPr>
              <a:t>i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" dirty="0">
                <a:solidFill>
                  <a:srgbClr val="221F20"/>
                </a:solidFill>
                <a:latin typeface="Verdana"/>
                <a:cs typeface="Verdana"/>
              </a:rPr>
              <a:t>các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80" dirty="0">
                <a:solidFill>
                  <a:srgbClr val="221F20"/>
                </a:solidFill>
                <a:latin typeface="Verdana"/>
                <a:cs typeface="Verdana"/>
              </a:rPr>
              <a:t>yê</a:t>
            </a:r>
            <a:r>
              <a:rPr sz="1500" b="1" spc="-120" baseline="13888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1000" b="1" spc="-80" dirty="0">
                <a:solidFill>
                  <a:srgbClr val="221F20"/>
                </a:solidFill>
                <a:latin typeface="Verdana"/>
                <a:cs typeface="Verdana"/>
              </a:rPr>
              <a:t>u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5" dirty="0">
                <a:solidFill>
                  <a:srgbClr val="221F20"/>
                </a:solidFill>
                <a:latin typeface="Verdana"/>
                <a:cs typeface="Verdana"/>
              </a:rPr>
              <a:t>tô</a:t>
            </a:r>
            <a:r>
              <a:rPr sz="1500" b="1" spc="-157" baseline="13888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1500" b="1" spc="97" baseline="13888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50" dirty="0">
                <a:solidFill>
                  <a:srgbClr val="221F20"/>
                </a:solidFill>
                <a:latin typeface="Verdana"/>
                <a:cs typeface="Verdana"/>
              </a:rPr>
              <a:t>còn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5" dirty="0">
                <a:solidFill>
                  <a:srgbClr val="221F20"/>
                </a:solidFill>
                <a:latin typeface="Verdana"/>
                <a:cs typeface="Verdana"/>
              </a:rPr>
              <a:t>l</a:t>
            </a:r>
            <a:r>
              <a:rPr sz="1000" b="1" spc="-25" dirty="0">
                <a:solidFill>
                  <a:srgbClr val="221F20"/>
                </a:solidFill>
                <a:latin typeface="Noto Sans"/>
                <a:cs typeface="Noto Sans"/>
              </a:rPr>
              <a:t>ạ</a:t>
            </a:r>
            <a:r>
              <a:rPr sz="1000" b="1" spc="-25" dirty="0">
                <a:solidFill>
                  <a:srgbClr val="221F20"/>
                </a:solidFill>
                <a:latin typeface="Verdana"/>
                <a:cs typeface="Verdana"/>
              </a:rPr>
              <a:t>i </a:t>
            </a:r>
            <a:r>
              <a:rPr sz="1000" b="1" spc="-120" dirty="0">
                <a:solidFill>
                  <a:srgbClr val="221F20"/>
                </a:solidFill>
                <a:latin typeface="Verdana"/>
                <a:cs typeface="Verdana"/>
              </a:rPr>
              <a:t>nh</a:t>
            </a:r>
            <a:r>
              <a:rPr sz="1000" b="1" spc="-45" dirty="0">
                <a:solidFill>
                  <a:srgbClr val="221F20"/>
                </a:solidFill>
                <a:latin typeface="Verdana"/>
                <a:cs typeface="Verdana"/>
              </a:rPr>
              <a:t>u</a:t>
            </a:r>
            <a:r>
              <a:rPr sz="1000" b="1" spc="-1110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1000" b="1" spc="-14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10" dirty="0">
                <a:solidFill>
                  <a:srgbClr val="221F20"/>
                </a:solidFill>
                <a:latin typeface="Verdana"/>
                <a:cs typeface="Verdana"/>
              </a:rPr>
              <a:t>thê</a:t>
            </a:r>
            <a:r>
              <a:rPr sz="1500" b="1" spc="-165" baseline="13888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1500" b="1" spc="52" baseline="13888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nào?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63381" y="2068308"/>
            <a:ext cx="4876165" cy="5622925"/>
            <a:chOff x="3263381" y="2068308"/>
            <a:chExt cx="4876165" cy="5622925"/>
          </a:xfrm>
        </p:grpSpPr>
        <p:sp>
          <p:nvSpPr>
            <p:cNvPr id="11" name="object 11"/>
            <p:cNvSpPr/>
            <p:nvPr/>
          </p:nvSpPr>
          <p:spPr>
            <a:xfrm>
              <a:off x="3272933" y="4076011"/>
              <a:ext cx="1808480" cy="1788160"/>
            </a:xfrm>
            <a:custGeom>
              <a:avLst/>
              <a:gdLst/>
              <a:ahLst/>
              <a:cxnLst/>
              <a:rect l="l" t="t" r="r" b="b"/>
              <a:pathLst>
                <a:path w="1808479" h="1788160">
                  <a:moveTo>
                    <a:pt x="0" y="1787584"/>
                  </a:moveTo>
                  <a:lnTo>
                    <a:pt x="1807907" y="0"/>
                  </a:lnTo>
                </a:path>
              </a:pathLst>
            </a:custGeom>
            <a:ln w="19049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4612" y="4036350"/>
              <a:ext cx="66233" cy="6615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272906" y="5271812"/>
              <a:ext cx="1795780" cy="591820"/>
            </a:xfrm>
            <a:custGeom>
              <a:avLst/>
              <a:gdLst/>
              <a:ahLst/>
              <a:cxnLst/>
              <a:rect l="l" t="t" r="r" b="b"/>
              <a:pathLst>
                <a:path w="1795779" h="591820">
                  <a:moveTo>
                    <a:pt x="0" y="591740"/>
                  </a:moveTo>
                  <a:lnTo>
                    <a:pt x="1795409" y="0"/>
                  </a:lnTo>
                </a:path>
              </a:pathLst>
            </a:custGeom>
            <a:ln w="19050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4369" y="5233657"/>
              <a:ext cx="64180" cy="7332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272917" y="5863614"/>
              <a:ext cx="1795780" cy="591820"/>
            </a:xfrm>
            <a:custGeom>
              <a:avLst/>
              <a:gdLst/>
              <a:ahLst/>
              <a:cxnLst/>
              <a:rect l="l" t="t" r="r" b="b"/>
              <a:pathLst>
                <a:path w="1795779" h="591820">
                  <a:moveTo>
                    <a:pt x="0" y="0"/>
                  </a:moveTo>
                  <a:lnTo>
                    <a:pt x="1795409" y="591740"/>
                  </a:lnTo>
                </a:path>
              </a:pathLst>
            </a:custGeom>
            <a:ln w="19050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4380" y="6420181"/>
              <a:ext cx="64180" cy="7332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272920" y="5863596"/>
              <a:ext cx="1808480" cy="1788160"/>
            </a:xfrm>
            <a:custGeom>
              <a:avLst/>
              <a:gdLst/>
              <a:ahLst/>
              <a:cxnLst/>
              <a:rect l="l" t="t" r="r" b="b"/>
              <a:pathLst>
                <a:path w="1808479" h="1788159">
                  <a:moveTo>
                    <a:pt x="0" y="0"/>
                  </a:moveTo>
                  <a:lnTo>
                    <a:pt x="1807907" y="1787584"/>
                  </a:lnTo>
                </a:path>
              </a:pathLst>
            </a:custGeom>
            <a:ln w="19049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4598" y="7624684"/>
              <a:ext cx="66233" cy="6615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449834" y="2076423"/>
              <a:ext cx="1684020" cy="1968500"/>
            </a:xfrm>
            <a:custGeom>
              <a:avLst/>
              <a:gdLst/>
              <a:ahLst/>
              <a:cxnLst/>
              <a:rect l="l" t="t" r="r" b="b"/>
              <a:pathLst>
                <a:path w="1684020" h="1968500">
                  <a:moveTo>
                    <a:pt x="53708" y="1939315"/>
                  </a:moveTo>
                  <a:lnTo>
                    <a:pt x="24701" y="1914613"/>
                  </a:lnTo>
                  <a:lnTo>
                    <a:pt x="0" y="1943620"/>
                  </a:lnTo>
                  <a:lnTo>
                    <a:pt x="29006" y="1968322"/>
                  </a:lnTo>
                  <a:lnTo>
                    <a:pt x="53708" y="1939315"/>
                  </a:lnTo>
                  <a:close/>
                </a:path>
                <a:path w="1684020" h="1968500">
                  <a:moveTo>
                    <a:pt x="103111" y="1881289"/>
                  </a:moveTo>
                  <a:lnTo>
                    <a:pt x="74104" y="1856587"/>
                  </a:lnTo>
                  <a:lnTo>
                    <a:pt x="49403" y="1885607"/>
                  </a:lnTo>
                  <a:lnTo>
                    <a:pt x="78409" y="1910295"/>
                  </a:lnTo>
                  <a:lnTo>
                    <a:pt x="103111" y="1881289"/>
                  </a:lnTo>
                  <a:close/>
                </a:path>
                <a:path w="1684020" h="1968500">
                  <a:moveTo>
                    <a:pt x="152514" y="1823275"/>
                  </a:moveTo>
                  <a:lnTo>
                    <a:pt x="123494" y="1798574"/>
                  </a:lnTo>
                  <a:lnTo>
                    <a:pt x="98806" y="1827580"/>
                  </a:lnTo>
                  <a:lnTo>
                    <a:pt x="127812" y="1852282"/>
                  </a:lnTo>
                  <a:lnTo>
                    <a:pt x="152514" y="1823275"/>
                  </a:lnTo>
                  <a:close/>
                </a:path>
                <a:path w="1684020" h="1968500">
                  <a:moveTo>
                    <a:pt x="201904" y="1765249"/>
                  </a:moveTo>
                  <a:lnTo>
                    <a:pt x="172897" y="1740560"/>
                  </a:lnTo>
                  <a:lnTo>
                    <a:pt x="148196" y="1769567"/>
                  </a:lnTo>
                  <a:lnTo>
                    <a:pt x="177203" y="1794268"/>
                  </a:lnTo>
                  <a:lnTo>
                    <a:pt x="201904" y="1765249"/>
                  </a:lnTo>
                  <a:close/>
                </a:path>
                <a:path w="1684020" h="1968500">
                  <a:moveTo>
                    <a:pt x="251307" y="1707235"/>
                  </a:moveTo>
                  <a:lnTo>
                    <a:pt x="222300" y="1682534"/>
                  </a:lnTo>
                  <a:lnTo>
                    <a:pt x="197599" y="1711540"/>
                  </a:lnTo>
                  <a:lnTo>
                    <a:pt x="226606" y="1736242"/>
                  </a:lnTo>
                  <a:lnTo>
                    <a:pt x="251307" y="1707235"/>
                  </a:lnTo>
                  <a:close/>
                </a:path>
                <a:path w="1684020" h="1968500">
                  <a:moveTo>
                    <a:pt x="300710" y="1649222"/>
                  </a:moveTo>
                  <a:lnTo>
                    <a:pt x="271691" y="1624520"/>
                  </a:lnTo>
                  <a:lnTo>
                    <a:pt x="247002" y="1653527"/>
                  </a:lnTo>
                  <a:lnTo>
                    <a:pt x="276009" y="1678228"/>
                  </a:lnTo>
                  <a:lnTo>
                    <a:pt x="300710" y="1649222"/>
                  </a:lnTo>
                  <a:close/>
                </a:path>
                <a:path w="1684020" h="1968500">
                  <a:moveTo>
                    <a:pt x="350100" y="1591195"/>
                  </a:moveTo>
                  <a:lnTo>
                    <a:pt x="321094" y="1566494"/>
                  </a:lnTo>
                  <a:lnTo>
                    <a:pt x="296392" y="1595513"/>
                  </a:lnTo>
                  <a:lnTo>
                    <a:pt x="325412" y="1620202"/>
                  </a:lnTo>
                  <a:lnTo>
                    <a:pt x="350100" y="1591195"/>
                  </a:lnTo>
                  <a:close/>
                </a:path>
                <a:path w="1684020" h="1968500">
                  <a:moveTo>
                    <a:pt x="399503" y="1533182"/>
                  </a:moveTo>
                  <a:lnTo>
                    <a:pt x="370497" y="1508480"/>
                  </a:lnTo>
                  <a:lnTo>
                    <a:pt x="345795" y="1537487"/>
                  </a:lnTo>
                  <a:lnTo>
                    <a:pt x="374802" y="1562188"/>
                  </a:lnTo>
                  <a:lnTo>
                    <a:pt x="399503" y="1533182"/>
                  </a:lnTo>
                  <a:close/>
                </a:path>
                <a:path w="1684020" h="1968500">
                  <a:moveTo>
                    <a:pt x="448906" y="1475155"/>
                  </a:moveTo>
                  <a:lnTo>
                    <a:pt x="419900" y="1450467"/>
                  </a:lnTo>
                  <a:lnTo>
                    <a:pt x="395198" y="1479473"/>
                  </a:lnTo>
                  <a:lnTo>
                    <a:pt x="424205" y="1504175"/>
                  </a:lnTo>
                  <a:lnTo>
                    <a:pt x="448906" y="1475155"/>
                  </a:lnTo>
                  <a:close/>
                </a:path>
                <a:path w="1684020" h="1968500">
                  <a:moveTo>
                    <a:pt x="498309" y="1417142"/>
                  </a:moveTo>
                  <a:lnTo>
                    <a:pt x="469290" y="1392440"/>
                  </a:lnTo>
                  <a:lnTo>
                    <a:pt x="444588" y="1421447"/>
                  </a:lnTo>
                  <a:lnTo>
                    <a:pt x="473608" y="1446149"/>
                  </a:lnTo>
                  <a:lnTo>
                    <a:pt x="498309" y="1417142"/>
                  </a:lnTo>
                  <a:close/>
                </a:path>
                <a:path w="1684020" h="1968500">
                  <a:moveTo>
                    <a:pt x="547700" y="1359128"/>
                  </a:moveTo>
                  <a:lnTo>
                    <a:pt x="518693" y="1334427"/>
                  </a:lnTo>
                  <a:lnTo>
                    <a:pt x="493991" y="1363433"/>
                  </a:lnTo>
                  <a:lnTo>
                    <a:pt x="522998" y="1388135"/>
                  </a:lnTo>
                  <a:lnTo>
                    <a:pt x="547700" y="1359128"/>
                  </a:lnTo>
                  <a:close/>
                </a:path>
                <a:path w="1684020" h="1968500">
                  <a:moveTo>
                    <a:pt x="597103" y="1301102"/>
                  </a:moveTo>
                  <a:lnTo>
                    <a:pt x="568096" y="1276400"/>
                  </a:lnTo>
                  <a:lnTo>
                    <a:pt x="543394" y="1305420"/>
                  </a:lnTo>
                  <a:lnTo>
                    <a:pt x="572401" y="1330109"/>
                  </a:lnTo>
                  <a:lnTo>
                    <a:pt x="597103" y="1301102"/>
                  </a:lnTo>
                  <a:close/>
                </a:path>
                <a:path w="1684020" h="1968500">
                  <a:moveTo>
                    <a:pt x="646506" y="1243088"/>
                  </a:moveTo>
                  <a:lnTo>
                    <a:pt x="617486" y="1218387"/>
                  </a:lnTo>
                  <a:lnTo>
                    <a:pt x="592797" y="1247394"/>
                  </a:lnTo>
                  <a:lnTo>
                    <a:pt x="621804" y="1272095"/>
                  </a:lnTo>
                  <a:lnTo>
                    <a:pt x="646506" y="1243088"/>
                  </a:lnTo>
                  <a:close/>
                </a:path>
                <a:path w="1684020" h="1968500">
                  <a:moveTo>
                    <a:pt x="695896" y="1185062"/>
                  </a:moveTo>
                  <a:lnTo>
                    <a:pt x="666889" y="1160373"/>
                  </a:lnTo>
                  <a:lnTo>
                    <a:pt x="642188" y="1189380"/>
                  </a:lnTo>
                  <a:lnTo>
                    <a:pt x="671207" y="1214081"/>
                  </a:lnTo>
                  <a:lnTo>
                    <a:pt x="695896" y="1185062"/>
                  </a:lnTo>
                  <a:close/>
                </a:path>
                <a:path w="1684020" h="1968500">
                  <a:moveTo>
                    <a:pt x="745299" y="1127048"/>
                  </a:moveTo>
                  <a:lnTo>
                    <a:pt x="716292" y="1102347"/>
                  </a:lnTo>
                  <a:lnTo>
                    <a:pt x="691591" y="1131354"/>
                  </a:lnTo>
                  <a:lnTo>
                    <a:pt x="720598" y="1156055"/>
                  </a:lnTo>
                  <a:lnTo>
                    <a:pt x="745299" y="1127048"/>
                  </a:lnTo>
                  <a:close/>
                </a:path>
                <a:path w="1684020" h="1968500">
                  <a:moveTo>
                    <a:pt x="794702" y="1069035"/>
                  </a:moveTo>
                  <a:lnTo>
                    <a:pt x="765695" y="1044333"/>
                  </a:lnTo>
                  <a:lnTo>
                    <a:pt x="740994" y="1073340"/>
                  </a:lnTo>
                  <a:lnTo>
                    <a:pt x="770001" y="1098042"/>
                  </a:lnTo>
                  <a:lnTo>
                    <a:pt x="794702" y="1069035"/>
                  </a:lnTo>
                  <a:close/>
                </a:path>
                <a:path w="1684020" h="1968500">
                  <a:moveTo>
                    <a:pt x="844092" y="1011008"/>
                  </a:moveTo>
                  <a:lnTo>
                    <a:pt x="815086" y="986307"/>
                  </a:lnTo>
                  <a:lnTo>
                    <a:pt x="790384" y="1015326"/>
                  </a:lnTo>
                  <a:lnTo>
                    <a:pt x="819404" y="1040028"/>
                  </a:lnTo>
                  <a:lnTo>
                    <a:pt x="844092" y="1011008"/>
                  </a:lnTo>
                  <a:close/>
                </a:path>
                <a:path w="1684020" h="1968500">
                  <a:moveTo>
                    <a:pt x="893495" y="952995"/>
                  </a:moveTo>
                  <a:lnTo>
                    <a:pt x="864489" y="928293"/>
                  </a:lnTo>
                  <a:lnTo>
                    <a:pt x="839787" y="957300"/>
                  </a:lnTo>
                  <a:lnTo>
                    <a:pt x="868794" y="982002"/>
                  </a:lnTo>
                  <a:lnTo>
                    <a:pt x="893495" y="952995"/>
                  </a:lnTo>
                  <a:close/>
                </a:path>
                <a:path w="1684020" h="1968500">
                  <a:moveTo>
                    <a:pt x="942898" y="894981"/>
                  </a:moveTo>
                  <a:lnTo>
                    <a:pt x="913892" y="870280"/>
                  </a:lnTo>
                  <a:lnTo>
                    <a:pt x="889190" y="899287"/>
                  </a:lnTo>
                  <a:lnTo>
                    <a:pt x="918197" y="923988"/>
                  </a:lnTo>
                  <a:lnTo>
                    <a:pt x="942898" y="894981"/>
                  </a:lnTo>
                  <a:close/>
                </a:path>
                <a:path w="1684020" h="1968500">
                  <a:moveTo>
                    <a:pt x="992301" y="836955"/>
                  </a:moveTo>
                  <a:lnTo>
                    <a:pt x="963282" y="812253"/>
                  </a:lnTo>
                  <a:lnTo>
                    <a:pt x="938593" y="841260"/>
                  </a:lnTo>
                  <a:lnTo>
                    <a:pt x="967600" y="865962"/>
                  </a:lnTo>
                  <a:lnTo>
                    <a:pt x="992301" y="836955"/>
                  </a:lnTo>
                  <a:close/>
                </a:path>
                <a:path w="1684020" h="1968500">
                  <a:moveTo>
                    <a:pt x="1041692" y="778941"/>
                  </a:moveTo>
                  <a:lnTo>
                    <a:pt x="1012685" y="754240"/>
                  </a:lnTo>
                  <a:lnTo>
                    <a:pt x="987983" y="783247"/>
                  </a:lnTo>
                  <a:lnTo>
                    <a:pt x="1016990" y="807948"/>
                  </a:lnTo>
                  <a:lnTo>
                    <a:pt x="1041692" y="778941"/>
                  </a:lnTo>
                  <a:close/>
                </a:path>
                <a:path w="1684020" h="1968500">
                  <a:moveTo>
                    <a:pt x="1091095" y="720915"/>
                  </a:moveTo>
                  <a:lnTo>
                    <a:pt x="1062088" y="696226"/>
                  </a:lnTo>
                  <a:lnTo>
                    <a:pt x="1037386" y="725233"/>
                  </a:lnTo>
                  <a:lnTo>
                    <a:pt x="1066393" y="749935"/>
                  </a:lnTo>
                  <a:lnTo>
                    <a:pt x="1091095" y="720915"/>
                  </a:lnTo>
                  <a:close/>
                </a:path>
                <a:path w="1684020" h="1968500">
                  <a:moveTo>
                    <a:pt x="1140498" y="662901"/>
                  </a:moveTo>
                  <a:lnTo>
                    <a:pt x="1111491" y="638200"/>
                  </a:lnTo>
                  <a:lnTo>
                    <a:pt x="1086789" y="667207"/>
                  </a:lnTo>
                  <a:lnTo>
                    <a:pt x="1115796" y="691908"/>
                  </a:lnTo>
                  <a:lnTo>
                    <a:pt x="1140498" y="662901"/>
                  </a:lnTo>
                  <a:close/>
                </a:path>
                <a:path w="1684020" h="1968500">
                  <a:moveTo>
                    <a:pt x="1189888" y="604888"/>
                  </a:moveTo>
                  <a:lnTo>
                    <a:pt x="1160881" y="580186"/>
                  </a:lnTo>
                  <a:lnTo>
                    <a:pt x="1136180" y="609193"/>
                  </a:lnTo>
                  <a:lnTo>
                    <a:pt x="1165199" y="633895"/>
                  </a:lnTo>
                  <a:lnTo>
                    <a:pt x="1189888" y="604888"/>
                  </a:lnTo>
                  <a:close/>
                </a:path>
                <a:path w="1684020" h="1968500">
                  <a:moveTo>
                    <a:pt x="1239291" y="546862"/>
                  </a:moveTo>
                  <a:lnTo>
                    <a:pt x="1210284" y="522160"/>
                  </a:lnTo>
                  <a:lnTo>
                    <a:pt x="1185583" y="551180"/>
                  </a:lnTo>
                  <a:lnTo>
                    <a:pt x="1214589" y="575868"/>
                  </a:lnTo>
                  <a:lnTo>
                    <a:pt x="1239291" y="546862"/>
                  </a:lnTo>
                  <a:close/>
                </a:path>
                <a:path w="1684020" h="1968500">
                  <a:moveTo>
                    <a:pt x="1288694" y="488848"/>
                  </a:moveTo>
                  <a:lnTo>
                    <a:pt x="1259687" y="464146"/>
                  </a:lnTo>
                  <a:lnTo>
                    <a:pt x="1234986" y="493153"/>
                  </a:lnTo>
                  <a:lnTo>
                    <a:pt x="1263992" y="517855"/>
                  </a:lnTo>
                  <a:lnTo>
                    <a:pt x="1288694" y="488848"/>
                  </a:lnTo>
                  <a:close/>
                </a:path>
                <a:path w="1684020" h="1968500">
                  <a:moveTo>
                    <a:pt x="1338097" y="430822"/>
                  </a:moveTo>
                  <a:lnTo>
                    <a:pt x="1309077" y="406133"/>
                  </a:lnTo>
                  <a:lnTo>
                    <a:pt x="1284389" y="435140"/>
                  </a:lnTo>
                  <a:lnTo>
                    <a:pt x="1313395" y="459841"/>
                  </a:lnTo>
                  <a:lnTo>
                    <a:pt x="1338097" y="430822"/>
                  </a:lnTo>
                  <a:close/>
                </a:path>
                <a:path w="1684020" h="1968500">
                  <a:moveTo>
                    <a:pt x="1387487" y="372808"/>
                  </a:moveTo>
                  <a:lnTo>
                    <a:pt x="1358480" y="348107"/>
                  </a:lnTo>
                  <a:lnTo>
                    <a:pt x="1333779" y="377113"/>
                  </a:lnTo>
                  <a:lnTo>
                    <a:pt x="1362786" y="401815"/>
                  </a:lnTo>
                  <a:lnTo>
                    <a:pt x="1387487" y="372808"/>
                  </a:lnTo>
                  <a:close/>
                </a:path>
                <a:path w="1684020" h="1968500">
                  <a:moveTo>
                    <a:pt x="1436890" y="314794"/>
                  </a:moveTo>
                  <a:lnTo>
                    <a:pt x="1407883" y="290093"/>
                  </a:lnTo>
                  <a:lnTo>
                    <a:pt x="1383182" y="319100"/>
                  </a:lnTo>
                  <a:lnTo>
                    <a:pt x="1412189" y="343801"/>
                  </a:lnTo>
                  <a:lnTo>
                    <a:pt x="1436890" y="314794"/>
                  </a:lnTo>
                  <a:close/>
                </a:path>
                <a:path w="1684020" h="1968500">
                  <a:moveTo>
                    <a:pt x="1486293" y="256768"/>
                  </a:moveTo>
                  <a:lnTo>
                    <a:pt x="1457286" y="232067"/>
                  </a:lnTo>
                  <a:lnTo>
                    <a:pt x="1432585" y="261086"/>
                  </a:lnTo>
                  <a:lnTo>
                    <a:pt x="1461592" y="285775"/>
                  </a:lnTo>
                  <a:lnTo>
                    <a:pt x="1486293" y="256768"/>
                  </a:lnTo>
                  <a:close/>
                </a:path>
                <a:path w="1684020" h="1968500">
                  <a:moveTo>
                    <a:pt x="1535684" y="198755"/>
                  </a:moveTo>
                  <a:lnTo>
                    <a:pt x="1506677" y="174053"/>
                  </a:lnTo>
                  <a:lnTo>
                    <a:pt x="1481975" y="203060"/>
                  </a:lnTo>
                  <a:lnTo>
                    <a:pt x="1510995" y="227761"/>
                  </a:lnTo>
                  <a:lnTo>
                    <a:pt x="1535684" y="198755"/>
                  </a:lnTo>
                  <a:close/>
                </a:path>
                <a:path w="1684020" h="1968500">
                  <a:moveTo>
                    <a:pt x="1585087" y="140728"/>
                  </a:moveTo>
                  <a:lnTo>
                    <a:pt x="1556080" y="116039"/>
                  </a:lnTo>
                  <a:lnTo>
                    <a:pt x="1531378" y="145046"/>
                  </a:lnTo>
                  <a:lnTo>
                    <a:pt x="1560385" y="169748"/>
                  </a:lnTo>
                  <a:lnTo>
                    <a:pt x="1585087" y="140728"/>
                  </a:lnTo>
                  <a:close/>
                </a:path>
                <a:path w="1684020" h="1968500">
                  <a:moveTo>
                    <a:pt x="1634490" y="82715"/>
                  </a:moveTo>
                  <a:lnTo>
                    <a:pt x="1605483" y="58013"/>
                  </a:lnTo>
                  <a:lnTo>
                    <a:pt x="1580781" y="87020"/>
                  </a:lnTo>
                  <a:lnTo>
                    <a:pt x="1609788" y="111721"/>
                  </a:lnTo>
                  <a:lnTo>
                    <a:pt x="1634490" y="82715"/>
                  </a:lnTo>
                  <a:close/>
                </a:path>
                <a:path w="1684020" h="1968500">
                  <a:moveTo>
                    <a:pt x="1683893" y="24701"/>
                  </a:moveTo>
                  <a:lnTo>
                    <a:pt x="1654873" y="0"/>
                  </a:lnTo>
                  <a:lnTo>
                    <a:pt x="1630172" y="29006"/>
                  </a:lnTo>
                  <a:lnTo>
                    <a:pt x="1659191" y="53708"/>
                  </a:lnTo>
                  <a:lnTo>
                    <a:pt x="1683893" y="24701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27508" y="2087358"/>
              <a:ext cx="93345" cy="95250"/>
            </a:xfrm>
            <a:custGeom>
              <a:avLst/>
              <a:gdLst/>
              <a:ahLst/>
              <a:cxnLst/>
              <a:rect l="l" t="t" r="r" b="b"/>
              <a:pathLst>
                <a:path w="93345" h="95250">
                  <a:moveTo>
                    <a:pt x="0" y="20969"/>
                  </a:moveTo>
                  <a:lnTo>
                    <a:pt x="92913" y="0"/>
                  </a:lnTo>
                  <a:lnTo>
                    <a:pt x="87027" y="95068"/>
                  </a:lnTo>
                </a:path>
              </a:pathLst>
            </a:custGeom>
            <a:ln w="38100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132764" y="2600499"/>
            <a:ext cx="3455035" cy="26098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36830" rIns="0" bIns="0" rtlCol="0">
            <a:spAutoFit/>
          </a:bodyPr>
          <a:lstStyle/>
          <a:p>
            <a:pPr marL="627380">
              <a:lnSpc>
                <a:spcPct val="100000"/>
              </a:lnSpc>
              <a:spcBef>
                <a:spcPts val="290"/>
              </a:spcBef>
            </a:pPr>
            <a:r>
              <a:rPr sz="1000" b="1" dirty="0">
                <a:solidFill>
                  <a:srgbClr val="221F20"/>
                </a:solidFill>
                <a:latin typeface="Verdana"/>
                <a:cs typeface="Verdana"/>
              </a:rPr>
              <a:t>S</a:t>
            </a:r>
            <a:r>
              <a:rPr sz="1000" b="1" dirty="0">
                <a:solidFill>
                  <a:srgbClr val="221F20"/>
                </a:solidFill>
                <a:latin typeface="Noto Sans"/>
                <a:cs typeface="Noto Sans"/>
              </a:rPr>
              <a:t>ự</a:t>
            </a:r>
            <a:r>
              <a:rPr sz="1000" b="1" spc="10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1000" b="1" spc="-75" dirty="0">
                <a:solidFill>
                  <a:srgbClr val="221F20"/>
                </a:solidFill>
                <a:latin typeface="Verdana"/>
                <a:cs typeface="Verdana"/>
              </a:rPr>
              <a:t>biê</a:t>
            </a:r>
            <a:r>
              <a:rPr sz="1500" b="1" spc="-112" baseline="13888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1000" b="1" spc="-75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55" dirty="0">
                <a:solidFill>
                  <a:srgbClr val="221F20"/>
                </a:solidFill>
                <a:latin typeface="Noto Sans"/>
                <a:cs typeface="Noto Sans"/>
              </a:rPr>
              <a:t>độ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ng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45" dirty="0">
                <a:solidFill>
                  <a:srgbClr val="221F20"/>
                </a:solidFill>
                <a:latin typeface="Verdana"/>
                <a:cs typeface="Verdana"/>
              </a:rPr>
              <a:t>l</a:t>
            </a:r>
            <a:r>
              <a:rPr sz="1000" b="1" spc="-45" dirty="0">
                <a:solidFill>
                  <a:srgbClr val="221F20"/>
                </a:solidFill>
                <a:latin typeface="Noto Sans"/>
                <a:cs typeface="Noto Sans"/>
              </a:rPr>
              <a:t>ợ</a:t>
            </a:r>
            <a:r>
              <a:rPr sz="1000" b="1" spc="-45" dirty="0">
                <a:solidFill>
                  <a:srgbClr val="221F20"/>
                </a:solidFill>
                <a:latin typeface="Verdana"/>
                <a:cs typeface="Verdana"/>
              </a:rPr>
              <a:t>i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0" dirty="0">
                <a:solidFill>
                  <a:srgbClr val="221F20"/>
                </a:solidFill>
                <a:latin typeface="Verdana"/>
                <a:cs typeface="Verdana"/>
              </a:rPr>
              <a:t>nhu</a:t>
            </a:r>
            <a:r>
              <a:rPr sz="1000" b="1" spc="-100" dirty="0">
                <a:solidFill>
                  <a:srgbClr val="221F20"/>
                </a:solidFill>
                <a:latin typeface="Noto Sans"/>
                <a:cs typeface="Noto Sans"/>
              </a:rPr>
              <a:t>ậ</a:t>
            </a:r>
            <a:r>
              <a:rPr sz="1000" b="1" spc="-100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85" dirty="0">
                <a:solidFill>
                  <a:srgbClr val="221F20"/>
                </a:solidFill>
                <a:latin typeface="Verdana"/>
                <a:cs typeface="Verdana"/>
              </a:rPr>
              <a:t>trong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năm?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452585" y="2718945"/>
            <a:ext cx="1684655" cy="1328420"/>
            <a:chOff x="6452585" y="2718945"/>
            <a:chExt cx="1684655" cy="1328420"/>
          </a:xfrm>
        </p:grpSpPr>
        <p:sp>
          <p:nvSpPr>
            <p:cNvPr id="23" name="object 23"/>
            <p:cNvSpPr/>
            <p:nvPr/>
          </p:nvSpPr>
          <p:spPr>
            <a:xfrm>
              <a:off x="6452578" y="2725660"/>
              <a:ext cx="1673860" cy="1322070"/>
            </a:xfrm>
            <a:custGeom>
              <a:avLst/>
              <a:gdLst/>
              <a:ahLst/>
              <a:cxnLst/>
              <a:rect l="l" t="t" r="r" b="b"/>
              <a:pathLst>
                <a:path w="1673859" h="1322070">
                  <a:moveTo>
                    <a:pt x="53492" y="1298219"/>
                  </a:moveTo>
                  <a:lnTo>
                    <a:pt x="29997" y="1268209"/>
                  </a:lnTo>
                  <a:lnTo>
                    <a:pt x="0" y="1291704"/>
                  </a:lnTo>
                  <a:lnTo>
                    <a:pt x="23482" y="1321701"/>
                  </a:lnTo>
                  <a:lnTo>
                    <a:pt x="53492" y="1298219"/>
                  </a:lnTo>
                  <a:close/>
                </a:path>
                <a:path w="1673859" h="1322070">
                  <a:moveTo>
                    <a:pt x="113487" y="1251242"/>
                  </a:moveTo>
                  <a:lnTo>
                    <a:pt x="90004" y="1221244"/>
                  </a:lnTo>
                  <a:lnTo>
                    <a:pt x="60007" y="1244727"/>
                  </a:lnTo>
                  <a:lnTo>
                    <a:pt x="83489" y="1274724"/>
                  </a:lnTo>
                  <a:lnTo>
                    <a:pt x="113487" y="1251242"/>
                  </a:lnTo>
                  <a:close/>
                </a:path>
                <a:path w="1673859" h="1322070">
                  <a:moveTo>
                    <a:pt x="173494" y="1204277"/>
                  </a:moveTo>
                  <a:lnTo>
                    <a:pt x="149999" y="1174267"/>
                  </a:lnTo>
                  <a:lnTo>
                    <a:pt x="120002" y="1197762"/>
                  </a:lnTo>
                  <a:lnTo>
                    <a:pt x="143484" y="1227759"/>
                  </a:lnTo>
                  <a:lnTo>
                    <a:pt x="173494" y="1204277"/>
                  </a:lnTo>
                  <a:close/>
                </a:path>
                <a:path w="1673859" h="1322070">
                  <a:moveTo>
                    <a:pt x="233489" y="1157300"/>
                  </a:moveTo>
                  <a:lnTo>
                    <a:pt x="210007" y="1127302"/>
                  </a:lnTo>
                  <a:lnTo>
                    <a:pt x="180009" y="1150785"/>
                  </a:lnTo>
                  <a:lnTo>
                    <a:pt x="203492" y="1180782"/>
                  </a:lnTo>
                  <a:lnTo>
                    <a:pt x="233489" y="1157300"/>
                  </a:lnTo>
                  <a:close/>
                </a:path>
                <a:path w="1673859" h="1322070">
                  <a:moveTo>
                    <a:pt x="293497" y="1110335"/>
                  </a:moveTo>
                  <a:lnTo>
                    <a:pt x="270002" y="1080325"/>
                  </a:lnTo>
                  <a:lnTo>
                    <a:pt x="240004" y="1103820"/>
                  </a:lnTo>
                  <a:lnTo>
                    <a:pt x="263486" y="1133817"/>
                  </a:lnTo>
                  <a:lnTo>
                    <a:pt x="293497" y="1110335"/>
                  </a:lnTo>
                  <a:close/>
                </a:path>
                <a:path w="1673859" h="1322070">
                  <a:moveTo>
                    <a:pt x="353491" y="1063358"/>
                  </a:moveTo>
                  <a:lnTo>
                    <a:pt x="330009" y="1033360"/>
                  </a:lnTo>
                  <a:lnTo>
                    <a:pt x="300012" y="1056843"/>
                  </a:lnTo>
                  <a:lnTo>
                    <a:pt x="323494" y="1086840"/>
                  </a:lnTo>
                  <a:lnTo>
                    <a:pt x="353491" y="1063358"/>
                  </a:lnTo>
                  <a:close/>
                </a:path>
                <a:path w="1673859" h="1322070">
                  <a:moveTo>
                    <a:pt x="413499" y="1016393"/>
                  </a:moveTo>
                  <a:lnTo>
                    <a:pt x="390004" y="986383"/>
                  </a:lnTo>
                  <a:lnTo>
                    <a:pt x="360006" y="1009878"/>
                  </a:lnTo>
                  <a:lnTo>
                    <a:pt x="383489" y="1039876"/>
                  </a:lnTo>
                  <a:lnTo>
                    <a:pt x="413499" y="1016393"/>
                  </a:lnTo>
                  <a:close/>
                </a:path>
                <a:path w="1673859" h="1322070">
                  <a:moveTo>
                    <a:pt x="473494" y="969416"/>
                  </a:moveTo>
                  <a:lnTo>
                    <a:pt x="450011" y="939419"/>
                  </a:lnTo>
                  <a:lnTo>
                    <a:pt x="420014" y="962901"/>
                  </a:lnTo>
                  <a:lnTo>
                    <a:pt x="443496" y="992898"/>
                  </a:lnTo>
                  <a:lnTo>
                    <a:pt x="473494" y="969416"/>
                  </a:lnTo>
                  <a:close/>
                </a:path>
                <a:path w="1673859" h="1322070">
                  <a:moveTo>
                    <a:pt x="533501" y="922451"/>
                  </a:moveTo>
                  <a:lnTo>
                    <a:pt x="510006" y="892441"/>
                  </a:lnTo>
                  <a:lnTo>
                    <a:pt x="480009" y="915936"/>
                  </a:lnTo>
                  <a:lnTo>
                    <a:pt x="503491" y="945934"/>
                  </a:lnTo>
                  <a:lnTo>
                    <a:pt x="533501" y="922451"/>
                  </a:lnTo>
                  <a:close/>
                </a:path>
                <a:path w="1673859" h="1322070">
                  <a:moveTo>
                    <a:pt x="593496" y="875474"/>
                  </a:moveTo>
                  <a:lnTo>
                    <a:pt x="570014" y="845477"/>
                  </a:lnTo>
                  <a:lnTo>
                    <a:pt x="540016" y="868959"/>
                  </a:lnTo>
                  <a:lnTo>
                    <a:pt x="563499" y="898956"/>
                  </a:lnTo>
                  <a:lnTo>
                    <a:pt x="593496" y="875474"/>
                  </a:lnTo>
                  <a:close/>
                </a:path>
                <a:path w="1673859" h="1322070">
                  <a:moveTo>
                    <a:pt x="653503" y="828509"/>
                  </a:moveTo>
                  <a:lnTo>
                    <a:pt x="630008" y="798499"/>
                  </a:lnTo>
                  <a:lnTo>
                    <a:pt x="600011" y="821994"/>
                  </a:lnTo>
                  <a:lnTo>
                    <a:pt x="623493" y="851992"/>
                  </a:lnTo>
                  <a:lnTo>
                    <a:pt x="653503" y="828509"/>
                  </a:lnTo>
                  <a:close/>
                </a:path>
                <a:path w="1673859" h="1322070">
                  <a:moveTo>
                    <a:pt x="713498" y="781532"/>
                  </a:moveTo>
                  <a:lnTo>
                    <a:pt x="690016" y="751535"/>
                  </a:lnTo>
                  <a:lnTo>
                    <a:pt x="660019" y="775017"/>
                  </a:lnTo>
                  <a:lnTo>
                    <a:pt x="683501" y="805014"/>
                  </a:lnTo>
                  <a:lnTo>
                    <a:pt x="713498" y="781532"/>
                  </a:lnTo>
                  <a:close/>
                </a:path>
                <a:path w="1673859" h="1322070">
                  <a:moveTo>
                    <a:pt x="773506" y="734568"/>
                  </a:moveTo>
                  <a:lnTo>
                    <a:pt x="750011" y="704557"/>
                  </a:lnTo>
                  <a:lnTo>
                    <a:pt x="720013" y="728052"/>
                  </a:lnTo>
                  <a:lnTo>
                    <a:pt x="743496" y="758050"/>
                  </a:lnTo>
                  <a:lnTo>
                    <a:pt x="773506" y="734568"/>
                  </a:lnTo>
                  <a:close/>
                </a:path>
                <a:path w="1673859" h="1322070">
                  <a:moveTo>
                    <a:pt x="833501" y="687590"/>
                  </a:moveTo>
                  <a:lnTo>
                    <a:pt x="810018" y="657593"/>
                  </a:lnTo>
                  <a:lnTo>
                    <a:pt x="780021" y="681075"/>
                  </a:lnTo>
                  <a:lnTo>
                    <a:pt x="803503" y="711073"/>
                  </a:lnTo>
                  <a:lnTo>
                    <a:pt x="833501" y="687590"/>
                  </a:lnTo>
                  <a:close/>
                </a:path>
                <a:path w="1673859" h="1322070">
                  <a:moveTo>
                    <a:pt x="893508" y="640613"/>
                  </a:moveTo>
                  <a:lnTo>
                    <a:pt x="870013" y="610616"/>
                  </a:lnTo>
                  <a:lnTo>
                    <a:pt x="840016" y="634098"/>
                  </a:lnTo>
                  <a:lnTo>
                    <a:pt x="863498" y="664108"/>
                  </a:lnTo>
                  <a:lnTo>
                    <a:pt x="893508" y="640613"/>
                  </a:lnTo>
                  <a:close/>
                </a:path>
                <a:path w="1673859" h="1322070">
                  <a:moveTo>
                    <a:pt x="953503" y="593648"/>
                  </a:moveTo>
                  <a:lnTo>
                    <a:pt x="930021" y="563651"/>
                  </a:lnTo>
                  <a:lnTo>
                    <a:pt x="900023" y="587133"/>
                  </a:lnTo>
                  <a:lnTo>
                    <a:pt x="923505" y="617131"/>
                  </a:lnTo>
                  <a:lnTo>
                    <a:pt x="953503" y="593648"/>
                  </a:lnTo>
                  <a:close/>
                </a:path>
                <a:path w="1673859" h="1322070">
                  <a:moveTo>
                    <a:pt x="1013510" y="546671"/>
                  </a:moveTo>
                  <a:lnTo>
                    <a:pt x="990015" y="516674"/>
                  </a:lnTo>
                  <a:lnTo>
                    <a:pt x="960018" y="540156"/>
                  </a:lnTo>
                  <a:lnTo>
                    <a:pt x="983500" y="570166"/>
                  </a:lnTo>
                  <a:lnTo>
                    <a:pt x="1013510" y="546671"/>
                  </a:lnTo>
                  <a:close/>
                </a:path>
                <a:path w="1673859" h="1322070">
                  <a:moveTo>
                    <a:pt x="1073505" y="499706"/>
                  </a:moveTo>
                  <a:lnTo>
                    <a:pt x="1050023" y="469709"/>
                  </a:lnTo>
                  <a:lnTo>
                    <a:pt x="1020025" y="493191"/>
                  </a:lnTo>
                  <a:lnTo>
                    <a:pt x="1043508" y="523189"/>
                  </a:lnTo>
                  <a:lnTo>
                    <a:pt x="1073505" y="499706"/>
                  </a:lnTo>
                  <a:close/>
                </a:path>
                <a:path w="1673859" h="1322070">
                  <a:moveTo>
                    <a:pt x="1133513" y="452729"/>
                  </a:moveTo>
                  <a:lnTo>
                    <a:pt x="1110018" y="422732"/>
                  </a:lnTo>
                  <a:lnTo>
                    <a:pt x="1080020" y="446214"/>
                  </a:lnTo>
                  <a:lnTo>
                    <a:pt x="1103503" y="476224"/>
                  </a:lnTo>
                  <a:lnTo>
                    <a:pt x="1133513" y="452729"/>
                  </a:lnTo>
                  <a:close/>
                </a:path>
                <a:path w="1673859" h="1322070">
                  <a:moveTo>
                    <a:pt x="1193507" y="405765"/>
                  </a:moveTo>
                  <a:lnTo>
                    <a:pt x="1170025" y="375767"/>
                  </a:lnTo>
                  <a:lnTo>
                    <a:pt x="1140028" y="399249"/>
                  </a:lnTo>
                  <a:lnTo>
                    <a:pt x="1163510" y="429247"/>
                  </a:lnTo>
                  <a:lnTo>
                    <a:pt x="1193507" y="405765"/>
                  </a:lnTo>
                  <a:close/>
                </a:path>
                <a:path w="1673859" h="1322070">
                  <a:moveTo>
                    <a:pt x="1253515" y="358787"/>
                  </a:moveTo>
                  <a:lnTo>
                    <a:pt x="1230020" y="328790"/>
                  </a:lnTo>
                  <a:lnTo>
                    <a:pt x="1200023" y="352272"/>
                  </a:lnTo>
                  <a:lnTo>
                    <a:pt x="1223505" y="382282"/>
                  </a:lnTo>
                  <a:lnTo>
                    <a:pt x="1253515" y="358787"/>
                  </a:lnTo>
                  <a:close/>
                </a:path>
                <a:path w="1673859" h="1322070">
                  <a:moveTo>
                    <a:pt x="1313510" y="311823"/>
                  </a:moveTo>
                  <a:lnTo>
                    <a:pt x="1290027" y="281825"/>
                  </a:lnTo>
                  <a:lnTo>
                    <a:pt x="1260030" y="305308"/>
                  </a:lnTo>
                  <a:lnTo>
                    <a:pt x="1283512" y="335305"/>
                  </a:lnTo>
                  <a:lnTo>
                    <a:pt x="1313510" y="311823"/>
                  </a:lnTo>
                  <a:close/>
                </a:path>
                <a:path w="1673859" h="1322070">
                  <a:moveTo>
                    <a:pt x="1373517" y="264845"/>
                  </a:moveTo>
                  <a:lnTo>
                    <a:pt x="1350022" y="234848"/>
                  </a:lnTo>
                  <a:lnTo>
                    <a:pt x="1320025" y="258330"/>
                  </a:lnTo>
                  <a:lnTo>
                    <a:pt x="1343507" y="288340"/>
                  </a:lnTo>
                  <a:lnTo>
                    <a:pt x="1373517" y="264845"/>
                  </a:lnTo>
                  <a:close/>
                </a:path>
                <a:path w="1673859" h="1322070">
                  <a:moveTo>
                    <a:pt x="1433512" y="217881"/>
                  </a:moveTo>
                  <a:lnTo>
                    <a:pt x="1410030" y="187883"/>
                  </a:lnTo>
                  <a:lnTo>
                    <a:pt x="1380032" y="211366"/>
                  </a:lnTo>
                  <a:lnTo>
                    <a:pt x="1403515" y="241363"/>
                  </a:lnTo>
                  <a:lnTo>
                    <a:pt x="1433512" y="217881"/>
                  </a:lnTo>
                  <a:close/>
                </a:path>
                <a:path w="1673859" h="1322070">
                  <a:moveTo>
                    <a:pt x="1493520" y="170903"/>
                  </a:moveTo>
                  <a:lnTo>
                    <a:pt x="1470025" y="140906"/>
                  </a:lnTo>
                  <a:lnTo>
                    <a:pt x="1440027" y="164388"/>
                  </a:lnTo>
                  <a:lnTo>
                    <a:pt x="1463509" y="194398"/>
                  </a:lnTo>
                  <a:lnTo>
                    <a:pt x="1493520" y="170903"/>
                  </a:lnTo>
                  <a:close/>
                </a:path>
                <a:path w="1673859" h="1322070">
                  <a:moveTo>
                    <a:pt x="1553514" y="123939"/>
                  </a:moveTo>
                  <a:lnTo>
                    <a:pt x="1530032" y="93941"/>
                  </a:lnTo>
                  <a:lnTo>
                    <a:pt x="1500035" y="117424"/>
                  </a:lnTo>
                  <a:lnTo>
                    <a:pt x="1523517" y="147421"/>
                  </a:lnTo>
                  <a:lnTo>
                    <a:pt x="1553514" y="123939"/>
                  </a:lnTo>
                  <a:close/>
                </a:path>
                <a:path w="1673859" h="1322070">
                  <a:moveTo>
                    <a:pt x="1613522" y="76962"/>
                  </a:moveTo>
                  <a:lnTo>
                    <a:pt x="1590027" y="46964"/>
                  </a:lnTo>
                  <a:lnTo>
                    <a:pt x="1560029" y="70446"/>
                  </a:lnTo>
                  <a:lnTo>
                    <a:pt x="1583512" y="100457"/>
                  </a:lnTo>
                  <a:lnTo>
                    <a:pt x="1613522" y="76962"/>
                  </a:lnTo>
                  <a:close/>
                </a:path>
                <a:path w="1673859" h="1322070">
                  <a:moveTo>
                    <a:pt x="1673517" y="29997"/>
                  </a:moveTo>
                  <a:lnTo>
                    <a:pt x="1650034" y="0"/>
                  </a:lnTo>
                  <a:lnTo>
                    <a:pt x="1620037" y="23482"/>
                  </a:lnTo>
                  <a:lnTo>
                    <a:pt x="1643519" y="53479"/>
                  </a:lnTo>
                  <a:lnTo>
                    <a:pt x="1673517" y="29997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22522" y="2737995"/>
              <a:ext cx="95250" cy="92075"/>
            </a:xfrm>
            <a:custGeom>
              <a:avLst/>
              <a:gdLst/>
              <a:ahLst/>
              <a:cxnLst/>
              <a:rect l="l" t="t" r="r" b="b"/>
              <a:pathLst>
                <a:path w="95250" h="92075">
                  <a:moveTo>
                    <a:pt x="0" y="1970"/>
                  </a:moveTo>
                  <a:lnTo>
                    <a:pt x="95229" y="0"/>
                  </a:lnTo>
                  <a:lnTo>
                    <a:pt x="70456" y="91972"/>
                  </a:lnTo>
                </a:path>
              </a:pathLst>
            </a:custGeom>
            <a:ln w="38099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132764" y="3137275"/>
            <a:ext cx="3455035" cy="317500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80010" rIns="0" bIns="0" rtlCol="0">
            <a:spAutoFit/>
          </a:bodyPr>
          <a:lstStyle/>
          <a:p>
            <a:pPr marL="810260">
              <a:lnSpc>
                <a:spcPct val="100000"/>
              </a:lnSpc>
              <a:spcBef>
                <a:spcPts val="630"/>
              </a:spcBef>
            </a:pP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L</a:t>
            </a:r>
            <a:r>
              <a:rPr sz="1000" b="1" spc="-65" dirty="0">
                <a:solidFill>
                  <a:srgbClr val="221F20"/>
                </a:solidFill>
                <a:latin typeface="Noto Sans"/>
                <a:cs typeface="Noto Sans"/>
              </a:rPr>
              <a:t>ợ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i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0" dirty="0">
                <a:solidFill>
                  <a:srgbClr val="221F20"/>
                </a:solidFill>
                <a:latin typeface="Verdana"/>
                <a:cs typeface="Verdana"/>
              </a:rPr>
              <a:t>nhu</a:t>
            </a:r>
            <a:r>
              <a:rPr sz="1000" b="1" spc="-100" dirty="0">
                <a:solidFill>
                  <a:srgbClr val="221F20"/>
                </a:solidFill>
                <a:latin typeface="Noto Sans"/>
                <a:cs typeface="Noto Sans"/>
              </a:rPr>
              <a:t>ậ</a:t>
            </a:r>
            <a:r>
              <a:rPr sz="1000" b="1" spc="-100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0" dirty="0">
                <a:solidFill>
                  <a:srgbClr val="221F20"/>
                </a:solidFill>
                <a:latin typeface="Verdana"/>
                <a:cs typeface="Verdana"/>
              </a:rPr>
              <a:t>hàng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25" dirty="0">
                <a:solidFill>
                  <a:srgbClr val="221F20"/>
                </a:solidFill>
                <a:latin typeface="Verdana"/>
                <a:cs typeface="Verdana"/>
              </a:rPr>
              <a:t>năm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" dirty="0">
                <a:solidFill>
                  <a:srgbClr val="221F20"/>
                </a:solidFill>
                <a:latin typeface="Verdana"/>
                <a:cs typeface="Verdana"/>
              </a:rPr>
              <a:t>có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" dirty="0">
                <a:solidFill>
                  <a:srgbClr val="221F20"/>
                </a:solidFill>
                <a:latin typeface="Verdana"/>
                <a:cs typeface="Verdana"/>
              </a:rPr>
              <a:t>tăng?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437558" y="3257810"/>
            <a:ext cx="1697355" cy="798830"/>
            <a:chOff x="6437558" y="3257810"/>
            <a:chExt cx="1697355" cy="798830"/>
          </a:xfrm>
        </p:grpSpPr>
        <p:sp>
          <p:nvSpPr>
            <p:cNvPr id="27" name="object 27"/>
            <p:cNvSpPr/>
            <p:nvPr/>
          </p:nvSpPr>
          <p:spPr>
            <a:xfrm>
              <a:off x="6437554" y="3357345"/>
              <a:ext cx="1513205" cy="699770"/>
            </a:xfrm>
            <a:custGeom>
              <a:avLst/>
              <a:gdLst/>
              <a:ahLst/>
              <a:cxnLst/>
              <a:rect l="l" t="t" r="r" b="b"/>
              <a:pathLst>
                <a:path w="1513204" h="699770">
                  <a:moveTo>
                    <a:pt x="50279" y="683780"/>
                  </a:moveTo>
                  <a:lnTo>
                    <a:pt x="34823" y="648957"/>
                  </a:lnTo>
                  <a:lnTo>
                    <a:pt x="0" y="664400"/>
                  </a:lnTo>
                  <a:lnTo>
                    <a:pt x="15455" y="699236"/>
                  </a:lnTo>
                  <a:lnTo>
                    <a:pt x="50279" y="683780"/>
                  </a:lnTo>
                  <a:close/>
                </a:path>
                <a:path w="1513204" h="699770">
                  <a:moveTo>
                    <a:pt x="119926" y="652881"/>
                  </a:moveTo>
                  <a:lnTo>
                    <a:pt x="104482" y="618045"/>
                  </a:lnTo>
                  <a:lnTo>
                    <a:pt x="69646" y="633501"/>
                  </a:lnTo>
                  <a:lnTo>
                    <a:pt x="85102" y="668324"/>
                  </a:lnTo>
                  <a:lnTo>
                    <a:pt x="119926" y="652881"/>
                  </a:lnTo>
                  <a:close/>
                </a:path>
                <a:path w="1513204" h="699770">
                  <a:moveTo>
                    <a:pt x="189585" y="621969"/>
                  </a:moveTo>
                  <a:lnTo>
                    <a:pt x="174129" y="587146"/>
                  </a:lnTo>
                  <a:lnTo>
                    <a:pt x="139306" y="602602"/>
                  </a:lnTo>
                  <a:lnTo>
                    <a:pt x="154749" y="637425"/>
                  </a:lnTo>
                  <a:lnTo>
                    <a:pt x="189585" y="621969"/>
                  </a:lnTo>
                  <a:close/>
                </a:path>
                <a:path w="1513204" h="699770">
                  <a:moveTo>
                    <a:pt x="259232" y="591070"/>
                  </a:moveTo>
                  <a:lnTo>
                    <a:pt x="243776" y="556247"/>
                  </a:lnTo>
                  <a:lnTo>
                    <a:pt x="208953" y="571690"/>
                  </a:lnTo>
                  <a:lnTo>
                    <a:pt x="224409" y="606526"/>
                  </a:lnTo>
                  <a:lnTo>
                    <a:pt x="259232" y="591070"/>
                  </a:lnTo>
                  <a:close/>
                </a:path>
                <a:path w="1513204" h="699770">
                  <a:moveTo>
                    <a:pt x="328891" y="560171"/>
                  </a:moveTo>
                  <a:lnTo>
                    <a:pt x="313436" y="525335"/>
                  </a:lnTo>
                  <a:lnTo>
                    <a:pt x="278612" y="540791"/>
                  </a:lnTo>
                  <a:lnTo>
                    <a:pt x="294055" y="575614"/>
                  </a:lnTo>
                  <a:lnTo>
                    <a:pt x="328891" y="560171"/>
                  </a:lnTo>
                  <a:close/>
                </a:path>
                <a:path w="1513204" h="699770">
                  <a:moveTo>
                    <a:pt x="398538" y="529259"/>
                  </a:moveTo>
                  <a:lnTo>
                    <a:pt x="383082" y="494436"/>
                  </a:lnTo>
                  <a:lnTo>
                    <a:pt x="348259" y="509892"/>
                  </a:lnTo>
                  <a:lnTo>
                    <a:pt x="363715" y="544715"/>
                  </a:lnTo>
                  <a:lnTo>
                    <a:pt x="398538" y="529259"/>
                  </a:lnTo>
                  <a:close/>
                </a:path>
                <a:path w="1513204" h="699770">
                  <a:moveTo>
                    <a:pt x="468185" y="498360"/>
                  </a:moveTo>
                  <a:lnTo>
                    <a:pt x="452742" y="463537"/>
                  </a:lnTo>
                  <a:lnTo>
                    <a:pt x="417918" y="478993"/>
                  </a:lnTo>
                  <a:lnTo>
                    <a:pt x="433362" y="513816"/>
                  </a:lnTo>
                  <a:lnTo>
                    <a:pt x="468185" y="498360"/>
                  </a:lnTo>
                  <a:close/>
                </a:path>
                <a:path w="1513204" h="699770">
                  <a:moveTo>
                    <a:pt x="537845" y="467461"/>
                  </a:moveTo>
                  <a:lnTo>
                    <a:pt x="522389" y="432638"/>
                  </a:lnTo>
                  <a:lnTo>
                    <a:pt x="487565" y="448081"/>
                  </a:lnTo>
                  <a:lnTo>
                    <a:pt x="503021" y="482904"/>
                  </a:lnTo>
                  <a:lnTo>
                    <a:pt x="537845" y="467461"/>
                  </a:lnTo>
                  <a:close/>
                </a:path>
                <a:path w="1513204" h="699770">
                  <a:moveTo>
                    <a:pt x="607491" y="436562"/>
                  </a:moveTo>
                  <a:lnTo>
                    <a:pt x="592048" y="401726"/>
                  </a:lnTo>
                  <a:lnTo>
                    <a:pt x="557212" y="417182"/>
                  </a:lnTo>
                  <a:lnTo>
                    <a:pt x="572668" y="452005"/>
                  </a:lnTo>
                  <a:lnTo>
                    <a:pt x="607491" y="436562"/>
                  </a:lnTo>
                  <a:close/>
                </a:path>
                <a:path w="1513204" h="699770">
                  <a:moveTo>
                    <a:pt x="677151" y="405650"/>
                  </a:moveTo>
                  <a:lnTo>
                    <a:pt x="661695" y="370827"/>
                  </a:lnTo>
                  <a:lnTo>
                    <a:pt x="626872" y="386283"/>
                  </a:lnTo>
                  <a:lnTo>
                    <a:pt x="642327" y="421106"/>
                  </a:lnTo>
                  <a:lnTo>
                    <a:pt x="677151" y="405650"/>
                  </a:lnTo>
                  <a:close/>
                </a:path>
                <a:path w="1513204" h="699770">
                  <a:moveTo>
                    <a:pt x="746798" y="374751"/>
                  </a:moveTo>
                  <a:lnTo>
                    <a:pt x="731354" y="339928"/>
                  </a:lnTo>
                  <a:lnTo>
                    <a:pt x="696518" y="355371"/>
                  </a:lnTo>
                  <a:lnTo>
                    <a:pt x="711974" y="390207"/>
                  </a:lnTo>
                  <a:lnTo>
                    <a:pt x="746798" y="374751"/>
                  </a:lnTo>
                  <a:close/>
                </a:path>
                <a:path w="1513204" h="699770">
                  <a:moveTo>
                    <a:pt x="816457" y="343852"/>
                  </a:moveTo>
                  <a:lnTo>
                    <a:pt x="801001" y="309016"/>
                  </a:lnTo>
                  <a:lnTo>
                    <a:pt x="766178" y="324472"/>
                  </a:lnTo>
                  <a:lnTo>
                    <a:pt x="781621" y="359295"/>
                  </a:lnTo>
                  <a:lnTo>
                    <a:pt x="816457" y="343852"/>
                  </a:lnTo>
                  <a:close/>
                </a:path>
                <a:path w="1513204" h="699770">
                  <a:moveTo>
                    <a:pt x="886104" y="312940"/>
                  </a:moveTo>
                  <a:lnTo>
                    <a:pt x="870648" y="278117"/>
                  </a:lnTo>
                  <a:lnTo>
                    <a:pt x="835825" y="293573"/>
                  </a:lnTo>
                  <a:lnTo>
                    <a:pt x="851281" y="328396"/>
                  </a:lnTo>
                  <a:lnTo>
                    <a:pt x="886104" y="312940"/>
                  </a:lnTo>
                  <a:close/>
                </a:path>
                <a:path w="1513204" h="699770">
                  <a:moveTo>
                    <a:pt x="955763" y="282041"/>
                  </a:moveTo>
                  <a:lnTo>
                    <a:pt x="940308" y="247218"/>
                  </a:lnTo>
                  <a:lnTo>
                    <a:pt x="905484" y="262661"/>
                  </a:lnTo>
                  <a:lnTo>
                    <a:pt x="920927" y="297497"/>
                  </a:lnTo>
                  <a:lnTo>
                    <a:pt x="955763" y="282041"/>
                  </a:lnTo>
                  <a:close/>
                </a:path>
                <a:path w="1513204" h="699770">
                  <a:moveTo>
                    <a:pt x="1025410" y="251142"/>
                  </a:moveTo>
                  <a:lnTo>
                    <a:pt x="1009954" y="216319"/>
                  </a:lnTo>
                  <a:lnTo>
                    <a:pt x="975131" y="231762"/>
                  </a:lnTo>
                  <a:lnTo>
                    <a:pt x="990587" y="266585"/>
                  </a:lnTo>
                  <a:lnTo>
                    <a:pt x="1025410" y="251142"/>
                  </a:lnTo>
                  <a:close/>
                </a:path>
                <a:path w="1513204" h="699770">
                  <a:moveTo>
                    <a:pt x="1095057" y="220230"/>
                  </a:moveTo>
                  <a:lnTo>
                    <a:pt x="1079614" y="185407"/>
                  </a:lnTo>
                  <a:lnTo>
                    <a:pt x="1044790" y="200863"/>
                  </a:lnTo>
                  <a:lnTo>
                    <a:pt x="1060234" y="235686"/>
                  </a:lnTo>
                  <a:lnTo>
                    <a:pt x="1095057" y="220230"/>
                  </a:lnTo>
                  <a:close/>
                </a:path>
                <a:path w="1513204" h="699770">
                  <a:moveTo>
                    <a:pt x="1164717" y="189331"/>
                  </a:moveTo>
                  <a:lnTo>
                    <a:pt x="1149261" y="154508"/>
                  </a:lnTo>
                  <a:lnTo>
                    <a:pt x="1114437" y="169964"/>
                  </a:lnTo>
                  <a:lnTo>
                    <a:pt x="1129893" y="204787"/>
                  </a:lnTo>
                  <a:lnTo>
                    <a:pt x="1164717" y="189331"/>
                  </a:lnTo>
                  <a:close/>
                </a:path>
                <a:path w="1513204" h="699770">
                  <a:moveTo>
                    <a:pt x="1234363" y="158432"/>
                  </a:moveTo>
                  <a:lnTo>
                    <a:pt x="1218920" y="123609"/>
                  </a:lnTo>
                  <a:lnTo>
                    <a:pt x="1184084" y="139052"/>
                  </a:lnTo>
                  <a:lnTo>
                    <a:pt x="1199540" y="173888"/>
                  </a:lnTo>
                  <a:lnTo>
                    <a:pt x="1234363" y="158432"/>
                  </a:lnTo>
                  <a:close/>
                </a:path>
                <a:path w="1513204" h="699770">
                  <a:moveTo>
                    <a:pt x="1304023" y="127533"/>
                  </a:moveTo>
                  <a:lnTo>
                    <a:pt x="1288567" y="92697"/>
                  </a:lnTo>
                  <a:lnTo>
                    <a:pt x="1253744" y="108153"/>
                  </a:lnTo>
                  <a:lnTo>
                    <a:pt x="1269187" y="142976"/>
                  </a:lnTo>
                  <a:lnTo>
                    <a:pt x="1304023" y="127533"/>
                  </a:lnTo>
                  <a:close/>
                </a:path>
                <a:path w="1513204" h="699770">
                  <a:moveTo>
                    <a:pt x="1373670" y="96621"/>
                  </a:moveTo>
                  <a:lnTo>
                    <a:pt x="1358226" y="61798"/>
                  </a:lnTo>
                  <a:lnTo>
                    <a:pt x="1323390" y="77254"/>
                  </a:lnTo>
                  <a:lnTo>
                    <a:pt x="1338846" y="112077"/>
                  </a:lnTo>
                  <a:lnTo>
                    <a:pt x="1373670" y="96621"/>
                  </a:lnTo>
                  <a:close/>
                </a:path>
                <a:path w="1513204" h="699770">
                  <a:moveTo>
                    <a:pt x="1443329" y="65722"/>
                  </a:moveTo>
                  <a:lnTo>
                    <a:pt x="1427873" y="30899"/>
                  </a:lnTo>
                  <a:lnTo>
                    <a:pt x="1393050" y="46342"/>
                  </a:lnTo>
                  <a:lnTo>
                    <a:pt x="1408493" y="81178"/>
                  </a:lnTo>
                  <a:lnTo>
                    <a:pt x="1443329" y="65722"/>
                  </a:lnTo>
                  <a:close/>
                </a:path>
                <a:path w="1513204" h="699770">
                  <a:moveTo>
                    <a:pt x="1512976" y="34823"/>
                  </a:moveTo>
                  <a:lnTo>
                    <a:pt x="1497520" y="0"/>
                  </a:lnTo>
                  <a:lnTo>
                    <a:pt x="1462697" y="15443"/>
                  </a:lnTo>
                  <a:lnTo>
                    <a:pt x="1478153" y="50266"/>
                  </a:lnTo>
                  <a:lnTo>
                    <a:pt x="1512976" y="34823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69911" y="3257810"/>
              <a:ext cx="164487" cy="14257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118079" y="6279641"/>
            <a:ext cx="1327785" cy="384810"/>
          </a:xfrm>
          <a:prstGeom prst="rect">
            <a:avLst/>
          </a:prstGeom>
          <a:solidFill>
            <a:srgbClr val="6D958F"/>
          </a:solidFill>
        </p:spPr>
        <p:txBody>
          <a:bodyPr vert="horz" wrap="square" lIns="0" tIns="67945" rIns="0" bIns="0" rtlCol="0">
            <a:spAutoFit/>
          </a:bodyPr>
          <a:lstStyle/>
          <a:p>
            <a:pPr marL="398780">
              <a:lnSpc>
                <a:spcPct val="100000"/>
              </a:lnSpc>
              <a:spcBef>
                <a:spcPts val="535"/>
              </a:spcBef>
            </a:pPr>
            <a:r>
              <a:rPr sz="1500" b="1" spc="-10" dirty="0">
                <a:solidFill>
                  <a:srgbClr val="ECD4D4"/>
                </a:solidFill>
                <a:latin typeface="Verdana"/>
                <a:cs typeface="Verdana"/>
              </a:rPr>
              <a:t>FIELD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18079" y="5063337"/>
            <a:ext cx="1327785" cy="384810"/>
          </a:xfrm>
          <a:prstGeom prst="rect">
            <a:avLst/>
          </a:prstGeom>
          <a:solidFill>
            <a:srgbClr val="6D958F"/>
          </a:solidFill>
        </p:spPr>
        <p:txBody>
          <a:bodyPr vert="horz" wrap="square" lIns="0" tIns="8128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640"/>
              </a:spcBef>
            </a:pPr>
            <a:r>
              <a:rPr sz="1500" b="1" spc="-10" dirty="0">
                <a:solidFill>
                  <a:srgbClr val="ECD4D4"/>
                </a:solidFill>
                <a:latin typeface="Verdana"/>
                <a:cs typeface="Verdana"/>
              </a:rPr>
              <a:t>CUSTOMER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32764" y="5034046"/>
            <a:ext cx="1727835" cy="433070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36830" rIns="0" bIns="0" rtlCol="0">
            <a:spAutoFit/>
          </a:bodyPr>
          <a:lstStyle/>
          <a:p>
            <a:pPr marL="422275" marR="115570" indent="-342265">
              <a:lnSpc>
                <a:spcPct val="112500"/>
              </a:lnSpc>
              <a:spcBef>
                <a:spcPts val="290"/>
              </a:spcBef>
            </a:pPr>
            <a:r>
              <a:rPr sz="1000" b="1" spc="-10" dirty="0">
                <a:solidFill>
                  <a:srgbClr val="221F20"/>
                </a:solidFill>
                <a:latin typeface="Verdana"/>
                <a:cs typeface="Verdana"/>
              </a:rPr>
              <a:t>Các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20" dirty="0">
                <a:solidFill>
                  <a:srgbClr val="221F20"/>
                </a:solidFill>
                <a:latin typeface="Verdana"/>
                <a:cs typeface="Verdana"/>
              </a:rPr>
              <a:t>nhóm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5" dirty="0">
                <a:solidFill>
                  <a:srgbClr val="221F20"/>
                </a:solidFill>
                <a:latin typeface="Verdana"/>
                <a:cs typeface="Verdana"/>
              </a:rPr>
              <a:t>KH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ho</a:t>
            </a:r>
            <a:r>
              <a:rPr sz="1000" b="1" spc="-65" dirty="0">
                <a:solidFill>
                  <a:srgbClr val="221F20"/>
                </a:solidFill>
                <a:latin typeface="Noto Sans"/>
                <a:cs typeface="Noto Sans"/>
              </a:rPr>
              <a:t>ạ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t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5" dirty="0">
                <a:solidFill>
                  <a:srgbClr val="221F20"/>
                </a:solidFill>
                <a:latin typeface="Noto Sans"/>
                <a:cs typeface="Noto Sans"/>
              </a:rPr>
              <a:t>độ</a:t>
            </a:r>
            <a:r>
              <a:rPr sz="1000" b="1" spc="-25" dirty="0">
                <a:solidFill>
                  <a:srgbClr val="221F20"/>
                </a:solidFill>
                <a:latin typeface="Verdana"/>
                <a:cs typeface="Verdana"/>
              </a:rPr>
              <a:t>ng </a:t>
            </a:r>
            <a:r>
              <a:rPr sz="1000" b="1" spc="-10" dirty="0">
                <a:solidFill>
                  <a:srgbClr val="221F20"/>
                </a:solidFill>
                <a:latin typeface="Verdana"/>
                <a:cs typeface="Verdana"/>
              </a:rPr>
              <a:t>có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tô</a:t>
            </a:r>
            <a:r>
              <a:rPr sz="1500" b="1" spc="-97" baseline="13888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t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" dirty="0">
                <a:solidFill>
                  <a:srgbClr val="221F20"/>
                </a:solidFill>
                <a:latin typeface="Verdana"/>
                <a:cs typeface="Verdana"/>
              </a:rPr>
              <a:t>không?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1559212" y="3262835"/>
            <a:ext cx="1981835" cy="152400"/>
            <a:chOff x="11559212" y="3262835"/>
            <a:chExt cx="1981835" cy="152400"/>
          </a:xfrm>
        </p:grpSpPr>
        <p:sp>
          <p:nvSpPr>
            <p:cNvPr id="33" name="object 33"/>
            <p:cNvSpPr/>
            <p:nvPr/>
          </p:nvSpPr>
          <p:spPr>
            <a:xfrm>
              <a:off x="11587787" y="3330348"/>
              <a:ext cx="1924685" cy="0"/>
            </a:xfrm>
            <a:custGeom>
              <a:avLst/>
              <a:gdLst/>
              <a:ahLst/>
              <a:cxnLst/>
              <a:rect l="l" t="t" r="r" b="b"/>
              <a:pathLst>
                <a:path w="1924684">
                  <a:moveTo>
                    <a:pt x="0" y="0"/>
                  </a:moveTo>
                  <a:lnTo>
                    <a:pt x="1924283" y="0"/>
                  </a:lnTo>
                </a:path>
              </a:pathLst>
            </a:custGeom>
            <a:ln w="56961">
              <a:solidFill>
                <a:srgbClr val="307B4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435127" y="3281885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1120" y="0"/>
                  </a:moveTo>
                  <a:lnTo>
                    <a:pt x="76756" y="57894"/>
                  </a:lnTo>
                  <a:lnTo>
                    <a:pt x="0" y="114294"/>
                  </a:lnTo>
                </a:path>
              </a:pathLst>
            </a:custGeom>
            <a:ln w="38100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3530926" y="3214176"/>
            <a:ext cx="3455035" cy="24066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48260" rIns="0" bIns="0" rtlCol="0">
            <a:spAutoFit/>
          </a:bodyPr>
          <a:lstStyle/>
          <a:p>
            <a:pPr marL="713740">
              <a:lnSpc>
                <a:spcPct val="100000"/>
              </a:lnSpc>
              <a:spcBef>
                <a:spcPts val="380"/>
              </a:spcBef>
            </a:pP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L</a:t>
            </a:r>
            <a:r>
              <a:rPr sz="1000" b="1" spc="-65" dirty="0">
                <a:solidFill>
                  <a:srgbClr val="221F20"/>
                </a:solidFill>
                <a:latin typeface="Noto Sans"/>
                <a:cs typeface="Noto Sans"/>
              </a:rPr>
              <a:t>ợ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i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0" dirty="0">
                <a:solidFill>
                  <a:srgbClr val="221F20"/>
                </a:solidFill>
                <a:latin typeface="Verdana"/>
                <a:cs typeface="Verdana"/>
              </a:rPr>
              <a:t>nhu</a:t>
            </a:r>
            <a:r>
              <a:rPr sz="1000" b="1" spc="-100" dirty="0">
                <a:solidFill>
                  <a:srgbClr val="221F20"/>
                </a:solidFill>
                <a:latin typeface="Noto Sans"/>
                <a:cs typeface="Noto Sans"/>
              </a:rPr>
              <a:t>ậ</a:t>
            </a:r>
            <a:r>
              <a:rPr sz="1000" b="1" spc="-100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80" dirty="0">
                <a:solidFill>
                  <a:srgbClr val="221F20"/>
                </a:solidFill>
                <a:latin typeface="Verdana"/>
                <a:cs typeface="Verdana"/>
              </a:rPr>
              <a:t>chiê</a:t>
            </a:r>
            <a:r>
              <a:rPr sz="1500" b="1" spc="-120" baseline="13888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1000" b="1" spc="-80" dirty="0">
                <a:solidFill>
                  <a:srgbClr val="221F20"/>
                </a:solidFill>
                <a:latin typeface="Verdana"/>
                <a:cs typeface="Verdana"/>
              </a:rPr>
              <a:t>m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bao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500" dirty="0">
                <a:solidFill>
                  <a:srgbClr val="221F20"/>
                </a:solidFill>
                <a:latin typeface="Verdana"/>
                <a:cs typeface="Verdana"/>
              </a:rPr>
              <a:t>%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90" dirty="0">
                <a:solidFill>
                  <a:srgbClr val="221F20"/>
                </a:solidFill>
                <a:latin typeface="Verdana"/>
                <a:cs typeface="Verdana"/>
              </a:rPr>
              <a:t>doanh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thu?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1567279" y="1984470"/>
            <a:ext cx="1965325" cy="152400"/>
            <a:chOff x="11567279" y="1984470"/>
            <a:chExt cx="1965325" cy="152400"/>
          </a:xfrm>
        </p:grpSpPr>
        <p:sp>
          <p:nvSpPr>
            <p:cNvPr id="37" name="object 37"/>
            <p:cNvSpPr/>
            <p:nvPr/>
          </p:nvSpPr>
          <p:spPr>
            <a:xfrm>
              <a:off x="11587916" y="2062055"/>
              <a:ext cx="1924050" cy="0"/>
            </a:xfrm>
            <a:custGeom>
              <a:avLst/>
              <a:gdLst/>
              <a:ahLst/>
              <a:cxnLst/>
              <a:rect l="l" t="t" r="r" b="b"/>
              <a:pathLst>
                <a:path w="1924050">
                  <a:moveTo>
                    <a:pt x="0" y="0"/>
                  </a:moveTo>
                  <a:lnTo>
                    <a:pt x="1923938" y="0"/>
                  </a:lnTo>
                </a:path>
              </a:pathLst>
            </a:custGeom>
            <a:ln w="41108">
              <a:solidFill>
                <a:srgbClr val="307B4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435535" y="2003520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0" y="0"/>
                  </a:moveTo>
                  <a:lnTo>
                    <a:pt x="76289" y="57030"/>
                  </a:lnTo>
                  <a:lnTo>
                    <a:pt x="178" y="114299"/>
                  </a:lnTo>
                </a:path>
              </a:pathLst>
            </a:custGeom>
            <a:ln w="38100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3530895" y="1934729"/>
            <a:ext cx="3455035" cy="25209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48260" rIns="0" bIns="0" rtlCol="0">
            <a:spAutoFit/>
          </a:bodyPr>
          <a:lstStyle/>
          <a:p>
            <a:pPr marL="848360">
              <a:lnSpc>
                <a:spcPct val="100000"/>
              </a:lnSpc>
              <a:spcBef>
                <a:spcPts val="380"/>
              </a:spcBef>
            </a:pPr>
            <a:r>
              <a:rPr sz="1000" b="1" spc="-10" dirty="0">
                <a:solidFill>
                  <a:srgbClr val="221F20"/>
                </a:solidFill>
                <a:latin typeface="Verdana"/>
                <a:cs typeface="Verdana"/>
              </a:rPr>
              <a:t>Có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221F20"/>
                </a:solidFill>
                <a:latin typeface="Verdana"/>
                <a:cs typeface="Verdana"/>
              </a:rPr>
              <a:t>s</a:t>
            </a:r>
            <a:r>
              <a:rPr sz="1000" b="1" dirty="0">
                <a:solidFill>
                  <a:srgbClr val="221F20"/>
                </a:solidFill>
                <a:latin typeface="Noto Sans"/>
                <a:cs typeface="Noto Sans"/>
              </a:rPr>
              <a:t>ự</a:t>
            </a:r>
            <a:r>
              <a:rPr sz="1000" b="1" spc="15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1000" b="1" spc="-85" dirty="0">
                <a:solidFill>
                  <a:srgbClr val="221F20"/>
                </a:solidFill>
                <a:latin typeface="Verdana"/>
                <a:cs typeface="Verdana"/>
              </a:rPr>
              <a:t>t</a:t>
            </a:r>
            <a:r>
              <a:rPr sz="1000" b="1" spc="-95" dirty="0">
                <a:solidFill>
                  <a:srgbClr val="221F20"/>
                </a:solidFill>
                <a:latin typeface="Verdana"/>
                <a:cs typeface="Verdana"/>
              </a:rPr>
              <a:t>u</a:t>
            </a:r>
            <a:r>
              <a:rPr sz="1000" b="1" spc="-1065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1000" b="1" spc="-95" dirty="0">
                <a:solidFill>
                  <a:srgbClr val="221F20"/>
                </a:solidFill>
                <a:latin typeface="Verdana"/>
                <a:cs typeface="Verdana"/>
              </a:rPr>
              <a:t>o</a:t>
            </a:r>
            <a:r>
              <a:rPr sz="1000" b="1" spc="-1065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1000" b="1" spc="-85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000" b="1" spc="-75" dirty="0">
                <a:solidFill>
                  <a:srgbClr val="221F20"/>
                </a:solidFill>
                <a:latin typeface="Verdana"/>
                <a:cs typeface="Verdana"/>
              </a:rPr>
              <a:t>g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0" dirty="0">
                <a:solidFill>
                  <a:srgbClr val="221F20"/>
                </a:solidFill>
                <a:latin typeface="Verdana"/>
                <a:cs typeface="Verdana"/>
              </a:rPr>
              <a:t>quan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85" dirty="0">
                <a:solidFill>
                  <a:srgbClr val="221F20"/>
                </a:solidFill>
                <a:latin typeface="Verdana"/>
                <a:cs typeface="Verdana"/>
              </a:rPr>
              <a:t>nào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" dirty="0">
                <a:solidFill>
                  <a:srgbClr val="221F20"/>
                </a:solidFill>
                <a:latin typeface="Verdana"/>
                <a:cs typeface="Verdana"/>
              </a:rPr>
              <a:t>không?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1566669" y="2659215"/>
            <a:ext cx="1965325" cy="152400"/>
            <a:chOff x="11566669" y="2659215"/>
            <a:chExt cx="1965325" cy="152400"/>
          </a:xfrm>
        </p:grpSpPr>
        <p:sp>
          <p:nvSpPr>
            <p:cNvPr id="41" name="object 41"/>
            <p:cNvSpPr/>
            <p:nvPr/>
          </p:nvSpPr>
          <p:spPr>
            <a:xfrm>
              <a:off x="11587307" y="2736800"/>
              <a:ext cx="1924050" cy="0"/>
            </a:xfrm>
            <a:custGeom>
              <a:avLst/>
              <a:gdLst/>
              <a:ahLst/>
              <a:cxnLst/>
              <a:rect l="l" t="t" r="r" b="b"/>
              <a:pathLst>
                <a:path w="1924050">
                  <a:moveTo>
                    <a:pt x="0" y="0"/>
                  </a:moveTo>
                  <a:lnTo>
                    <a:pt x="1923938" y="0"/>
                  </a:lnTo>
                </a:path>
              </a:pathLst>
            </a:custGeom>
            <a:ln w="41108">
              <a:solidFill>
                <a:srgbClr val="307B4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434926" y="2678265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0" y="0"/>
                  </a:moveTo>
                  <a:lnTo>
                    <a:pt x="76289" y="57030"/>
                  </a:lnTo>
                  <a:lnTo>
                    <a:pt x="178" y="114299"/>
                  </a:lnTo>
                </a:path>
              </a:pathLst>
            </a:custGeom>
            <a:ln w="38100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3530285" y="2600499"/>
            <a:ext cx="3455035" cy="26098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57150" rIns="0" bIns="0" rtlCol="0">
            <a:spAutoFit/>
          </a:bodyPr>
          <a:lstStyle/>
          <a:p>
            <a:pPr marL="882650">
              <a:lnSpc>
                <a:spcPct val="100000"/>
              </a:lnSpc>
              <a:spcBef>
                <a:spcPts val="450"/>
              </a:spcBef>
            </a:pPr>
            <a:r>
              <a:rPr sz="1000" b="1" dirty="0">
                <a:solidFill>
                  <a:srgbClr val="221F20"/>
                </a:solidFill>
                <a:latin typeface="Verdana"/>
                <a:cs typeface="Verdana"/>
              </a:rPr>
              <a:t>S</a:t>
            </a:r>
            <a:r>
              <a:rPr sz="1000" b="1" dirty="0">
                <a:solidFill>
                  <a:srgbClr val="221F20"/>
                </a:solidFill>
                <a:latin typeface="Noto Sans"/>
                <a:cs typeface="Noto Sans"/>
              </a:rPr>
              <a:t>ự</a:t>
            </a:r>
            <a:r>
              <a:rPr sz="1000" b="1" spc="5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1000" b="1" spc="-75" dirty="0">
                <a:solidFill>
                  <a:srgbClr val="221F20"/>
                </a:solidFill>
                <a:latin typeface="Verdana"/>
                <a:cs typeface="Verdana"/>
              </a:rPr>
              <a:t>biê</a:t>
            </a:r>
            <a:r>
              <a:rPr sz="1500" b="1" spc="-112" baseline="13888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1000" b="1" spc="-75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55" dirty="0">
                <a:solidFill>
                  <a:srgbClr val="221F20"/>
                </a:solidFill>
                <a:latin typeface="Noto Sans"/>
                <a:cs typeface="Noto Sans"/>
              </a:rPr>
              <a:t>độ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ng</a:t>
            </a:r>
            <a:r>
              <a:rPr sz="1000" b="1" spc="-7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" dirty="0">
                <a:solidFill>
                  <a:srgbClr val="221F20"/>
                </a:solidFill>
                <a:latin typeface="Verdana"/>
                <a:cs typeface="Verdana"/>
              </a:rPr>
              <a:t>có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0" dirty="0">
                <a:solidFill>
                  <a:srgbClr val="221F20"/>
                </a:solidFill>
                <a:latin typeface="Verdana"/>
                <a:cs typeface="Verdana"/>
              </a:rPr>
              <a:t>tính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 chu</a:t>
            </a:r>
            <a:r>
              <a:rPr sz="1000" b="1" spc="-7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5" dirty="0">
                <a:solidFill>
                  <a:srgbClr val="221F20"/>
                </a:solidFill>
                <a:latin typeface="Verdana"/>
                <a:cs typeface="Verdana"/>
              </a:rPr>
              <a:t>kỳ?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531108" y="4047408"/>
            <a:ext cx="1973580" cy="25209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3683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290"/>
              </a:spcBef>
            </a:pPr>
            <a:r>
              <a:rPr sz="1000" b="1" dirty="0">
                <a:solidFill>
                  <a:srgbClr val="221F20"/>
                </a:solidFill>
                <a:latin typeface="Verdana"/>
                <a:cs typeface="Verdana"/>
              </a:rPr>
              <a:t>S</a:t>
            </a:r>
            <a:r>
              <a:rPr sz="1000" b="1" dirty="0">
                <a:solidFill>
                  <a:srgbClr val="221F20"/>
                </a:solidFill>
                <a:latin typeface="Noto Sans"/>
                <a:cs typeface="Noto Sans"/>
              </a:rPr>
              <a:t>ự </a:t>
            </a:r>
            <a:r>
              <a:rPr sz="1000" b="1" spc="-100" dirty="0">
                <a:solidFill>
                  <a:srgbClr val="221F20"/>
                </a:solidFill>
                <a:latin typeface="Verdana"/>
                <a:cs typeface="Verdana"/>
              </a:rPr>
              <a:t>phân</a:t>
            </a:r>
            <a:r>
              <a:rPr sz="1000" b="1" spc="-7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5" dirty="0">
                <a:solidFill>
                  <a:srgbClr val="221F20"/>
                </a:solidFill>
                <a:latin typeface="Verdana"/>
                <a:cs typeface="Verdana"/>
              </a:rPr>
              <a:t>bô</a:t>
            </a:r>
            <a:r>
              <a:rPr sz="1500" b="1" spc="-157" baseline="13888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1500" b="1" spc="67" baseline="13888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" dirty="0">
                <a:solidFill>
                  <a:srgbClr val="221F20"/>
                </a:solidFill>
                <a:latin typeface="Verdana"/>
                <a:cs typeface="Verdana"/>
              </a:rPr>
              <a:t>các</a:t>
            </a:r>
            <a:r>
              <a:rPr sz="1000" b="1" spc="-7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20" dirty="0">
                <a:solidFill>
                  <a:srgbClr val="221F20"/>
                </a:solidFill>
                <a:latin typeface="Verdana"/>
                <a:cs typeface="Verdana"/>
              </a:rPr>
              <a:t>nhóm</a:t>
            </a:r>
            <a:r>
              <a:rPr sz="1000" b="1" spc="-7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" dirty="0">
                <a:solidFill>
                  <a:srgbClr val="221F20"/>
                </a:solidFill>
                <a:latin typeface="Verdana"/>
                <a:cs typeface="Verdana"/>
              </a:rPr>
              <a:t>khách?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146963" y="5034046"/>
            <a:ext cx="1210945" cy="433070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36830" rIns="0" bIns="0" rtlCol="0">
            <a:spAutoFit/>
          </a:bodyPr>
          <a:lstStyle/>
          <a:p>
            <a:pPr marR="26670" algn="ctr">
              <a:lnSpc>
                <a:spcPct val="100000"/>
              </a:lnSpc>
              <a:spcBef>
                <a:spcPts val="290"/>
              </a:spcBef>
            </a:pP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Chia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5" dirty="0">
                <a:solidFill>
                  <a:srgbClr val="221F20"/>
                </a:solidFill>
                <a:latin typeface="Verdana"/>
                <a:cs typeface="Verdana"/>
              </a:rPr>
              <a:t>làm</a:t>
            </a:r>
            <a:endParaRPr sz="1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03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20" dirty="0">
                <a:solidFill>
                  <a:srgbClr val="221F20"/>
                </a:solidFill>
                <a:latin typeface="Verdana"/>
                <a:cs typeface="Verdana"/>
              </a:rPr>
              <a:t>nhóm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khách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531108" y="5255422"/>
            <a:ext cx="2219960" cy="42354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17780" rIns="0" bIns="0" rtlCol="0">
            <a:spAutoFit/>
          </a:bodyPr>
          <a:lstStyle/>
          <a:p>
            <a:pPr marL="774700" marR="50800" indent="-716280">
              <a:lnSpc>
                <a:spcPct val="112500"/>
              </a:lnSpc>
              <a:spcBef>
                <a:spcPts val="140"/>
              </a:spcBef>
            </a:pPr>
            <a:r>
              <a:rPr sz="1000" b="1" spc="-80" dirty="0">
                <a:solidFill>
                  <a:srgbClr val="221F20"/>
                </a:solidFill>
                <a:latin typeface="Verdana"/>
                <a:cs typeface="Verdana"/>
              </a:rPr>
              <a:t>Biê</a:t>
            </a:r>
            <a:r>
              <a:rPr sz="1500" b="1" spc="-120" baseline="13888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1000" b="1" spc="-80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55" dirty="0">
                <a:solidFill>
                  <a:srgbClr val="221F20"/>
                </a:solidFill>
                <a:latin typeface="Noto Sans"/>
                <a:cs typeface="Noto Sans"/>
              </a:rPr>
              <a:t>độ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ng </a:t>
            </a:r>
            <a:r>
              <a:rPr sz="1000" b="1" spc="-45" dirty="0">
                <a:solidFill>
                  <a:srgbClr val="221F20"/>
                </a:solidFill>
                <a:latin typeface="Verdana"/>
                <a:cs typeface="Verdana"/>
              </a:rPr>
              <a:t>l</a:t>
            </a:r>
            <a:r>
              <a:rPr sz="1000" b="1" spc="-45" dirty="0">
                <a:solidFill>
                  <a:srgbClr val="221F20"/>
                </a:solidFill>
                <a:latin typeface="Noto Sans"/>
                <a:cs typeface="Noto Sans"/>
              </a:rPr>
              <a:t>ợ</a:t>
            </a:r>
            <a:r>
              <a:rPr sz="1000" b="1" spc="-45" dirty="0">
                <a:solidFill>
                  <a:srgbClr val="221F20"/>
                </a:solidFill>
                <a:latin typeface="Verdana"/>
                <a:cs typeface="Verdana"/>
              </a:rPr>
              <a:t>i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0" dirty="0">
                <a:solidFill>
                  <a:srgbClr val="221F20"/>
                </a:solidFill>
                <a:latin typeface="Verdana"/>
                <a:cs typeface="Verdana"/>
              </a:rPr>
              <a:t>nhu</a:t>
            </a:r>
            <a:r>
              <a:rPr sz="1000" b="1" spc="-100" dirty="0">
                <a:solidFill>
                  <a:srgbClr val="221F20"/>
                </a:solidFill>
                <a:latin typeface="Noto Sans"/>
                <a:cs typeface="Noto Sans"/>
              </a:rPr>
              <a:t>ậ</a:t>
            </a:r>
            <a:r>
              <a:rPr sz="1000" b="1" spc="-100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theo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95" dirty="0">
                <a:solidFill>
                  <a:srgbClr val="221F20"/>
                </a:solidFill>
                <a:latin typeface="Verdana"/>
                <a:cs typeface="Verdana"/>
              </a:rPr>
              <a:t>quý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5" dirty="0">
                <a:solidFill>
                  <a:srgbClr val="221F20"/>
                </a:solidFill>
                <a:latin typeface="Verdana"/>
                <a:cs typeface="Verdana"/>
              </a:rPr>
              <a:t>c</a:t>
            </a:r>
            <a:r>
              <a:rPr sz="1000" b="1" spc="-25" dirty="0">
                <a:solidFill>
                  <a:srgbClr val="221F20"/>
                </a:solidFill>
                <a:latin typeface="Noto Sans"/>
                <a:cs typeface="Noto Sans"/>
              </a:rPr>
              <a:t>ủ</a:t>
            </a:r>
            <a:r>
              <a:rPr sz="1000" b="1" spc="-25" dirty="0">
                <a:solidFill>
                  <a:srgbClr val="221F20"/>
                </a:solidFill>
                <a:latin typeface="Verdana"/>
                <a:cs typeface="Verdana"/>
              </a:rPr>
              <a:t>a </a:t>
            </a:r>
            <a:r>
              <a:rPr sz="1000" b="1" spc="-215" dirty="0">
                <a:solidFill>
                  <a:srgbClr val="221F20"/>
                </a:solidFill>
                <a:latin typeface="Verdana"/>
                <a:cs typeface="Verdana"/>
              </a:rPr>
              <a:t>tù</a:t>
            </a:r>
            <a:r>
              <a:rPr sz="1000" b="1" spc="-114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70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1000" b="1" spc="-90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000" b="1" spc="-80" dirty="0">
                <a:solidFill>
                  <a:srgbClr val="221F20"/>
                </a:solidFill>
                <a:latin typeface="Verdana"/>
                <a:cs typeface="Verdana"/>
              </a:rPr>
              <a:t>g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nhóm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6653845" y="5351068"/>
            <a:ext cx="1210945" cy="25209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48260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380"/>
              </a:spcBef>
            </a:pPr>
            <a:r>
              <a:rPr sz="1000" b="1" spc="-10" dirty="0">
                <a:solidFill>
                  <a:srgbClr val="221F20"/>
                </a:solidFill>
                <a:latin typeface="Verdana"/>
                <a:cs typeface="Verdana"/>
              </a:rPr>
              <a:t>Có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95" dirty="0">
                <a:solidFill>
                  <a:srgbClr val="221F20"/>
                </a:solidFill>
                <a:latin typeface="Verdana"/>
                <a:cs typeface="Verdana"/>
              </a:rPr>
              <a:t>quy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" dirty="0">
                <a:solidFill>
                  <a:srgbClr val="221F20"/>
                </a:solidFill>
                <a:latin typeface="Verdana"/>
                <a:cs typeface="Verdana"/>
              </a:rPr>
              <a:t>lu</a:t>
            </a:r>
            <a:r>
              <a:rPr sz="1000" b="1" spc="-10" dirty="0">
                <a:solidFill>
                  <a:srgbClr val="221F20"/>
                </a:solidFill>
                <a:latin typeface="Noto Sans"/>
                <a:cs typeface="Noto Sans"/>
              </a:rPr>
              <a:t>ậ</a:t>
            </a:r>
            <a:r>
              <a:rPr sz="1000" b="1" spc="-10" dirty="0">
                <a:solidFill>
                  <a:srgbClr val="221F20"/>
                </a:solidFill>
                <a:latin typeface="Verdana"/>
                <a:cs typeface="Verdana"/>
              </a:rPr>
              <a:t>t?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416756" y="4166969"/>
            <a:ext cx="10237470" cy="1385570"/>
            <a:chOff x="6416756" y="4166969"/>
            <a:chExt cx="10237470" cy="1385570"/>
          </a:xfrm>
        </p:grpSpPr>
        <p:sp>
          <p:nvSpPr>
            <p:cNvPr id="49" name="object 49"/>
            <p:cNvSpPr/>
            <p:nvPr/>
          </p:nvSpPr>
          <p:spPr>
            <a:xfrm>
              <a:off x="6437711" y="5257454"/>
              <a:ext cx="1638935" cy="0"/>
            </a:xfrm>
            <a:custGeom>
              <a:avLst/>
              <a:gdLst/>
              <a:ahLst/>
              <a:cxnLst/>
              <a:rect l="l" t="t" r="r" b="b"/>
              <a:pathLst>
                <a:path w="1638934">
                  <a:moveTo>
                    <a:pt x="0" y="0"/>
                  </a:moveTo>
                  <a:lnTo>
                    <a:pt x="1638381" y="0"/>
                  </a:lnTo>
                </a:path>
              </a:pathLst>
            </a:custGeom>
            <a:ln w="41838">
              <a:solidFill>
                <a:srgbClr val="307B4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037390" y="5198523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0" y="0"/>
                  </a:moveTo>
                  <a:lnTo>
                    <a:pt x="76330" y="56975"/>
                  </a:lnTo>
                  <a:lnTo>
                    <a:pt x="260" y="114299"/>
                  </a:lnTo>
                </a:path>
              </a:pathLst>
            </a:custGeom>
            <a:ln w="38099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859883" y="5250622"/>
              <a:ext cx="1257935" cy="0"/>
            </a:xfrm>
            <a:custGeom>
              <a:avLst/>
              <a:gdLst/>
              <a:ahLst/>
              <a:cxnLst/>
              <a:rect l="l" t="t" r="r" b="b"/>
              <a:pathLst>
                <a:path w="1257934">
                  <a:moveTo>
                    <a:pt x="0" y="0"/>
                  </a:moveTo>
                  <a:lnTo>
                    <a:pt x="1257556" y="0"/>
                  </a:lnTo>
                </a:path>
              </a:pathLst>
            </a:custGeom>
            <a:ln w="47759">
              <a:solidFill>
                <a:srgbClr val="307B4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051248" y="5189147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0" y="0"/>
                  </a:moveTo>
                  <a:lnTo>
                    <a:pt x="76636" y="56562"/>
                  </a:lnTo>
                  <a:lnTo>
                    <a:pt x="878" y="114296"/>
                  </a:lnTo>
                </a:path>
              </a:pathLst>
            </a:custGeom>
            <a:ln w="38100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2345162" y="4175569"/>
              <a:ext cx="1181100" cy="1080135"/>
            </a:xfrm>
            <a:custGeom>
              <a:avLst/>
              <a:gdLst/>
              <a:ahLst/>
              <a:cxnLst/>
              <a:rect l="l" t="t" r="r" b="b"/>
              <a:pathLst>
                <a:path w="1181100" h="1080135">
                  <a:moveTo>
                    <a:pt x="53809" y="1054214"/>
                  </a:moveTo>
                  <a:lnTo>
                    <a:pt x="28168" y="1026045"/>
                  </a:lnTo>
                  <a:lnTo>
                    <a:pt x="0" y="1051699"/>
                  </a:lnTo>
                  <a:lnTo>
                    <a:pt x="25641" y="1079868"/>
                  </a:lnTo>
                  <a:lnTo>
                    <a:pt x="53809" y="1054214"/>
                  </a:lnTo>
                  <a:close/>
                </a:path>
                <a:path w="1181100" h="1080135">
                  <a:moveTo>
                    <a:pt x="110159" y="1002919"/>
                  </a:moveTo>
                  <a:lnTo>
                    <a:pt x="84505" y="974737"/>
                  </a:lnTo>
                  <a:lnTo>
                    <a:pt x="56337" y="1000391"/>
                  </a:lnTo>
                  <a:lnTo>
                    <a:pt x="81991" y="1028560"/>
                  </a:lnTo>
                  <a:lnTo>
                    <a:pt x="110159" y="1002919"/>
                  </a:lnTo>
                  <a:close/>
                </a:path>
                <a:path w="1181100" h="1080135">
                  <a:moveTo>
                    <a:pt x="166497" y="951611"/>
                  </a:moveTo>
                  <a:lnTo>
                    <a:pt x="140855" y="923442"/>
                  </a:lnTo>
                  <a:lnTo>
                    <a:pt x="112674" y="949096"/>
                  </a:lnTo>
                  <a:lnTo>
                    <a:pt x="138328" y="977265"/>
                  </a:lnTo>
                  <a:lnTo>
                    <a:pt x="166497" y="951611"/>
                  </a:lnTo>
                  <a:close/>
                </a:path>
                <a:path w="1181100" h="1080135">
                  <a:moveTo>
                    <a:pt x="222846" y="900315"/>
                  </a:moveTo>
                  <a:lnTo>
                    <a:pt x="197192" y="872134"/>
                  </a:lnTo>
                  <a:lnTo>
                    <a:pt x="169024" y="897788"/>
                  </a:lnTo>
                  <a:lnTo>
                    <a:pt x="194678" y="925957"/>
                  </a:lnTo>
                  <a:lnTo>
                    <a:pt x="222846" y="900315"/>
                  </a:lnTo>
                  <a:close/>
                </a:path>
                <a:path w="1181100" h="1080135">
                  <a:moveTo>
                    <a:pt x="279184" y="849007"/>
                  </a:moveTo>
                  <a:lnTo>
                    <a:pt x="253542" y="820839"/>
                  </a:lnTo>
                  <a:lnTo>
                    <a:pt x="225361" y="846493"/>
                  </a:lnTo>
                  <a:lnTo>
                    <a:pt x="251015" y="874661"/>
                  </a:lnTo>
                  <a:lnTo>
                    <a:pt x="279184" y="849007"/>
                  </a:lnTo>
                  <a:close/>
                </a:path>
                <a:path w="1181100" h="1080135">
                  <a:moveTo>
                    <a:pt x="335534" y="797699"/>
                  </a:moveTo>
                  <a:lnTo>
                    <a:pt x="309880" y="769531"/>
                  </a:lnTo>
                  <a:lnTo>
                    <a:pt x="281711" y="795185"/>
                  </a:lnTo>
                  <a:lnTo>
                    <a:pt x="307365" y="823353"/>
                  </a:lnTo>
                  <a:lnTo>
                    <a:pt x="335534" y="797699"/>
                  </a:lnTo>
                  <a:close/>
                </a:path>
                <a:path w="1181100" h="1080135">
                  <a:moveTo>
                    <a:pt x="391871" y="746404"/>
                  </a:moveTo>
                  <a:lnTo>
                    <a:pt x="366217" y="718235"/>
                  </a:lnTo>
                  <a:lnTo>
                    <a:pt x="338048" y="743877"/>
                  </a:lnTo>
                  <a:lnTo>
                    <a:pt x="363702" y="772058"/>
                  </a:lnTo>
                  <a:lnTo>
                    <a:pt x="391871" y="746404"/>
                  </a:lnTo>
                  <a:close/>
                </a:path>
                <a:path w="1181100" h="1080135">
                  <a:moveTo>
                    <a:pt x="448221" y="695096"/>
                  </a:moveTo>
                  <a:lnTo>
                    <a:pt x="422567" y="666927"/>
                  </a:lnTo>
                  <a:lnTo>
                    <a:pt x="394398" y="692581"/>
                  </a:lnTo>
                  <a:lnTo>
                    <a:pt x="420039" y="720750"/>
                  </a:lnTo>
                  <a:lnTo>
                    <a:pt x="448221" y="695096"/>
                  </a:lnTo>
                  <a:close/>
                </a:path>
                <a:path w="1181100" h="1080135">
                  <a:moveTo>
                    <a:pt x="504558" y="643801"/>
                  </a:moveTo>
                  <a:lnTo>
                    <a:pt x="478904" y="615632"/>
                  </a:lnTo>
                  <a:lnTo>
                    <a:pt x="450735" y="641273"/>
                  </a:lnTo>
                  <a:lnTo>
                    <a:pt x="476389" y="669455"/>
                  </a:lnTo>
                  <a:lnTo>
                    <a:pt x="504558" y="643801"/>
                  </a:lnTo>
                  <a:close/>
                </a:path>
                <a:path w="1181100" h="1080135">
                  <a:moveTo>
                    <a:pt x="560908" y="592493"/>
                  </a:moveTo>
                  <a:lnTo>
                    <a:pt x="535254" y="564324"/>
                  </a:lnTo>
                  <a:lnTo>
                    <a:pt x="507085" y="589978"/>
                  </a:lnTo>
                  <a:lnTo>
                    <a:pt x="532726" y="618147"/>
                  </a:lnTo>
                  <a:lnTo>
                    <a:pt x="560908" y="592493"/>
                  </a:lnTo>
                  <a:close/>
                </a:path>
                <a:path w="1181100" h="1080135">
                  <a:moveTo>
                    <a:pt x="617245" y="541197"/>
                  </a:moveTo>
                  <a:lnTo>
                    <a:pt x="591591" y="513016"/>
                  </a:lnTo>
                  <a:lnTo>
                    <a:pt x="563422" y="538670"/>
                  </a:lnTo>
                  <a:lnTo>
                    <a:pt x="589076" y="566839"/>
                  </a:lnTo>
                  <a:lnTo>
                    <a:pt x="617245" y="541197"/>
                  </a:lnTo>
                  <a:close/>
                </a:path>
                <a:path w="1181100" h="1080135">
                  <a:moveTo>
                    <a:pt x="673582" y="489889"/>
                  </a:moveTo>
                  <a:lnTo>
                    <a:pt x="647941" y="461721"/>
                  </a:lnTo>
                  <a:lnTo>
                    <a:pt x="619760" y="487375"/>
                  </a:lnTo>
                  <a:lnTo>
                    <a:pt x="645414" y="515543"/>
                  </a:lnTo>
                  <a:lnTo>
                    <a:pt x="673582" y="489889"/>
                  </a:lnTo>
                  <a:close/>
                </a:path>
                <a:path w="1181100" h="1080135">
                  <a:moveTo>
                    <a:pt x="729932" y="438594"/>
                  </a:moveTo>
                  <a:lnTo>
                    <a:pt x="704278" y="410413"/>
                  </a:lnTo>
                  <a:lnTo>
                    <a:pt x="676109" y="436067"/>
                  </a:lnTo>
                  <a:lnTo>
                    <a:pt x="701763" y="464235"/>
                  </a:lnTo>
                  <a:lnTo>
                    <a:pt x="729932" y="438594"/>
                  </a:lnTo>
                  <a:close/>
                </a:path>
                <a:path w="1181100" h="1080135">
                  <a:moveTo>
                    <a:pt x="786269" y="387286"/>
                  </a:moveTo>
                  <a:lnTo>
                    <a:pt x="760628" y="359117"/>
                  </a:lnTo>
                  <a:lnTo>
                    <a:pt x="732447" y="384771"/>
                  </a:lnTo>
                  <a:lnTo>
                    <a:pt x="758101" y="412940"/>
                  </a:lnTo>
                  <a:lnTo>
                    <a:pt x="786269" y="387286"/>
                  </a:lnTo>
                  <a:close/>
                </a:path>
                <a:path w="1181100" h="1080135">
                  <a:moveTo>
                    <a:pt x="842619" y="335991"/>
                  </a:moveTo>
                  <a:lnTo>
                    <a:pt x="816965" y="307809"/>
                  </a:lnTo>
                  <a:lnTo>
                    <a:pt x="788797" y="333463"/>
                  </a:lnTo>
                  <a:lnTo>
                    <a:pt x="814451" y="361632"/>
                  </a:lnTo>
                  <a:lnTo>
                    <a:pt x="842619" y="335991"/>
                  </a:lnTo>
                  <a:close/>
                </a:path>
                <a:path w="1181100" h="1080135">
                  <a:moveTo>
                    <a:pt x="898956" y="284683"/>
                  </a:moveTo>
                  <a:lnTo>
                    <a:pt x="873302" y="256514"/>
                  </a:lnTo>
                  <a:lnTo>
                    <a:pt x="845134" y="282168"/>
                  </a:lnTo>
                  <a:lnTo>
                    <a:pt x="870788" y="310337"/>
                  </a:lnTo>
                  <a:lnTo>
                    <a:pt x="898956" y="284683"/>
                  </a:lnTo>
                  <a:close/>
                </a:path>
                <a:path w="1181100" h="1080135">
                  <a:moveTo>
                    <a:pt x="955306" y="233375"/>
                  </a:moveTo>
                  <a:lnTo>
                    <a:pt x="929652" y="205206"/>
                  </a:lnTo>
                  <a:lnTo>
                    <a:pt x="901484" y="230860"/>
                  </a:lnTo>
                  <a:lnTo>
                    <a:pt x="927125" y="259029"/>
                  </a:lnTo>
                  <a:lnTo>
                    <a:pt x="955306" y="233375"/>
                  </a:lnTo>
                  <a:close/>
                </a:path>
                <a:path w="1181100" h="1080135">
                  <a:moveTo>
                    <a:pt x="1011643" y="182079"/>
                  </a:moveTo>
                  <a:lnTo>
                    <a:pt x="985989" y="153911"/>
                  </a:lnTo>
                  <a:lnTo>
                    <a:pt x="957821" y="179552"/>
                  </a:lnTo>
                  <a:lnTo>
                    <a:pt x="983475" y="207733"/>
                  </a:lnTo>
                  <a:lnTo>
                    <a:pt x="1011643" y="182079"/>
                  </a:lnTo>
                  <a:close/>
                </a:path>
                <a:path w="1181100" h="1080135">
                  <a:moveTo>
                    <a:pt x="1067993" y="130771"/>
                  </a:moveTo>
                  <a:lnTo>
                    <a:pt x="1042339" y="102603"/>
                  </a:lnTo>
                  <a:lnTo>
                    <a:pt x="1014171" y="128257"/>
                  </a:lnTo>
                  <a:lnTo>
                    <a:pt x="1039812" y="156425"/>
                  </a:lnTo>
                  <a:lnTo>
                    <a:pt x="1067993" y="130771"/>
                  </a:lnTo>
                  <a:close/>
                </a:path>
                <a:path w="1181100" h="1080135">
                  <a:moveTo>
                    <a:pt x="1124331" y="79476"/>
                  </a:moveTo>
                  <a:lnTo>
                    <a:pt x="1098677" y="51308"/>
                  </a:lnTo>
                  <a:lnTo>
                    <a:pt x="1070508" y="76949"/>
                  </a:lnTo>
                  <a:lnTo>
                    <a:pt x="1096162" y="105130"/>
                  </a:lnTo>
                  <a:lnTo>
                    <a:pt x="1124331" y="79476"/>
                  </a:lnTo>
                  <a:close/>
                </a:path>
                <a:path w="1181100" h="1080135">
                  <a:moveTo>
                    <a:pt x="1180668" y="28168"/>
                  </a:moveTo>
                  <a:lnTo>
                    <a:pt x="1155026" y="0"/>
                  </a:lnTo>
                  <a:lnTo>
                    <a:pt x="1126845" y="25654"/>
                  </a:lnTo>
                  <a:lnTo>
                    <a:pt x="1152499" y="53822"/>
                  </a:lnTo>
                  <a:lnTo>
                    <a:pt x="1180668" y="28168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3422183" y="4186019"/>
              <a:ext cx="95250" cy="93980"/>
            </a:xfrm>
            <a:custGeom>
              <a:avLst/>
              <a:gdLst/>
              <a:ahLst/>
              <a:cxnLst/>
              <a:rect l="l" t="t" r="r" b="b"/>
              <a:pathLst>
                <a:path w="95250" h="93979">
                  <a:moveTo>
                    <a:pt x="0" y="9045"/>
                  </a:moveTo>
                  <a:lnTo>
                    <a:pt x="94819" y="0"/>
                  </a:lnTo>
                  <a:lnTo>
                    <a:pt x="76953" y="93559"/>
                  </a:lnTo>
                </a:path>
              </a:pathLst>
            </a:custGeom>
            <a:ln w="38099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350801" y="4766576"/>
              <a:ext cx="1170305" cy="497205"/>
            </a:xfrm>
            <a:custGeom>
              <a:avLst/>
              <a:gdLst/>
              <a:ahLst/>
              <a:cxnLst/>
              <a:rect l="l" t="t" r="r" b="b"/>
              <a:pathLst>
                <a:path w="1170305" h="497204">
                  <a:moveTo>
                    <a:pt x="49504" y="482561"/>
                  </a:moveTo>
                  <a:lnTo>
                    <a:pt x="35382" y="447167"/>
                  </a:lnTo>
                  <a:lnTo>
                    <a:pt x="0" y="461302"/>
                  </a:lnTo>
                  <a:lnTo>
                    <a:pt x="14122" y="496684"/>
                  </a:lnTo>
                  <a:lnTo>
                    <a:pt x="49504" y="482561"/>
                  </a:lnTo>
                  <a:close/>
                </a:path>
                <a:path w="1170305" h="497204">
                  <a:moveTo>
                    <a:pt x="120269" y="454304"/>
                  </a:moveTo>
                  <a:lnTo>
                    <a:pt x="106146" y="418922"/>
                  </a:lnTo>
                  <a:lnTo>
                    <a:pt x="70764" y="433044"/>
                  </a:lnTo>
                  <a:lnTo>
                    <a:pt x="84886" y="468426"/>
                  </a:lnTo>
                  <a:lnTo>
                    <a:pt x="120269" y="454304"/>
                  </a:lnTo>
                  <a:close/>
                </a:path>
                <a:path w="1170305" h="497204">
                  <a:moveTo>
                    <a:pt x="191046" y="426059"/>
                  </a:moveTo>
                  <a:lnTo>
                    <a:pt x="176911" y="390664"/>
                  </a:lnTo>
                  <a:lnTo>
                    <a:pt x="141528" y="404799"/>
                  </a:lnTo>
                  <a:lnTo>
                    <a:pt x="155663" y="440182"/>
                  </a:lnTo>
                  <a:lnTo>
                    <a:pt x="191046" y="426059"/>
                  </a:lnTo>
                  <a:close/>
                </a:path>
                <a:path w="1170305" h="497204">
                  <a:moveTo>
                    <a:pt x="261810" y="397802"/>
                  </a:moveTo>
                  <a:lnTo>
                    <a:pt x="247688" y="362419"/>
                  </a:lnTo>
                  <a:lnTo>
                    <a:pt x="212305" y="376542"/>
                  </a:lnTo>
                  <a:lnTo>
                    <a:pt x="226428" y="411924"/>
                  </a:lnTo>
                  <a:lnTo>
                    <a:pt x="261810" y="397802"/>
                  </a:lnTo>
                  <a:close/>
                </a:path>
                <a:path w="1170305" h="497204">
                  <a:moveTo>
                    <a:pt x="332587" y="369557"/>
                  </a:moveTo>
                  <a:lnTo>
                    <a:pt x="318452" y="334162"/>
                  </a:lnTo>
                  <a:lnTo>
                    <a:pt x="283070" y="348297"/>
                  </a:lnTo>
                  <a:lnTo>
                    <a:pt x="297192" y="383679"/>
                  </a:lnTo>
                  <a:lnTo>
                    <a:pt x="332587" y="369557"/>
                  </a:lnTo>
                  <a:close/>
                </a:path>
                <a:path w="1170305" h="497204">
                  <a:moveTo>
                    <a:pt x="403352" y="341299"/>
                  </a:moveTo>
                  <a:lnTo>
                    <a:pt x="389229" y="305917"/>
                  </a:lnTo>
                  <a:lnTo>
                    <a:pt x="353834" y="320040"/>
                  </a:lnTo>
                  <a:lnTo>
                    <a:pt x="367969" y="355422"/>
                  </a:lnTo>
                  <a:lnTo>
                    <a:pt x="403352" y="341299"/>
                  </a:lnTo>
                  <a:close/>
                </a:path>
                <a:path w="1170305" h="497204">
                  <a:moveTo>
                    <a:pt x="474116" y="313055"/>
                  </a:moveTo>
                  <a:lnTo>
                    <a:pt x="459994" y="277660"/>
                  </a:lnTo>
                  <a:lnTo>
                    <a:pt x="424611" y="291795"/>
                  </a:lnTo>
                  <a:lnTo>
                    <a:pt x="438734" y="327177"/>
                  </a:lnTo>
                  <a:lnTo>
                    <a:pt x="474116" y="313055"/>
                  </a:lnTo>
                  <a:close/>
                </a:path>
                <a:path w="1170305" h="497204">
                  <a:moveTo>
                    <a:pt x="544893" y="284797"/>
                  </a:moveTo>
                  <a:lnTo>
                    <a:pt x="530758" y="249415"/>
                  </a:lnTo>
                  <a:lnTo>
                    <a:pt x="495376" y="263537"/>
                  </a:lnTo>
                  <a:lnTo>
                    <a:pt x="509511" y="298919"/>
                  </a:lnTo>
                  <a:lnTo>
                    <a:pt x="544893" y="284797"/>
                  </a:lnTo>
                  <a:close/>
                </a:path>
                <a:path w="1170305" h="497204">
                  <a:moveTo>
                    <a:pt x="615657" y="256552"/>
                  </a:moveTo>
                  <a:lnTo>
                    <a:pt x="601535" y="221170"/>
                  </a:lnTo>
                  <a:lnTo>
                    <a:pt x="566153" y="235292"/>
                  </a:lnTo>
                  <a:lnTo>
                    <a:pt x="580275" y="270675"/>
                  </a:lnTo>
                  <a:lnTo>
                    <a:pt x="615657" y="256552"/>
                  </a:lnTo>
                  <a:close/>
                </a:path>
                <a:path w="1170305" h="497204">
                  <a:moveTo>
                    <a:pt x="686435" y="228295"/>
                  </a:moveTo>
                  <a:lnTo>
                    <a:pt x="672299" y="192913"/>
                  </a:lnTo>
                  <a:lnTo>
                    <a:pt x="636917" y="207035"/>
                  </a:lnTo>
                  <a:lnTo>
                    <a:pt x="651040" y="242417"/>
                  </a:lnTo>
                  <a:lnTo>
                    <a:pt x="686435" y="228295"/>
                  </a:lnTo>
                  <a:close/>
                </a:path>
                <a:path w="1170305" h="497204">
                  <a:moveTo>
                    <a:pt x="757199" y="200050"/>
                  </a:moveTo>
                  <a:lnTo>
                    <a:pt x="743077" y="164668"/>
                  </a:lnTo>
                  <a:lnTo>
                    <a:pt x="707682" y="178790"/>
                  </a:lnTo>
                  <a:lnTo>
                    <a:pt x="721817" y="214172"/>
                  </a:lnTo>
                  <a:lnTo>
                    <a:pt x="757199" y="200050"/>
                  </a:lnTo>
                  <a:close/>
                </a:path>
                <a:path w="1170305" h="497204">
                  <a:moveTo>
                    <a:pt x="827963" y="171792"/>
                  </a:moveTo>
                  <a:lnTo>
                    <a:pt x="813841" y="136410"/>
                  </a:lnTo>
                  <a:lnTo>
                    <a:pt x="778459" y="150533"/>
                  </a:lnTo>
                  <a:lnTo>
                    <a:pt x="792581" y="185915"/>
                  </a:lnTo>
                  <a:lnTo>
                    <a:pt x="827963" y="171792"/>
                  </a:lnTo>
                  <a:close/>
                </a:path>
                <a:path w="1170305" h="497204">
                  <a:moveTo>
                    <a:pt x="898740" y="143548"/>
                  </a:moveTo>
                  <a:lnTo>
                    <a:pt x="884605" y="108165"/>
                  </a:lnTo>
                  <a:lnTo>
                    <a:pt x="849223" y="122288"/>
                  </a:lnTo>
                  <a:lnTo>
                    <a:pt x="863358" y="157670"/>
                  </a:lnTo>
                  <a:lnTo>
                    <a:pt x="898740" y="143548"/>
                  </a:lnTo>
                  <a:close/>
                </a:path>
                <a:path w="1170305" h="497204">
                  <a:moveTo>
                    <a:pt x="969505" y="115290"/>
                  </a:moveTo>
                  <a:lnTo>
                    <a:pt x="955382" y="79908"/>
                  </a:lnTo>
                  <a:lnTo>
                    <a:pt x="920000" y="94030"/>
                  </a:lnTo>
                  <a:lnTo>
                    <a:pt x="934123" y="129413"/>
                  </a:lnTo>
                  <a:lnTo>
                    <a:pt x="969505" y="115290"/>
                  </a:lnTo>
                  <a:close/>
                </a:path>
                <a:path w="1170305" h="497204">
                  <a:moveTo>
                    <a:pt x="1040282" y="87045"/>
                  </a:moveTo>
                  <a:lnTo>
                    <a:pt x="1026147" y="51663"/>
                  </a:lnTo>
                  <a:lnTo>
                    <a:pt x="990765" y="65786"/>
                  </a:lnTo>
                  <a:lnTo>
                    <a:pt x="1004887" y="101168"/>
                  </a:lnTo>
                  <a:lnTo>
                    <a:pt x="1040282" y="87045"/>
                  </a:lnTo>
                  <a:close/>
                </a:path>
                <a:path w="1170305" h="497204">
                  <a:moveTo>
                    <a:pt x="1111046" y="58788"/>
                  </a:moveTo>
                  <a:lnTo>
                    <a:pt x="1096924" y="23406"/>
                  </a:lnTo>
                  <a:lnTo>
                    <a:pt x="1061529" y="37528"/>
                  </a:lnTo>
                  <a:lnTo>
                    <a:pt x="1075664" y="72923"/>
                  </a:lnTo>
                  <a:lnTo>
                    <a:pt x="1111046" y="58788"/>
                  </a:lnTo>
                  <a:close/>
                </a:path>
                <a:path w="1170305" h="497204">
                  <a:moveTo>
                    <a:pt x="1169682" y="35382"/>
                  </a:moveTo>
                  <a:lnTo>
                    <a:pt x="1155547" y="0"/>
                  </a:lnTo>
                  <a:lnTo>
                    <a:pt x="1132306" y="9283"/>
                  </a:lnTo>
                  <a:lnTo>
                    <a:pt x="1146429" y="44665"/>
                  </a:lnTo>
                  <a:lnTo>
                    <a:pt x="1169682" y="35382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3421464" y="4759437"/>
              <a:ext cx="92075" cy="106680"/>
            </a:xfrm>
            <a:custGeom>
              <a:avLst/>
              <a:gdLst/>
              <a:ahLst/>
              <a:cxnLst/>
              <a:rect l="l" t="t" r="r" b="b"/>
              <a:pathLst>
                <a:path w="92075" h="106679">
                  <a:moveTo>
                    <a:pt x="0" y="0"/>
                  </a:moveTo>
                  <a:lnTo>
                    <a:pt x="91957" y="24826"/>
                  </a:lnTo>
                  <a:lnTo>
                    <a:pt x="42376" y="106154"/>
                  </a:lnTo>
                </a:path>
              </a:pathLst>
            </a:custGeom>
            <a:ln w="38099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354306" y="5226862"/>
              <a:ext cx="1162050" cy="255904"/>
            </a:xfrm>
            <a:custGeom>
              <a:avLst/>
              <a:gdLst/>
              <a:ahLst/>
              <a:cxnLst/>
              <a:rect l="l" t="t" r="r" b="b"/>
              <a:pathLst>
                <a:path w="1162050" h="255904">
                  <a:moveTo>
                    <a:pt x="44500" y="7073"/>
                  </a:moveTo>
                  <a:lnTo>
                    <a:pt x="7061" y="0"/>
                  </a:lnTo>
                  <a:lnTo>
                    <a:pt x="0" y="37439"/>
                  </a:lnTo>
                  <a:lnTo>
                    <a:pt x="37439" y="44513"/>
                  </a:lnTo>
                  <a:lnTo>
                    <a:pt x="44500" y="7073"/>
                  </a:lnTo>
                  <a:close/>
                </a:path>
                <a:path w="1162050" h="255904">
                  <a:moveTo>
                    <a:pt x="119380" y="21196"/>
                  </a:moveTo>
                  <a:lnTo>
                    <a:pt x="81940" y="14135"/>
                  </a:lnTo>
                  <a:lnTo>
                    <a:pt x="74879" y="51574"/>
                  </a:lnTo>
                  <a:lnTo>
                    <a:pt x="112318" y="58635"/>
                  </a:lnTo>
                  <a:lnTo>
                    <a:pt x="119380" y="21196"/>
                  </a:lnTo>
                  <a:close/>
                </a:path>
                <a:path w="1162050" h="255904">
                  <a:moveTo>
                    <a:pt x="194259" y="35331"/>
                  </a:moveTo>
                  <a:lnTo>
                    <a:pt x="156819" y="28257"/>
                  </a:lnTo>
                  <a:lnTo>
                    <a:pt x="149758" y="65697"/>
                  </a:lnTo>
                  <a:lnTo>
                    <a:pt x="187198" y="72771"/>
                  </a:lnTo>
                  <a:lnTo>
                    <a:pt x="194259" y="35331"/>
                  </a:lnTo>
                  <a:close/>
                </a:path>
                <a:path w="1162050" h="255904">
                  <a:moveTo>
                    <a:pt x="269138" y="49453"/>
                  </a:moveTo>
                  <a:lnTo>
                    <a:pt x="231698" y="42392"/>
                  </a:lnTo>
                  <a:lnTo>
                    <a:pt x="224637" y="79832"/>
                  </a:lnTo>
                  <a:lnTo>
                    <a:pt x="262077" y="86893"/>
                  </a:lnTo>
                  <a:lnTo>
                    <a:pt x="269138" y="49453"/>
                  </a:lnTo>
                  <a:close/>
                </a:path>
                <a:path w="1162050" h="255904">
                  <a:moveTo>
                    <a:pt x="344017" y="63588"/>
                  </a:moveTo>
                  <a:lnTo>
                    <a:pt x="306578" y="56515"/>
                  </a:lnTo>
                  <a:lnTo>
                    <a:pt x="299516" y="93954"/>
                  </a:lnTo>
                  <a:lnTo>
                    <a:pt x="336956" y="101028"/>
                  </a:lnTo>
                  <a:lnTo>
                    <a:pt x="344017" y="63588"/>
                  </a:lnTo>
                  <a:close/>
                </a:path>
                <a:path w="1162050" h="255904">
                  <a:moveTo>
                    <a:pt x="418896" y="77711"/>
                  </a:moveTo>
                  <a:lnTo>
                    <a:pt x="381457" y="70650"/>
                  </a:lnTo>
                  <a:lnTo>
                    <a:pt x="374396" y="108089"/>
                  </a:lnTo>
                  <a:lnTo>
                    <a:pt x="411835" y="115150"/>
                  </a:lnTo>
                  <a:lnTo>
                    <a:pt x="418896" y="77711"/>
                  </a:lnTo>
                  <a:close/>
                </a:path>
                <a:path w="1162050" h="255904">
                  <a:moveTo>
                    <a:pt x="493776" y="91846"/>
                  </a:moveTo>
                  <a:lnTo>
                    <a:pt x="456336" y="84772"/>
                  </a:lnTo>
                  <a:lnTo>
                    <a:pt x="449275" y="122212"/>
                  </a:lnTo>
                  <a:lnTo>
                    <a:pt x="486714" y="129286"/>
                  </a:lnTo>
                  <a:lnTo>
                    <a:pt x="493776" y="91846"/>
                  </a:lnTo>
                  <a:close/>
                </a:path>
                <a:path w="1162050" h="255904">
                  <a:moveTo>
                    <a:pt x="568655" y="105968"/>
                  </a:moveTo>
                  <a:lnTo>
                    <a:pt x="531215" y="98907"/>
                  </a:lnTo>
                  <a:lnTo>
                    <a:pt x="524154" y="136347"/>
                  </a:lnTo>
                  <a:lnTo>
                    <a:pt x="561594" y="143408"/>
                  </a:lnTo>
                  <a:lnTo>
                    <a:pt x="568655" y="105968"/>
                  </a:lnTo>
                  <a:close/>
                </a:path>
                <a:path w="1162050" h="255904">
                  <a:moveTo>
                    <a:pt x="643534" y="120103"/>
                  </a:moveTo>
                  <a:lnTo>
                    <a:pt x="606094" y="113030"/>
                  </a:lnTo>
                  <a:lnTo>
                    <a:pt x="599033" y="150469"/>
                  </a:lnTo>
                  <a:lnTo>
                    <a:pt x="636473" y="157543"/>
                  </a:lnTo>
                  <a:lnTo>
                    <a:pt x="643534" y="120103"/>
                  </a:lnTo>
                  <a:close/>
                </a:path>
                <a:path w="1162050" h="255904">
                  <a:moveTo>
                    <a:pt x="718413" y="134226"/>
                  </a:moveTo>
                  <a:lnTo>
                    <a:pt x="680974" y="127165"/>
                  </a:lnTo>
                  <a:lnTo>
                    <a:pt x="673912" y="164604"/>
                  </a:lnTo>
                  <a:lnTo>
                    <a:pt x="711352" y="171665"/>
                  </a:lnTo>
                  <a:lnTo>
                    <a:pt x="718413" y="134226"/>
                  </a:lnTo>
                  <a:close/>
                </a:path>
                <a:path w="1162050" h="255904">
                  <a:moveTo>
                    <a:pt x="793292" y="148361"/>
                  </a:moveTo>
                  <a:lnTo>
                    <a:pt x="755853" y="141287"/>
                  </a:lnTo>
                  <a:lnTo>
                    <a:pt x="748792" y="178727"/>
                  </a:lnTo>
                  <a:lnTo>
                    <a:pt x="786231" y="185801"/>
                  </a:lnTo>
                  <a:lnTo>
                    <a:pt x="793292" y="148361"/>
                  </a:lnTo>
                  <a:close/>
                </a:path>
                <a:path w="1162050" h="255904">
                  <a:moveTo>
                    <a:pt x="868172" y="162483"/>
                  </a:moveTo>
                  <a:lnTo>
                    <a:pt x="830732" y="155422"/>
                  </a:lnTo>
                  <a:lnTo>
                    <a:pt x="823671" y="192862"/>
                  </a:lnTo>
                  <a:lnTo>
                    <a:pt x="861110" y="199923"/>
                  </a:lnTo>
                  <a:lnTo>
                    <a:pt x="868172" y="162483"/>
                  </a:lnTo>
                  <a:close/>
                </a:path>
                <a:path w="1162050" h="255904">
                  <a:moveTo>
                    <a:pt x="943051" y="176618"/>
                  </a:moveTo>
                  <a:lnTo>
                    <a:pt x="905611" y="169545"/>
                  </a:lnTo>
                  <a:lnTo>
                    <a:pt x="898550" y="206984"/>
                  </a:lnTo>
                  <a:lnTo>
                    <a:pt x="935977" y="214058"/>
                  </a:lnTo>
                  <a:lnTo>
                    <a:pt x="943051" y="176618"/>
                  </a:lnTo>
                  <a:close/>
                </a:path>
                <a:path w="1162050" h="255904">
                  <a:moveTo>
                    <a:pt x="1017930" y="190741"/>
                  </a:moveTo>
                  <a:lnTo>
                    <a:pt x="980490" y="183680"/>
                  </a:lnTo>
                  <a:lnTo>
                    <a:pt x="973416" y="221119"/>
                  </a:lnTo>
                  <a:lnTo>
                    <a:pt x="1010856" y="228180"/>
                  </a:lnTo>
                  <a:lnTo>
                    <a:pt x="1017930" y="190741"/>
                  </a:lnTo>
                  <a:close/>
                </a:path>
                <a:path w="1162050" h="255904">
                  <a:moveTo>
                    <a:pt x="1092809" y="204876"/>
                  </a:moveTo>
                  <a:lnTo>
                    <a:pt x="1055370" y="197802"/>
                  </a:lnTo>
                  <a:lnTo>
                    <a:pt x="1048296" y="235242"/>
                  </a:lnTo>
                  <a:lnTo>
                    <a:pt x="1085735" y="242316"/>
                  </a:lnTo>
                  <a:lnTo>
                    <a:pt x="1092809" y="204876"/>
                  </a:lnTo>
                  <a:close/>
                </a:path>
                <a:path w="1162050" h="255904">
                  <a:moveTo>
                    <a:pt x="1161592" y="217843"/>
                  </a:moveTo>
                  <a:lnTo>
                    <a:pt x="1130249" y="211937"/>
                  </a:lnTo>
                  <a:lnTo>
                    <a:pt x="1123175" y="249377"/>
                  </a:lnTo>
                  <a:lnTo>
                    <a:pt x="1154531" y="255282"/>
                  </a:lnTo>
                  <a:lnTo>
                    <a:pt x="1161592" y="217843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3426895" y="5393137"/>
              <a:ext cx="85725" cy="112395"/>
            </a:xfrm>
            <a:custGeom>
              <a:avLst/>
              <a:gdLst/>
              <a:ahLst/>
              <a:cxnLst/>
              <a:rect l="l" t="t" r="r" b="b"/>
              <a:pathLst>
                <a:path w="85725" h="112395">
                  <a:moveTo>
                    <a:pt x="21192" y="0"/>
                  </a:moveTo>
                  <a:lnTo>
                    <a:pt x="85475" y="70287"/>
                  </a:lnTo>
                  <a:lnTo>
                    <a:pt x="0" y="112317"/>
                  </a:lnTo>
                </a:path>
              </a:pathLst>
            </a:custGeom>
            <a:ln w="38099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5750304" y="5471763"/>
              <a:ext cx="876935" cy="0"/>
            </a:xfrm>
            <a:custGeom>
              <a:avLst/>
              <a:gdLst/>
              <a:ahLst/>
              <a:cxnLst/>
              <a:rect l="l" t="t" r="r" b="b"/>
              <a:pathLst>
                <a:path w="876934">
                  <a:moveTo>
                    <a:pt x="0" y="0"/>
                  </a:moveTo>
                  <a:lnTo>
                    <a:pt x="876665" y="0"/>
                  </a:lnTo>
                </a:path>
              </a:pathLst>
            </a:custGeom>
            <a:ln w="47719">
              <a:solidFill>
                <a:srgbClr val="307B4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6557975" y="5418678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1254" y="0"/>
                  </a:moveTo>
                  <a:lnTo>
                    <a:pt x="76822" y="57983"/>
                  </a:lnTo>
                  <a:lnTo>
                    <a:pt x="0" y="114293"/>
                  </a:lnTo>
                </a:path>
              </a:pathLst>
            </a:custGeom>
            <a:ln w="38099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6652351" y="4565690"/>
            <a:ext cx="1210945" cy="42354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29209" rIns="0" bIns="0" rtlCol="0">
            <a:spAutoFit/>
          </a:bodyPr>
          <a:lstStyle/>
          <a:p>
            <a:pPr marL="396875" marR="45085" indent="-296545">
              <a:lnSpc>
                <a:spcPct val="112500"/>
              </a:lnSpc>
              <a:spcBef>
                <a:spcPts val="229"/>
              </a:spcBef>
            </a:pPr>
            <a:r>
              <a:rPr sz="1000" b="1" spc="-114" dirty="0">
                <a:solidFill>
                  <a:srgbClr val="221F20"/>
                </a:solidFill>
                <a:latin typeface="Verdana"/>
                <a:cs typeface="Verdana"/>
              </a:rPr>
              <a:t>Nhóm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85" dirty="0">
                <a:solidFill>
                  <a:srgbClr val="221F20"/>
                </a:solidFill>
                <a:latin typeface="Verdana"/>
                <a:cs typeface="Verdana"/>
              </a:rPr>
              <a:t>nào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chiê</a:t>
            </a:r>
            <a:r>
              <a:rPr sz="1500" b="1" spc="-97" baseline="13888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m </a:t>
            </a:r>
            <a:r>
              <a:rPr sz="1000" b="1" spc="-125" dirty="0">
                <a:solidFill>
                  <a:srgbClr val="221F20"/>
                </a:solidFill>
                <a:latin typeface="Verdana"/>
                <a:cs typeface="Verdana"/>
              </a:rPr>
              <a:t>u</a:t>
            </a:r>
            <a:r>
              <a:rPr sz="1000" b="1" spc="-1095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1000" b="1" spc="-105" dirty="0">
                <a:solidFill>
                  <a:srgbClr val="221F20"/>
                </a:solidFill>
                <a:latin typeface="Verdana"/>
                <a:cs typeface="Verdana"/>
              </a:rPr>
              <a:t>u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thê</a:t>
            </a:r>
            <a:r>
              <a:rPr sz="1500" b="1" spc="-30" baseline="13888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?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3531108" y="4651400"/>
            <a:ext cx="2019300" cy="25209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3683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290"/>
              </a:spcBef>
            </a:pPr>
            <a:r>
              <a:rPr sz="1000" b="1" spc="-10" dirty="0">
                <a:solidFill>
                  <a:srgbClr val="221F20"/>
                </a:solidFill>
                <a:latin typeface="Verdana"/>
                <a:cs typeface="Verdana"/>
              </a:rPr>
              <a:t>T</a:t>
            </a:r>
            <a:r>
              <a:rPr sz="1000" b="1" spc="-10" dirty="0">
                <a:solidFill>
                  <a:srgbClr val="221F20"/>
                </a:solidFill>
                <a:latin typeface="Noto Sans"/>
                <a:cs typeface="Noto Sans"/>
              </a:rPr>
              <a:t>ỷ</a:t>
            </a:r>
            <a:r>
              <a:rPr sz="1000" b="1" spc="5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1000" b="1" spc="-80" dirty="0">
                <a:solidFill>
                  <a:srgbClr val="221F20"/>
                </a:solidFill>
                <a:latin typeface="Verdana"/>
                <a:cs typeface="Verdana"/>
              </a:rPr>
              <a:t>tr</a:t>
            </a:r>
            <a:r>
              <a:rPr sz="1000" b="1" spc="-80" dirty="0">
                <a:solidFill>
                  <a:srgbClr val="221F20"/>
                </a:solidFill>
                <a:latin typeface="Noto Sans"/>
                <a:cs typeface="Noto Sans"/>
              </a:rPr>
              <a:t>ọ</a:t>
            </a:r>
            <a:r>
              <a:rPr sz="1000" b="1" spc="-80" dirty="0">
                <a:solidFill>
                  <a:srgbClr val="221F20"/>
                </a:solidFill>
                <a:latin typeface="Verdana"/>
                <a:cs typeface="Verdana"/>
              </a:rPr>
              <a:t>ng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45" dirty="0">
                <a:solidFill>
                  <a:srgbClr val="221F20"/>
                </a:solidFill>
                <a:latin typeface="Verdana"/>
                <a:cs typeface="Verdana"/>
              </a:rPr>
              <a:t>l</a:t>
            </a:r>
            <a:r>
              <a:rPr sz="1000" b="1" spc="-45" dirty="0">
                <a:solidFill>
                  <a:srgbClr val="221F20"/>
                </a:solidFill>
                <a:latin typeface="Noto Sans"/>
                <a:cs typeface="Noto Sans"/>
              </a:rPr>
              <a:t>ợ</a:t>
            </a:r>
            <a:r>
              <a:rPr sz="1000" b="1" spc="-45" dirty="0">
                <a:solidFill>
                  <a:srgbClr val="221F20"/>
                </a:solidFill>
                <a:latin typeface="Verdana"/>
                <a:cs typeface="Verdana"/>
              </a:rPr>
              <a:t>i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0" dirty="0">
                <a:solidFill>
                  <a:srgbClr val="221F20"/>
                </a:solidFill>
                <a:latin typeface="Verdana"/>
                <a:cs typeface="Verdana"/>
              </a:rPr>
              <a:t>nhu</a:t>
            </a:r>
            <a:r>
              <a:rPr sz="1000" b="1" spc="-100" dirty="0">
                <a:solidFill>
                  <a:srgbClr val="221F20"/>
                </a:solidFill>
                <a:latin typeface="Noto Sans"/>
                <a:cs typeface="Noto Sans"/>
              </a:rPr>
              <a:t>ậ</a:t>
            </a:r>
            <a:r>
              <a:rPr sz="1000" b="1" spc="-100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15" dirty="0">
                <a:solidFill>
                  <a:srgbClr val="221F20"/>
                </a:solidFill>
                <a:latin typeface="Verdana"/>
                <a:cs typeface="Verdana"/>
              </a:rPr>
              <a:t>tù</a:t>
            </a:r>
            <a:r>
              <a:rPr sz="1000" b="1" spc="-114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70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1000" b="1" spc="-90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000" b="1" spc="-80" dirty="0">
                <a:solidFill>
                  <a:srgbClr val="221F20"/>
                </a:solidFill>
                <a:latin typeface="Verdana"/>
                <a:cs typeface="Verdana"/>
              </a:rPr>
              <a:t>g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" dirty="0">
                <a:solidFill>
                  <a:srgbClr val="221F20"/>
                </a:solidFill>
                <a:latin typeface="Verdana"/>
                <a:cs typeface="Verdana"/>
              </a:rPr>
              <a:t>nhóm?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8148675" y="4700990"/>
            <a:ext cx="8503920" cy="1906905"/>
            <a:chOff x="8148675" y="4700990"/>
            <a:chExt cx="8503920" cy="1906905"/>
          </a:xfrm>
        </p:grpSpPr>
        <p:sp>
          <p:nvSpPr>
            <p:cNvPr id="64" name="object 64"/>
            <p:cNvSpPr/>
            <p:nvPr/>
          </p:nvSpPr>
          <p:spPr>
            <a:xfrm>
              <a:off x="15550072" y="4777190"/>
              <a:ext cx="1028700" cy="0"/>
            </a:xfrm>
            <a:custGeom>
              <a:avLst/>
              <a:gdLst/>
              <a:ahLst/>
              <a:cxnLst/>
              <a:rect l="l" t="t" r="r" b="b"/>
              <a:pathLst>
                <a:path w="1028700">
                  <a:moveTo>
                    <a:pt x="0" y="0"/>
                  </a:moveTo>
                  <a:lnTo>
                    <a:pt x="1028700" y="0"/>
                  </a:lnTo>
                </a:path>
              </a:pathLst>
            </a:custGeom>
            <a:ln w="38100">
              <a:solidFill>
                <a:srgbClr val="307B4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6616873" y="4758140"/>
              <a:ext cx="16510" cy="38100"/>
            </a:xfrm>
            <a:custGeom>
              <a:avLst/>
              <a:gdLst/>
              <a:ahLst/>
              <a:cxnLst/>
              <a:rect l="l" t="t" r="r" b="b"/>
              <a:pathLst>
                <a:path w="16509" h="38100">
                  <a:moveTo>
                    <a:pt x="16411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16411" y="0"/>
                  </a:lnTo>
                  <a:lnTo>
                    <a:pt x="16411" y="38100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6557084" y="4720040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200" y="57150"/>
                  </a:lnTo>
                  <a:lnTo>
                    <a:pt x="0" y="114300"/>
                  </a:lnTo>
                </a:path>
              </a:pathLst>
            </a:custGeom>
            <a:ln w="38100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148675" y="6336060"/>
              <a:ext cx="3439795" cy="271780"/>
            </a:xfrm>
            <a:custGeom>
              <a:avLst/>
              <a:gdLst/>
              <a:ahLst/>
              <a:cxnLst/>
              <a:rect l="l" t="t" r="r" b="b"/>
              <a:pathLst>
                <a:path w="3439795" h="271779">
                  <a:moveTo>
                    <a:pt x="3439657" y="271362"/>
                  </a:moveTo>
                  <a:lnTo>
                    <a:pt x="0" y="271362"/>
                  </a:lnTo>
                  <a:lnTo>
                    <a:pt x="0" y="0"/>
                  </a:lnTo>
                  <a:lnTo>
                    <a:pt x="3439657" y="0"/>
                  </a:lnTo>
                  <a:lnTo>
                    <a:pt x="3439657" y="271362"/>
                  </a:lnTo>
                  <a:close/>
                </a:path>
              </a:pathLst>
            </a:custGeom>
            <a:solidFill>
              <a:srgbClr val="8BCD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10145245" y="4804987"/>
            <a:ext cx="71691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>
              <a:lnSpc>
                <a:spcPct val="112500"/>
              </a:lnSpc>
              <a:spcBef>
                <a:spcPts val="100"/>
              </a:spcBef>
            </a:pPr>
            <a:r>
              <a:rPr sz="1000" b="1" spc="-35" dirty="0">
                <a:solidFill>
                  <a:srgbClr val="307B46"/>
                </a:solidFill>
                <a:latin typeface="Verdana"/>
                <a:cs typeface="Verdana"/>
              </a:rPr>
              <a:t>H</a:t>
            </a:r>
            <a:r>
              <a:rPr sz="1000" b="1" spc="-35" dirty="0">
                <a:solidFill>
                  <a:srgbClr val="307B46"/>
                </a:solidFill>
                <a:latin typeface="Noto Sans"/>
                <a:cs typeface="Noto Sans"/>
              </a:rPr>
              <a:t>ọ</a:t>
            </a:r>
            <a:r>
              <a:rPr sz="1000" b="1" spc="-25" dirty="0">
                <a:solidFill>
                  <a:srgbClr val="307B46"/>
                </a:solidFill>
                <a:latin typeface="Noto Sans"/>
                <a:cs typeface="Noto Sans"/>
              </a:rPr>
              <a:t> </a:t>
            </a:r>
            <a:r>
              <a:rPr sz="1000" b="1" spc="-30" dirty="0">
                <a:solidFill>
                  <a:srgbClr val="307B46"/>
                </a:solidFill>
                <a:latin typeface="Noto Sans"/>
                <a:cs typeface="Noto Sans"/>
              </a:rPr>
              <a:t>đặ</a:t>
            </a:r>
            <a:r>
              <a:rPr sz="1000" b="1" spc="-30" dirty="0">
                <a:solidFill>
                  <a:srgbClr val="307B46"/>
                </a:solidFill>
                <a:latin typeface="Verdana"/>
                <a:cs typeface="Verdana"/>
              </a:rPr>
              <a:t>t</a:t>
            </a:r>
            <a:r>
              <a:rPr sz="1000" b="1" spc="-75" dirty="0">
                <a:solidFill>
                  <a:srgbClr val="307B46"/>
                </a:solidFill>
                <a:latin typeface="Verdana"/>
                <a:cs typeface="Verdana"/>
              </a:rPr>
              <a:t> </a:t>
            </a:r>
            <a:r>
              <a:rPr sz="1000" b="1" spc="-60" dirty="0">
                <a:solidFill>
                  <a:srgbClr val="307B46"/>
                </a:solidFill>
                <a:latin typeface="Verdana"/>
                <a:cs typeface="Verdana"/>
              </a:rPr>
              <a:t>bao </a:t>
            </a:r>
            <a:r>
              <a:rPr sz="1000" b="1" spc="-95" dirty="0">
                <a:solidFill>
                  <a:srgbClr val="307B46"/>
                </a:solidFill>
                <a:latin typeface="Verdana"/>
                <a:cs typeface="Verdana"/>
              </a:rPr>
              <a:t>nhiêu</a:t>
            </a:r>
            <a:r>
              <a:rPr sz="1000" b="1" spc="-60" dirty="0">
                <a:solidFill>
                  <a:srgbClr val="307B46"/>
                </a:solidFill>
                <a:latin typeface="Verdana"/>
                <a:cs typeface="Verdana"/>
              </a:rPr>
              <a:t> </a:t>
            </a:r>
            <a:r>
              <a:rPr sz="1000" b="1" spc="-75" dirty="0">
                <a:solidFill>
                  <a:srgbClr val="307B46"/>
                </a:solidFill>
                <a:latin typeface="Noto Sans"/>
                <a:cs typeface="Noto Sans"/>
              </a:rPr>
              <a:t>đ</a:t>
            </a:r>
            <a:r>
              <a:rPr sz="1000" b="1" spc="-85" dirty="0">
                <a:solidFill>
                  <a:srgbClr val="307B46"/>
                </a:solidFill>
                <a:latin typeface="Verdana"/>
                <a:cs typeface="Verdana"/>
              </a:rPr>
              <a:t>o</a:t>
            </a:r>
            <a:r>
              <a:rPr sz="1000" b="1" spc="-1055" dirty="0">
                <a:solidFill>
                  <a:srgbClr val="307B46"/>
                </a:solidFill>
                <a:latin typeface="Verdana"/>
                <a:cs typeface="Verdana"/>
              </a:rPr>
              <a:t>̛</a:t>
            </a:r>
            <a:r>
              <a:rPr sz="1000" b="1" spc="-75" dirty="0">
                <a:solidFill>
                  <a:srgbClr val="307B46"/>
                </a:solidFill>
                <a:latin typeface="Verdana"/>
                <a:cs typeface="Verdana"/>
              </a:rPr>
              <a:t>n</a:t>
            </a:r>
            <a:r>
              <a:rPr sz="1000" b="1" spc="-65" dirty="0">
                <a:solidFill>
                  <a:srgbClr val="307B46"/>
                </a:solidFill>
                <a:latin typeface="Verdana"/>
                <a:cs typeface="Verdana"/>
              </a:rPr>
              <a:t>?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430803" y="6379195"/>
            <a:ext cx="28587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Công </a:t>
            </a:r>
            <a:r>
              <a:rPr sz="1000" b="1" spc="-85" dirty="0">
                <a:solidFill>
                  <a:srgbClr val="221F20"/>
                </a:solidFill>
                <a:latin typeface="Verdana"/>
                <a:cs typeface="Verdana"/>
              </a:rPr>
              <a:t>ty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70" dirty="0">
                <a:solidFill>
                  <a:srgbClr val="221F20"/>
                </a:solidFill>
                <a:latin typeface="Noto Sans"/>
                <a:cs typeface="Noto Sans"/>
              </a:rPr>
              <a:t>đ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ang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ho</a:t>
            </a:r>
            <a:r>
              <a:rPr sz="1000" b="1" spc="-65" dirty="0">
                <a:solidFill>
                  <a:srgbClr val="221F20"/>
                </a:solidFill>
                <a:latin typeface="Noto Sans"/>
                <a:cs typeface="Noto Sans"/>
              </a:rPr>
              <a:t>ạ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t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55" dirty="0">
                <a:solidFill>
                  <a:srgbClr val="221F20"/>
                </a:solidFill>
                <a:latin typeface="Noto Sans"/>
                <a:cs typeface="Noto Sans"/>
              </a:rPr>
              <a:t>độ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ng </a:t>
            </a:r>
            <a:r>
              <a:rPr sz="1000" b="1" spc="-90" dirty="0">
                <a:solidFill>
                  <a:srgbClr val="221F20"/>
                </a:solidFill>
                <a:latin typeface="Verdana"/>
                <a:cs typeface="Verdana"/>
              </a:rPr>
              <a:t>trên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" dirty="0">
                <a:solidFill>
                  <a:srgbClr val="221F20"/>
                </a:solidFill>
                <a:latin typeface="Verdana"/>
                <a:cs typeface="Verdana"/>
              </a:rPr>
              <a:t>các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5" dirty="0">
                <a:solidFill>
                  <a:srgbClr val="221F20"/>
                </a:solidFill>
                <a:latin typeface="Verdana"/>
                <a:cs typeface="Verdana"/>
              </a:rPr>
              <a:t>ngành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nào?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6431660" y="6395746"/>
            <a:ext cx="1717039" cy="152400"/>
            <a:chOff x="6431660" y="6395746"/>
            <a:chExt cx="1717039" cy="152400"/>
          </a:xfrm>
        </p:grpSpPr>
        <p:sp>
          <p:nvSpPr>
            <p:cNvPr id="71" name="object 71"/>
            <p:cNvSpPr/>
            <p:nvPr/>
          </p:nvSpPr>
          <p:spPr>
            <a:xfrm>
              <a:off x="6452615" y="6473729"/>
              <a:ext cx="1638935" cy="0"/>
            </a:xfrm>
            <a:custGeom>
              <a:avLst/>
              <a:gdLst/>
              <a:ahLst/>
              <a:cxnLst/>
              <a:rect l="l" t="t" r="r" b="b"/>
              <a:pathLst>
                <a:path w="1638934">
                  <a:moveTo>
                    <a:pt x="0" y="0"/>
                  </a:moveTo>
                  <a:lnTo>
                    <a:pt x="1638381" y="0"/>
                  </a:lnTo>
                </a:path>
              </a:pathLst>
            </a:custGeom>
            <a:ln w="41836">
              <a:solidFill>
                <a:srgbClr val="307B4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129010" y="6452722"/>
              <a:ext cx="1270" cy="38100"/>
            </a:xfrm>
            <a:custGeom>
              <a:avLst/>
              <a:gdLst/>
              <a:ahLst/>
              <a:cxnLst/>
              <a:rect l="l" t="t" r="r" b="b"/>
              <a:pathLst>
                <a:path w="1270" h="38100">
                  <a:moveTo>
                    <a:pt x="658" y="38099"/>
                  </a:moveTo>
                  <a:lnTo>
                    <a:pt x="86" y="38101"/>
                  </a:lnTo>
                  <a:lnTo>
                    <a:pt x="0" y="1"/>
                  </a:lnTo>
                  <a:lnTo>
                    <a:pt x="571" y="0"/>
                  </a:lnTo>
                  <a:lnTo>
                    <a:pt x="658" y="38099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053295" y="6414796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0" y="0"/>
                  </a:moveTo>
                  <a:lnTo>
                    <a:pt x="76330" y="56976"/>
                  </a:lnTo>
                  <a:lnTo>
                    <a:pt x="260" y="114299"/>
                  </a:lnTo>
                </a:path>
              </a:pathLst>
            </a:custGeom>
            <a:ln w="38099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3538179" y="6269247"/>
            <a:ext cx="1772920" cy="42354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17780" rIns="0" bIns="0" rtlCol="0">
            <a:spAutoFit/>
          </a:bodyPr>
          <a:lstStyle/>
          <a:p>
            <a:pPr marL="521970" marR="244475" indent="-276225">
              <a:lnSpc>
                <a:spcPct val="112500"/>
              </a:lnSpc>
              <a:spcBef>
                <a:spcPts val="140"/>
              </a:spcBef>
            </a:pPr>
            <a:r>
              <a:rPr sz="1000" b="1" spc="-110" dirty="0">
                <a:solidFill>
                  <a:srgbClr val="221F20"/>
                </a:solidFill>
                <a:latin typeface="Verdana"/>
                <a:cs typeface="Verdana"/>
              </a:rPr>
              <a:t>Mô</a:t>
            </a:r>
            <a:r>
              <a:rPr sz="1500" b="1" spc="-165" baseline="13888" dirty="0">
                <a:solidFill>
                  <a:srgbClr val="221F20"/>
                </a:solidFill>
                <a:latin typeface="Verdana"/>
                <a:cs typeface="Verdana"/>
              </a:rPr>
              <a:t>̃</a:t>
            </a:r>
            <a:r>
              <a:rPr sz="1500" b="1" spc="-300" baseline="13888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90" dirty="0">
                <a:solidFill>
                  <a:srgbClr val="221F20"/>
                </a:solidFill>
                <a:latin typeface="Verdana"/>
                <a:cs typeface="Verdana"/>
              </a:rPr>
              <a:t>i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5" dirty="0">
                <a:solidFill>
                  <a:srgbClr val="221F20"/>
                </a:solidFill>
                <a:latin typeface="Verdana"/>
                <a:cs typeface="Verdana"/>
              </a:rPr>
              <a:t>ngành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" dirty="0">
                <a:solidFill>
                  <a:srgbClr val="221F20"/>
                </a:solidFill>
                <a:latin typeface="Verdana"/>
                <a:cs typeface="Verdana"/>
              </a:rPr>
              <a:t>có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nh</a:t>
            </a:r>
            <a:r>
              <a:rPr sz="1000" b="1" spc="-200" dirty="0">
                <a:solidFill>
                  <a:srgbClr val="221F20"/>
                </a:solidFill>
                <a:latin typeface="Verdana"/>
                <a:cs typeface="Verdana"/>
              </a:rPr>
              <a:t>u</a:t>
            </a:r>
            <a:r>
              <a:rPr sz="1000" b="1" spc="40" dirty="0">
                <a:solidFill>
                  <a:srgbClr val="221F20"/>
                </a:solidFill>
                <a:latin typeface="Verdana"/>
                <a:cs typeface="Verdana"/>
              </a:rPr>
              <a:t>̃</a:t>
            </a:r>
            <a:r>
              <a:rPr sz="1000" b="1" spc="-1050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g</a:t>
            </a:r>
            <a:r>
              <a:rPr sz="1000" b="1" spc="-80" dirty="0">
                <a:solidFill>
                  <a:srgbClr val="221F20"/>
                </a:solidFill>
                <a:latin typeface="Verdana"/>
                <a:cs typeface="Verdana"/>
              </a:rPr>
              <a:t> khách</a:t>
            </a:r>
            <a:r>
              <a:rPr sz="1000" b="1" spc="-5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nào?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3530285" y="6970927"/>
            <a:ext cx="1724660" cy="25209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36830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290"/>
              </a:spcBef>
            </a:pPr>
            <a:r>
              <a:rPr sz="1000" b="1" spc="-85" dirty="0">
                <a:solidFill>
                  <a:srgbClr val="221F20"/>
                </a:solidFill>
                <a:latin typeface="Verdana"/>
                <a:cs typeface="Verdana"/>
              </a:rPr>
              <a:t>Đóng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góp </a:t>
            </a:r>
            <a:r>
              <a:rPr sz="1000" b="1" spc="-80" dirty="0">
                <a:solidFill>
                  <a:srgbClr val="221F20"/>
                </a:solidFill>
                <a:latin typeface="Verdana"/>
                <a:cs typeface="Verdana"/>
              </a:rPr>
              <a:t>vào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90" dirty="0">
                <a:solidFill>
                  <a:srgbClr val="221F20"/>
                </a:solidFill>
                <a:latin typeface="Verdana"/>
                <a:cs typeface="Verdana"/>
              </a:rPr>
              <a:t>doanh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thu?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6677589" y="6885218"/>
            <a:ext cx="1210945" cy="42354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29209" rIns="0" bIns="0" rtlCol="0">
            <a:spAutoFit/>
          </a:bodyPr>
          <a:lstStyle/>
          <a:p>
            <a:pPr marL="161925" marR="106045" indent="44450">
              <a:lnSpc>
                <a:spcPct val="112500"/>
              </a:lnSpc>
              <a:spcBef>
                <a:spcPts val="229"/>
              </a:spcBef>
            </a:pPr>
            <a:r>
              <a:rPr sz="1000" b="1" dirty="0">
                <a:solidFill>
                  <a:srgbClr val="221F20"/>
                </a:solidFill>
                <a:latin typeface="Verdana"/>
                <a:cs typeface="Verdana"/>
              </a:rPr>
              <a:t>S</a:t>
            </a:r>
            <a:r>
              <a:rPr sz="1000" b="1" dirty="0">
                <a:solidFill>
                  <a:srgbClr val="221F20"/>
                </a:solidFill>
                <a:latin typeface="Noto Sans"/>
                <a:cs typeface="Noto Sans"/>
              </a:rPr>
              <a:t>ự</a:t>
            </a:r>
            <a:r>
              <a:rPr sz="1000" b="1" spc="-25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1000" b="1" spc="-75" dirty="0">
                <a:solidFill>
                  <a:srgbClr val="221F20"/>
                </a:solidFill>
                <a:latin typeface="Verdana"/>
                <a:cs typeface="Verdana"/>
              </a:rPr>
              <a:t>biê</a:t>
            </a:r>
            <a:r>
              <a:rPr sz="1500" b="1" spc="-112" baseline="13888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1000" b="1" spc="-75" dirty="0">
                <a:solidFill>
                  <a:srgbClr val="221F20"/>
                </a:solidFill>
                <a:latin typeface="Verdana"/>
                <a:cs typeface="Verdana"/>
              </a:rPr>
              <a:t>n </a:t>
            </a:r>
            <a:r>
              <a:rPr sz="1000" b="1" spc="-20" dirty="0">
                <a:solidFill>
                  <a:srgbClr val="221F20"/>
                </a:solidFill>
                <a:latin typeface="Noto Sans"/>
                <a:cs typeface="Noto Sans"/>
              </a:rPr>
              <a:t>độ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ng </a:t>
            </a:r>
            <a:r>
              <a:rPr sz="1000" b="1" spc="-85" dirty="0">
                <a:solidFill>
                  <a:srgbClr val="221F20"/>
                </a:solidFill>
                <a:latin typeface="Verdana"/>
                <a:cs typeface="Verdana"/>
              </a:rPr>
              <a:t>trong</a:t>
            </a:r>
            <a:r>
              <a:rPr sz="1000" b="1" spc="-7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t</a:t>
            </a:r>
            <a:r>
              <a:rPr sz="1000" b="1" spc="-20" dirty="0">
                <a:solidFill>
                  <a:srgbClr val="221F20"/>
                </a:solidFill>
                <a:latin typeface="Noto Sans"/>
                <a:cs typeface="Noto Sans"/>
              </a:rPr>
              <a:t>ỷ</a:t>
            </a:r>
            <a:r>
              <a:rPr sz="1000" b="1" spc="-25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tr</a:t>
            </a:r>
            <a:r>
              <a:rPr sz="1000" b="1" spc="-70" dirty="0">
                <a:solidFill>
                  <a:srgbClr val="221F20"/>
                </a:solidFill>
                <a:latin typeface="Noto Sans"/>
                <a:cs typeface="Noto Sans"/>
              </a:rPr>
              <a:t>ọ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ng?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15235642" y="7020518"/>
            <a:ext cx="1442085" cy="152400"/>
            <a:chOff x="15235642" y="7020518"/>
            <a:chExt cx="1442085" cy="152400"/>
          </a:xfrm>
        </p:grpSpPr>
        <p:sp>
          <p:nvSpPr>
            <p:cNvPr id="78" name="object 78"/>
            <p:cNvSpPr/>
            <p:nvPr/>
          </p:nvSpPr>
          <p:spPr>
            <a:xfrm>
              <a:off x="15254692" y="7096718"/>
              <a:ext cx="1403985" cy="0"/>
            </a:xfrm>
            <a:custGeom>
              <a:avLst/>
              <a:gdLst/>
              <a:ahLst/>
              <a:cxnLst/>
              <a:rect l="l" t="t" r="r" b="b"/>
              <a:pathLst>
                <a:path w="1403984">
                  <a:moveTo>
                    <a:pt x="0" y="0"/>
                  </a:moveTo>
                  <a:lnTo>
                    <a:pt x="1403842" y="0"/>
                  </a:lnTo>
                </a:path>
              </a:pathLst>
            </a:custGeom>
            <a:ln w="38100">
              <a:solidFill>
                <a:srgbClr val="307B4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6582334" y="7039568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200" y="57150"/>
                  </a:lnTo>
                  <a:lnTo>
                    <a:pt x="0" y="114300"/>
                  </a:lnTo>
                </a:path>
              </a:pathLst>
            </a:custGeom>
            <a:ln w="38100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16677589" y="6269247"/>
            <a:ext cx="1487170" cy="42354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29209" rIns="0" bIns="0" rtlCol="0">
            <a:spAutoFit/>
          </a:bodyPr>
          <a:lstStyle/>
          <a:p>
            <a:pPr marL="127635" marR="9525" indent="-51435">
              <a:lnSpc>
                <a:spcPct val="112500"/>
              </a:lnSpc>
              <a:spcBef>
                <a:spcPts val="229"/>
              </a:spcBef>
            </a:pPr>
            <a:r>
              <a:rPr sz="1000" b="1" spc="-110" dirty="0">
                <a:solidFill>
                  <a:srgbClr val="221F20"/>
                </a:solidFill>
                <a:latin typeface="Verdana"/>
                <a:cs typeface="Verdana"/>
              </a:rPr>
              <a:t>Mô</a:t>
            </a:r>
            <a:r>
              <a:rPr sz="1500" b="1" spc="-165" baseline="13888" dirty="0">
                <a:solidFill>
                  <a:srgbClr val="221F20"/>
                </a:solidFill>
                <a:latin typeface="Verdana"/>
                <a:cs typeface="Verdana"/>
              </a:rPr>
              <a:t>̃</a:t>
            </a:r>
            <a:r>
              <a:rPr sz="1500" b="1" spc="-300" baseline="13888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90" dirty="0">
                <a:solidFill>
                  <a:srgbClr val="221F20"/>
                </a:solidFill>
                <a:latin typeface="Verdana"/>
                <a:cs typeface="Verdana"/>
              </a:rPr>
              <a:t>i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5" dirty="0">
                <a:solidFill>
                  <a:srgbClr val="221F20"/>
                </a:solidFill>
                <a:latin typeface="Verdana"/>
                <a:cs typeface="Verdana"/>
              </a:rPr>
              <a:t>ngành,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15" dirty="0">
                <a:solidFill>
                  <a:srgbClr val="221F20"/>
                </a:solidFill>
                <a:latin typeface="Verdana"/>
                <a:cs typeface="Verdana"/>
              </a:rPr>
              <a:t>tù</a:t>
            </a:r>
            <a:r>
              <a:rPr sz="1000" b="1" spc="-10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70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1000" b="1" spc="-90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000" b="1" spc="-80" dirty="0">
                <a:solidFill>
                  <a:srgbClr val="221F20"/>
                </a:solidFill>
                <a:latin typeface="Verdana"/>
                <a:cs typeface="Verdana"/>
              </a:rPr>
              <a:t>g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90" dirty="0">
                <a:solidFill>
                  <a:srgbClr val="221F20"/>
                </a:solidFill>
                <a:latin typeface="Verdana"/>
                <a:cs typeface="Verdana"/>
              </a:rPr>
              <a:t>nhóm </a:t>
            </a:r>
            <a:r>
              <a:rPr sz="1000" b="1" spc="-80" dirty="0">
                <a:solidFill>
                  <a:srgbClr val="221F20"/>
                </a:solidFill>
                <a:latin typeface="Verdana"/>
                <a:cs typeface="Verdana"/>
              </a:rPr>
              <a:t>khách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65" dirty="0">
                <a:solidFill>
                  <a:srgbClr val="221F20"/>
                </a:solidFill>
                <a:latin typeface="Noto Sans"/>
                <a:cs typeface="Noto Sans"/>
              </a:rPr>
              <a:t>đ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óng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góp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5" dirty="0">
                <a:solidFill>
                  <a:srgbClr val="221F20"/>
                </a:solidFill>
                <a:latin typeface="Verdana"/>
                <a:cs typeface="Verdana"/>
              </a:rPr>
              <a:t>LN?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1566938" y="6404109"/>
            <a:ext cx="5111115" cy="737235"/>
            <a:chOff x="11566938" y="6404109"/>
            <a:chExt cx="5111115" cy="737235"/>
          </a:xfrm>
        </p:grpSpPr>
        <p:sp>
          <p:nvSpPr>
            <p:cNvPr id="82" name="object 82"/>
            <p:cNvSpPr/>
            <p:nvPr/>
          </p:nvSpPr>
          <p:spPr>
            <a:xfrm>
              <a:off x="15320101" y="6480779"/>
              <a:ext cx="1333500" cy="0"/>
            </a:xfrm>
            <a:custGeom>
              <a:avLst/>
              <a:gdLst/>
              <a:ahLst/>
              <a:cxnLst/>
              <a:rect l="l" t="t" r="r" b="b"/>
              <a:pathLst>
                <a:path w="1333500">
                  <a:moveTo>
                    <a:pt x="0" y="0"/>
                  </a:moveTo>
                  <a:lnTo>
                    <a:pt x="1333500" y="0"/>
                  </a:lnTo>
                </a:path>
              </a:pathLst>
            </a:custGeom>
            <a:ln w="38100">
              <a:solidFill>
                <a:srgbClr val="307B4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6582325" y="6423629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199" y="57150"/>
                  </a:lnTo>
                  <a:lnTo>
                    <a:pt x="0" y="114300"/>
                  </a:lnTo>
                </a:path>
              </a:pathLst>
            </a:custGeom>
            <a:ln w="38100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590750" y="6476033"/>
              <a:ext cx="1928495" cy="0"/>
            </a:xfrm>
            <a:custGeom>
              <a:avLst/>
              <a:gdLst/>
              <a:ahLst/>
              <a:cxnLst/>
              <a:rect l="l" t="t" r="r" b="b"/>
              <a:pathLst>
                <a:path w="1928494">
                  <a:moveTo>
                    <a:pt x="0" y="0"/>
                  </a:moveTo>
                  <a:lnTo>
                    <a:pt x="1928447" y="0"/>
                  </a:lnTo>
                </a:path>
              </a:pathLst>
            </a:custGeom>
            <a:ln w="47384">
              <a:solidFill>
                <a:srgbClr val="307B4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3442632" y="6423159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550" y="0"/>
                  </a:moveTo>
                  <a:lnTo>
                    <a:pt x="76474" y="57516"/>
                  </a:lnTo>
                  <a:lnTo>
                    <a:pt x="0" y="114298"/>
                  </a:lnTo>
                </a:path>
              </a:pathLst>
            </a:custGeom>
            <a:ln w="38099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1584991" y="6453288"/>
              <a:ext cx="1788795" cy="609600"/>
            </a:xfrm>
            <a:custGeom>
              <a:avLst/>
              <a:gdLst/>
              <a:ahLst/>
              <a:cxnLst/>
              <a:rect l="l" t="t" r="r" b="b"/>
              <a:pathLst>
                <a:path w="1788794" h="609600">
                  <a:moveTo>
                    <a:pt x="47955" y="11696"/>
                  </a:moveTo>
                  <a:lnTo>
                    <a:pt x="11696" y="0"/>
                  </a:lnTo>
                  <a:lnTo>
                    <a:pt x="0" y="36271"/>
                  </a:lnTo>
                  <a:lnTo>
                    <a:pt x="36271" y="47955"/>
                  </a:lnTo>
                  <a:lnTo>
                    <a:pt x="47955" y="11696"/>
                  </a:lnTo>
                  <a:close/>
                </a:path>
                <a:path w="1788794" h="609600">
                  <a:moveTo>
                    <a:pt x="120484" y="35077"/>
                  </a:moveTo>
                  <a:lnTo>
                    <a:pt x="84226" y="23393"/>
                  </a:lnTo>
                  <a:lnTo>
                    <a:pt x="72529" y="59651"/>
                  </a:lnTo>
                  <a:lnTo>
                    <a:pt x="108788" y="71335"/>
                  </a:lnTo>
                  <a:lnTo>
                    <a:pt x="120484" y="35077"/>
                  </a:lnTo>
                  <a:close/>
                </a:path>
                <a:path w="1788794" h="609600">
                  <a:moveTo>
                    <a:pt x="193001" y="58458"/>
                  </a:moveTo>
                  <a:lnTo>
                    <a:pt x="156743" y="46774"/>
                  </a:lnTo>
                  <a:lnTo>
                    <a:pt x="145046" y="83032"/>
                  </a:lnTo>
                  <a:lnTo>
                    <a:pt x="181317" y="94729"/>
                  </a:lnTo>
                  <a:lnTo>
                    <a:pt x="193001" y="58458"/>
                  </a:lnTo>
                  <a:close/>
                </a:path>
                <a:path w="1788794" h="609600">
                  <a:moveTo>
                    <a:pt x="265531" y="81851"/>
                  </a:moveTo>
                  <a:lnTo>
                    <a:pt x="229273" y="70154"/>
                  </a:lnTo>
                  <a:lnTo>
                    <a:pt x="217576" y="106413"/>
                  </a:lnTo>
                  <a:lnTo>
                    <a:pt x="253834" y="118110"/>
                  </a:lnTo>
                  <a:lnTo>
                    <a:pt x="265531" y="81851"/>
                  </a:lnTo>
                  <a:close/>
                </a:path>
                <a:path w="1788794" h="609600">
                  <a:moveTo>
                    <a:pt x="338048" y="105232"/>
                  </a:moveTo>
                  <a:lnTo>
                    <a:pt x="301790" y="93535"/>
                  </a:lnTo>
                  <a:lnTo>
                    <a:pt x="290093" y="129794"/>
                  </a:lnTo>
                  <a:lnTo>
                    <a:pt x="326364" y="141490"/>
                  </a:lnTo>
                  <a:lnTo>
                    <a:pt x="338048" y="105232"/>
                  </a:lnTo>
                  <a:close/>
                </a:path>
                <a:path w="1788794" h="609600">
                  <a:moveTo>
                    <a:pt x="410578" y="128612"/>
                  </a:moveTo>
                  <a:lnTo>
                    <a:pt x="374319" y="116916"/>
                  </a:lnTo>
                  <a:lnTo>
                    <a:pt x="362623" y="153187"/>
                  </a:lnTo>
                  <a:lnTo>
                    <a:pt x="398881" y="164871"/>
                  </a:lnTo>
                  <a:lnTo>
                    <a:pt x="410578" y="128612"/>
                  </a:lnTo>
                  <a:close/>
                </a:path>
                <a:path w="1788794" h="609600">
                  <a:moveTo>
                    <a:pt x="483095" y="151993"/>
                  </a:moveTo>
                  <a:lnTo>
                    <a:pt x="446836" y="140309"/>
                  </a:lnTo>
                  <a:lnTo>
                    <a:pt x="435152" y="176568"/>
                  </a:lnTo>
                  <a:lnTo>
                    <a:pt x="471411" y="188264"/>
                  </a:lnTo>
                  <a:lnTo>
                    <a:pt x="483095" y="151993"/>
                  </a:lnTo>
                  <a:close/>
                </a:path>
                <a:path w="1788794" h="609600">
                  <a:moveTo>
                    <a:pt x="555625" y="175387"/>
                  </a:moveTo>
                  <a:lnTo>
                    <a:pt x="519366" y="163690"/>
                  </a:lnTo>
                  <a:lnTo>
                    <a:pt x="507669" y="199948"/>
                  </a:lnTo>
                  <a:lnTo>
                    <a:pt x="543928" y="211645"/>
                  </a:lnTo>
                  <a:lnTo>
                    <a:pt x="555625" y="175387"/>
                  </a:lnTo>
                  <a:close/>
                </a:path>
                <a:path w="1788794" h="609600">
                  <a:moveTo>
                    <a:pt x="628142" y="198767"/>
                  </a:moveTo>
                  <a:lnTo>
                    <a:pt x="591883" y="187071"/>
                  </a:lnTo>
                  <a:lnTo>
                    <a:pt x="580199" y="223329"/>
                  </a:lnTo>
                  <a:lnTo>
                    <a:pt x="616458" y="235026"/>
                  </a:lnTo>
                  <a:lnTo>
                    <a:pt x="628142" y="198767"/>
                  </a:lnTo>
                  <a:close/>
                </a:path>
                <a:path w="1788794" h="609600">
                  <a:moveTo>
                    <a:pt x="700671" y="222148"/>
                  </a:moveTo>
                  <a:lnTo>
                    <a:pt x="664413" y="210451"/>
                  </a:lnTo>
                  <a:lnTo>
                    <a:pt x="652716" y="246722"/>
                  </a:lnTo>
                  <a:lnTo>
                    <a:pt x="688975" y="258406"/>
                  </a:lnTo>
                  <a:lnTo>
                    <a:pt x="700671" y="222148"/>
                  </a:lnTo>
                  <a:close/>
                </a:path>
                <a:path w="1788794" h="609600">
                  <a:moveTo>
                    <a:pt x="773188" y="245529"/>
                  </a:moveTo>
                  <a:lnTo>
                    <a:pt x="736930" y="233845"/>
                  </a:lnTo>
                  <a:lnTo>
                    <a:pt x="725246" y="270103"/>
                  </a:lnTo>
                  <a:lnTo>
                    <a:pt x="761504" y="281787"/>
                  </a:lnTo>
                  <a:lnTo>
                    <a:pt x="773188" y="245529"/>
                  </a:lnTo>
                  <a:close/>
                </a:path>
                <a:path w="1788794" h="609600">
                  <a:moveTo>
                    <a:pt x="845718" y="268909"/>
                  </a:moveTo>
                  <a:lnTo>
                    <a:pt x="809459" y="257225"/>
                  </a:lnTo>
                  <a:lnTo>
                    <a:pt x="797763" y="293484"/>
                  </a:lnTo>
                  <a:lnTo>
                    <a:pt x="834021" y="305181"/>
                  </a:lnTo>
                  <a:lnTo>
                    <a:pt x="845718" y="268909"/>
                  </a:lnTo>
                  <a:close/>
                </a:path>
                <a:path w="1788794" h="609600">
                  <a:moveTo>
                    <a:pt x="918235" y="292303"/>
                  </a:moveTo>
                  <a:lnTo>
                    <a:pt x="881976" y="280606"/>
                  </a:lnTo>
                  <a:lnTo>
                    <a:pt x="870292" y="316865"/>
                  </a:lnTo>
                  <a:lnTo>
                    <a:pt x="906551" y="328561"/>
                  </a:lnTo>
                  <a:lnTo>
                    <a:pt x="918235" y="292303"/>
                  </a:lnTo>
                  <a:close/>
                </a:path>
                <a:path w="1788794" h="609600">
                  <a:moveTo>
                    <a:pt x="990765" y="315683"/>
                  </a:moveTo>
                  <a:lnTo>
                    <a:pt x="954506" y="303987"/>
                  </a:lnTo>
                  <a:lnTo>
                    <a:pt x="942809" y="340258"/>
                  </a:lnTo>
                  <a:lnTo>
                    <a:pt x="979068" y="351942"/>
                  </a:lnTo>
                  <a:lnTo>
                    <a:pt x="990765" y="315683"/>
                  </a:lnTo>
                  <a:close/>
                </a:path>
                <a:path w="1788794" h="609600">
                  <a:moveTo>
                    <a:pt x="1063282" y="339064"/>
                  </a:moveTo>
                  <a:lnTo>
                    <a:pt x="1027023" y="327367"/>
                  </a:lnTo>
                  <a:lnTo>
                    <a:pt x="1015339" y="363639"/>
                  </a:lnTo>
                  <a:lnTo>
                    <a:pt x="1051598" y="375323"/>
                  </a:lnTo>
                  <a:lnTo>
                    <a:pt x="1063282" y="339064"/>
                  </a:lnTo>
                  <a:close/>
                </a:path>
                <a:path w="1788794" h="609600">
                  <a:moveTo>
                    <a:pt x="1135811" y="362445"/>
                  </a:moveTo>
                  <a:lnTo>
                    <a:pt x="1099553" y="350761"/>
                  </a:lnTo>
                  <a:lnTo>
                    <a:pt x="1087856" y="387019"/>
                  </a:lnTo>
                  <a:lnTo>
                    <a:pt x="1124115" y="398716"/>
                  </a:lnTo>
                  <a:lnTo>
                    <a:pt x="1135811" y="362445"/>
                  </a:lnTo>
                  <a:close/>
                </a:path>
                <a:path w="1788794" h="609600">
                  <a:moveTo>
                    <a:pt x="1208328" y="385838"/>
                  </a:moveTo>
                  <a:lnTo>
                    <a:pt x="1172070" y="374142"/>
                  </a:lnTo>
                  <a:lnTo>
                    <a:pt x="1160386" y="410400"/>
                  </a:lnTo>
                  <a:lnTo>
                    <a:pt x="1196644" y="422097"/>
                  </a:lnTo>
                  <a:lnTo>
                    <a:pt x="1208328" y="385838"/>
                  </a:lnTo>
                  <a:close/>
                </a:path>
                <a:path w="1788794" h="609600">
                  <a:moveTo>
                    <a:pt x="1280858" y="409219"/>
                  </a:moveTo>
                  <a:lnTo>
                    <a:pt x="1244600" y="397522"/>
                  </a:lnTo>
                  <a:lnTo>
                    <a:pt x="1232903" y="433781"/>
                  </a:lnTo>
                  <a:lnTo>
                    <a:pt x="1269161" y="445477"/>
                  </a:lnTo>
                  <a:lnTo>
                    <a:pt x="1280858" y="409219"/>
                  </a:lnTo>
                  <a:close/>
                </a:path>
                <a:path w="1788794" h="609600">
                  <a:moveTo>
                    <a:pt x="1353375" y="432600"/>
                  </a:moveTo>
                  <a:lnTo>
                    <a:pt x="1317117" y="420903"/>
                  </a:lnTo>
                  <a:lnTo>
                    <a:pt x="1305433" y="457174"/>
                  </a:lnTo>
                  <a:lnTo>
                    <a:pt x="1341691" y="468858"/>
                  </a:lnTo>
                  <a:lnTo>
                    <a:pt x="1353375" y="432600"/>
                  </a:lnTo>
                  <a:close/>
                </a:path>
                <a:path w="1788794" h="609600">
                  <a:moveTo>
                    <a:pt x="1425905" y="455980"/>
                  </a:moveTo>
                  <a:lnTo>
                    <a:pt x="1389646" y="444296"/>
                  </a:lnTo>
                  <a:lnTo>
                    <a:pt x="1377950" y="480555"/>
                  </a:lnTo>
                  <a:lnTo>
                    <a:pt x="1414208" y="492252"/>
                  </a:lnTo>
                  <a:lnTo>
                    <a:pt x="1425905" y="455980"/>
                  </a:lnTo>
                  <a:close/>
                </a:path>
                <a:path w="1788794" h="609600">
                  <a:moveTo>
                    <a:pt x="1498422" y="479361"/>
                  </a:moveTo>
                  <a:lnTo>
                    <a:pt x="1462163" y="467677"/>
                  </a:lnTo>
                  <a:lnTo>
                    <a:pt x="1450479" y="503936"/>
                  </a:lnTo>
                  <a:lnTo>
                    <a:pt x="1486738" y="515632"/>
                  </a:lnTo>
                  <a:lnTo>
                    <a:pt x="1498422" y="479361"/>
                  </a:lnTo>
                  <a:close/>
                </a:path>
                <a:path w="1788794" h="609600">
                  <a:moveTo>
                    <a:pt x="1570951" y="502754"/>
                  </a:moveTo>
                  <a:lnTo>
                    <a:pt x="1534693" y="491058"/>
                  </a:lnTo>
                  <a:lnTo>
                    <a:pt x="1522996" y="527316"/>
                  </a:lnTo>
                  <a:lnTo>
                    <a:pt x="1559255" y="539013"/>
                  </a:lnTo>
                  <a:lnTo>
                    <a:pt x="1570951" y="502754"/>
                  </a:lnTo>
                  <a:close/>
                </a:path>
                <a:path w="1788794" h="609600">
                  <a:moveTo>
                    <a:pt x="1643468" y="526135"/>
                  </a:moveTo>
                  <a:lnTo>
                    <a:pt x="1607210" y="514438"/>
                  </a:lnTo>
                  <a:lnTo>
                    <a:pt x="1595526" y="550710"/>
                  </a:lnTo>
                  <a:lnTo>
                    <a:pt x="1631784" y="562394"/>
                  </a:lnTo>
                  <a:lnTo>
                    <a:pt x="1643468" y="526135"/>
                  </a:lnTo>
                  <a:close/>
                </a:path>
                <a:path w="1788794" h="609600">
                  <a:moveTo>
                    <a:pt x="1715998" y="549516"/>
                  </a:moveTo>
                  <a:lnTo>
                    <a:pt x="1679740" y="537832"/>
                  </a:lnTo>
                  <a:lnTo>
                    <a:pt x="1668043" y="574090"/>
                  </a:lnTo>
                  <a:lnTo>
                    <a:pt x="1704301" y="585774"/>
                  </a:lnTo>
                  <a:lnTo>
                    <a:pt x="1715998" y="549516"/>
                  </a:lnTo>
                  <a:close/>
                </a:path>
                <a:path w="1788794" h="609600">
                  <a:moveTo>
                    <a:pt x="1788515" y="572897"/>
                  </a:moveTo>
                  <a:lnTo>
                    <a:pt x="1752257" y="561213"/>
                  </a:lnTo>
                  <a:lnTo>
                    <a:pt x="1740573" y="597471"/>
                  </a:lnTo>
                  <a:lnTo>
                    <a:pt x="1776831" y="609168"/>
                  </a:lnTo>
                  <a:lnTo>
                    <a:pt x="1788515" y="572897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98087" y="6994072"/>
              <a:ext cx="133109" cy="146885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13543940" y="7498750"/>
            <a:ext cx="2891790" cy="25209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3683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290"/>
              </a:spcBef>
            </a:pPr>
            <a:r>
              <a:rPr sz="1000" b="1" spc="-215" dirty="0">
                <a:solidFill>
                  <a:srgbClr val="221F20"/>
                </a:solidFill>
                <a:latin typeface="Verdana"/>
                <a:cs typeface="Verdana"/>
              </a:rPr>
              <a:t>Tù</a:t>
            </a:r>
            <a:r>
              <a:rPr sz="1000" b="1" spc="-10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70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1000" b="1" spc="-90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000" b="1" spc="-80" dirty="0">
                <a:solidFill>
                  <a:srgbClr val="221F20"/>
                </a:solidFill>
                <a:latin typeface="Verdana"/>
                <a:cs typeface="Verdana"/>
              </a:rPr>
              <a:t>g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5" dirty="0">
                <a:solidFill>
                  <a:srgbClr val="221F20"/>
                </a:solidFill>
                <a:latin typeface="Verdana"/>
                <a:cs typeface="Verdana"/>
              </a:rPr>
              <a:t>ngành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50" dirty="0">
                <a:solidFill>
                  <a:srgbClr val="221F20"/>
                </a:solidFill>
                <a:latin typeface="Verdana"/>
                <a:cs typeface="Verdana"/>
              </a:rPr>
              <a:t>t</a:t>
            </a:r>
            <a:r>
              <a:rPr sz="1000" b="1" spc="-50" dirty="0">
                <a:solidFill>
                  <a:srgbClr val="221F20"/>
                </a:solidFill>
                <a:latin typeface="Noto Sans"/>
                <a:cs typeface="Noto Sans"/>
              </a:rPr>
              <a:t>ậ</a:t>
            </a:r>
            <a:r>
              <a:rPr sz="1000" b="1" spc="-50" dirty="0">
                <a:solidFill>
                  <a:srgbClr val="221F20"/>
                </a:solidFill>
                <a:latin typeface="Verdana"/>
                <a:cs typeface="Verdana"/>
              </a:rPr>
              <a:t>p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0" dirty="0">
                <a:solidFill>
                  <a:srgbClr val="221F20"/>
                </a:solidFill>
                <a:latin typeface="Verdana"/>
                <a:cs typeface="Verdana"/>
              </a:rPr>
              <a:t>trung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221F20"/>
                </a:solidFill>
                <a:latin typeface="Noto Sans"/>
                <a:cs typeface="Noto Sans"/>
              </a:rPr>
              <a:t>ở</a:t>
            </a:r>
            <a:r>
              <a:rPr sz="1000" b="1" spc="25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1000" b="1" spc="-95" dirty="0">
                <a:solidFill>
                  <a:srgbClr val="221F20"/>
                </a:solidFill>
                <a:latin typeface="Verdana"/>
                <a:cs typeface="Verdana"/>
              </a:rPr>
              <a:t>nh</a:t>
            </a:r>
            <a:r>
              <a:rPr sz="1000" b="1" spc="-225" dirty="0">
                <a:solidFill>
                  <a:srgbClr val="221F20"/>
                </a:solidFill>
                <a:latin typeface="Verdana"/>
                <a:cs typeface="Verdana"/>
              </a:rPr>
              <a:t>u</a:t>
            </a:r>
            <a:r>
              <a:rPr sz="1000" b="1" spc="15" dirty="0">
                <a:solidFill>
                  <a:srgbClr val="221F20"/>
                </a:solidFill>
                <a:latin typeface="Verdana"/>
                <a:cs typeface="Verdana"/>
              </a:rPr>
              <a:t>̃</a:t>
            </a:r>
            <a:r>
              <a:rPr sz="1000" b="1" spc="-1075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1000" b="1" spc="-95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000" b="1" spc="-85" dirty="0">
                <a:solidFill>
                  <a:srgbClr val="221F20"/>
                </a:solidFill>
                <a:latin typeface="Verdana"/>
                <a:cs typeface="Verdana"/>
              </a:rPr>
              <a:t>g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quô</a:t>
            </a:r>
            <a:r>
              <a:rPr sz="1500" b="1" spc="-82" baseline="13888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c </a:t>
            </a:r>
            <a:r>
              <a:rPr sz="1000" b="1" spc="-75" dirty="0">
                <a:solidFill>
                  <a:srgbClr val="221F20"/>
                </a:solidFill>
                <a:latin typeface="Verdana"/>
                <a:cs typeface="Verdana"/>
              </a:rPr>
              <a:t>gia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nào?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11578657" y="6455328"/>
            <a:ext cx="1968500" cy="1189355"/>
            <a:chOff x="11578657" y="6455328"/>
            <a:chExt cx="1968500" cy="1189355"/>
          </a:xfrm>
        </p:grpSpPr>
        <p:sp>
          <p:nvSpPr>
            <p:cNvPr id="90" name="object 90"/>
            <p:cNvSpPr/>
            <p:nvPr/>
          </p:nvSpPr>
          <p:spPr>
            <a:xfrm>
              <a:off x="11578653" y="6455333"/>
              <a:ext cx="1956435" cy="1174750"/>
            </a:xfrm>
            <a:custGeom>
              <a:avLst/>
              <a:gdLst/>
              <a:ahLst/>
              <a:cxnLst/>
              <a:rect l="l" t="t" r="r" b="b"/>
              <a:pathLst>
                <a:path w="1956434" h="1174750">
                  <a:moveTo>
                    <a:pt x="52171" y="19354"/>
                  </a:moveTo>
                  <a:lnTo>
                    <a:pt x="19342" y="0"/>
                  </a:lnTo>
                  <a:lnTo>
                    <a:pt x="0" y="32816"/>
                  </a:lnTo>
                  <a:lnTo>
                    <a:pt x="32816" y="52171"/>
                  </a:lnTo>
                  <a:lnTo>
                    <a:pt x="52171" y="19354"/>
                  </a:lnTo>
                  <a:close/>
                </a:path>
                <a:path w="1956434" h="1174750">
                  <a:moveTo>
                    <a:pt x="117805" y="58039"/>
                  </a:moveTo>
                  <a:lnTo>
                    <a:pt x="84988" y="38696"/>
                  </a:lnTo>
                  <a:lnTo>
                    <a:pt x="65646" y="71513"/>
                  </a:lnTo>
                  <a:lnTo>
                    <a:pt x="98463" y="90868"/>
                  </a:lnTo>
                  <a:lnTo>
                    <a:pt x="117805" y="58039"/>
                  </a:lnTo>
                  <a:close/>
                </a:path>
                <a:path w="1956434" h="1174750">
                  <a:moveTo>
                    <a:pt x="183451" y="96735"/>
                  </a:moveTo>
                  <a:lnTo>
                    <a:pt x="150634" y="77393"/>
                  </a:lnTo>
                  <a:lnTo>
                    <a:pt x="131279" y="110210"/>
                  </a:lnTo>
                  <a:lnTo>
                    <a:pt x="164109" y="129565"/>
                  </a:lnTo>
                  <a:lnTo>
                    <a:pt x="183451" y="96735"/>
                  </a:lnTo>
                  <a:close/>
                </a:path>
                <a:path w="1956434" h="1174750">
                  <a:moveTo>
                    <a:pt x="249097" y="135432"/>
                  </a:moveTo>
                  <a:lnTo>
                    <a:pt x="216281" y="116090"/>
                  </a:lnTo>
                  <a:lnTo>
                    <a:pt x="196926" y="148907"/>
                  </a:lnTo>
                  <a:lnTo>
                    <a:pt x="229755" y="168262"/>
                  </a:lnTo>
                  <a:lnTo>
                    <a:pt x="249097" y="135432"/>
                  </a:lnTo>
                  <a:close/>
                </a:path>
                <a:path w="1956434" h="1174750">
                  <a:moveTo>
                    <a:pt x="314744" y="174129"/>
                  </a:moveTo>
                  <a:lnTo>
                    <a:pt x="281914" y="154787"/>
                  </a:lnTo>
                  <a:lnTo>
                    <a:pt x="262572" y="187604"/>
                  </a:lnTo>
                  <a:lnTo>
                    <a:pt x="295389" y="206959"/>
                  </a:lnTo>
                  <a:lnTo>
                    <a:pt x="314744" y="174129"/>
                  </a:lnTo>
                  <a:close/>
                </a:path>
                <a:path w="1956434" h="1174750">
                  <a:moveTo>
                    <a:pt x="380390" y="212826"/>
                  </a:moveTo>
                  <a:lnTo>
                    <a:pt x="347560" y="193484"/>
                  </a:lnTo>
                  <a:lnTo>
                    <a:pt x="328218" y="226301"/>
                  </a:lnTo>
                  <a:lnTo>
                    <a:pt x="361035" y="245656"/>
                  </a:lnTo>
                  <a:lnTo>
                    <a:pt x="380390" y="212826"/>
                  </a:lnTo>
                  <a:close/>
                </a:path>
                <a:path w="1956434" h="1174750">
                  <a:moveTo>
                    <a:pt x="446024" y="251523"/>
                  </a:moveTo>
                  <a:lnTo>
                    <a:pt x="413207" y="232181"/>
                  </a:lnTo>
                  <a:lnTo>
                    <a:pt x="393852" y="264998"/>
                  </a:lnTo>
                  <a:lnTo>
                    <a:pt x="426681" y="284340"/>
                  </a:lnTo>
                  <a:lnTo>
                    <a:pt x="446024" y="251523"/>
                  </a:lnTo>
                  <a:close/>
                </a:path>
                <a:path w="1956434" h="1174750">
                  <a:moveTo>
                    <a:pt x="511670" y="290220"/>
                  </a:moveTo>
                  <a:lnTo>
                    <a:pt x="478853" y="270878"/>
                  </a:lnTo>
                  <a:lnTo>
                    <a:pt x="459498" y="303695"/>
                  </a:lnTo>
                  <a:lnTo>
                    <a:pt x="492328" y="323037"/>
                  </a:lnTo>
                  <a:lnTo>
                    <a:pt x="511670" y="290220"/>
                  </a:lnTo>
                  <a:close/>
                </a:path>
                <a:path w="1956434" h="1174750">
                  <a:moveTo>
                    <a:pt x="577316" y="328917"/>
                  </a:moveTo>
                  <a:lnTo>
                    <a:pt x="544487" y="309562"/>
                  </a:lnTo>
                  <a:lnTo>
                    <a:pt x="525145" y="342392"/>
                  </a:lnTo>
                  <a:lnTo>
                    <a:pt x="557961" y="361734"/>
                  </a:lnTo>
                  <a:lnTo>
                    <a:pt x="577316" y="328917"/>
                  </a:lnTo>
                  <a:close/>
                </a:path>
                <a:path w="1956434" h="1174750">
                  <a:moveTo>
                    <a:pt x="642962" y="367614"/>
                  </a:moveTo>
                  <a:lnTo>
                    <a:pt x="610133" y="348259"/>
                  </a:lnTo>
                  <a:lnTo>
                    <a:pt x="590791" y="381088"/>
                  </a:lnTo>
                  <a:lnTo>
                    <a:pt x="623608" y="400431"/>
                  </a:lnTo>
                  <a:lnTo>
                    <a:pt x="642962" y="367614"/>
                  </a:lnTo>
                  <a:close/>
                </a:path>
                <a:path w="1956434" h="1174750">
                  <a:moveTo>
                    <a:pt x="708596" y="406311"/>
                  </a:moveTo>
                  <a:lnTo>
                    <a:pt x="675779" y="386956"/>
                  </a:lnTo>
                  <a:lnTo>
                    <a:pt x="656437" y="419785"/>
                  </a:lnTo>
                  <a:lnTo>
                    <a:pt x="689254" y="439127"/>
                  </a:lnTo>
                  <a:lnTo>
                    <a:pt x="708596" y="406311"/>
                  </a:lnTo>
                  <a:close/>
                </a:path>
                <a:path w="1956434" h="1174750">
                  <a:moveTo>
                    <a:pt x="774242" y="445008"/>
                  </a:moveTo>
                  <a:lnTo>
                    <a:pt x="741426" y="425653"/>
                  </a:lnTo>
                  <a:lnTo>
                    <a:pt x="722071" y="458482"/>
                  </a:lnTo>
                  <a:lnTo>
                    <a:pt x="754900" y="477824"/>
                  </a:lnTo>
                  <a:lnTo>
                    <a:pt x="774242" y="445008"/>
                  </a:lnTo>
                  <a:close/>
                </a:path>
                <a:path w="1956434" h="1174750">
                  <a:moveTo>
                    <a:pt x="839889" y="483704"/>
                  </a:moveTo>
                  <a:lnTo>
                    <a:pt x="807072" y="464350"/>
                  </a:lnTo>
                  <a:lnTo>
                    <a:pt x="787717" y="497179"/>
                  </a:lnTo>
                  <a:lnTo>
                    <a:pt x="820547" y="516521"/>
                  </a:lnTo>
                  <a:lnTo>
                    <a:pt x="839889" y="483704"/>
                  </a:lnTo>
                  <a:close/>
                </a:path>
                <a:path w="1956434" h="1174750">
                  <a:moveTo>
                    <a:pt x="905535" y="522401"/>
                  </a:moveTo>
                  <a:lnTo>
                    <a:pt x="872705" y="503047"/>
                  </a:lnTo>
                  <a:lnTo>
                    <a:pt x="853363" y="535876"/>
                  </a:lnTo>
                  <a:lnTo>
                    <a:pt x="886180" y="555218"/>
                  </a:lnTo>
                  <a:lnTo>
                    <a:pt x="905535" y="522401"/>
                  </a:lnTo>
                  <a:close/>
                </a:path>
                <a:path w="1956434" h="1174750">
                  <a:moveTo>
                    <a:pt x="971181" y="561098"/>
                  </a:moveTo>
                  <a:lnTo>
                    <a:pt x="938352" y="541743"/>
                  </a:lnTo>
                  <a:lnTo>
                    <a:pt x="919010" y="574560"/>
                  </a:lnTo>
                  <a:lnTo>
                    <a:pt x="951826" y="593915"/>
                  </a:lnTo>
                  <a:lnTo>
                    <a:pt x="971181" y="561098"/>
                  </a:lnTo>
                  <a:close/>
                </a:path>
                <a:path w="1956434" h="1174750">
                  <a:moveTo>
                    <a:pt x="1036815" y="599782"/>
                  </a:moveTo>
                  <a:lnTo>
                    <a:pt x="1003998" y="580440"/>
                  </a:lnTo>
                  <a:lnTo>
                    <a:pt x="984643" y="613257"/>
                  </a:lnTo>
                  <a:lnTo>
                    <a:pt x="1017473" y="632612"/>
                  </a:lnTo>
                  <a:lnTo>
                    <a:pt x="1036815" y="599782"/>
                  </a:lnTo>
                  <a:close/>
                </a:path>
                <a:path w="1956434" h="1174750">
                  <a:moveTo>
                    <a:pt x="1102461" y="638479"/>
                  </a:moveTo>
                  <a:lnTo>
                    <a:pt x="1069644" y="619137"/>
                  </a:lnTo>
                  <a:lnTo>
                    <a:pt x="1050290" y="651954"/>
                  </a:lnTo>
                  <a:lnTo>
                    <a:pt x="1083119" y="671309"/>
                  </a:lnTo>
                  <a:lnTo>
                    <a:pt x="1102461" y="638479"/>
                  </a:lnTo>
                  <a:close/>
                </a:path>
                <a:path w="1956434" h="1174750">
                  <a:moveTo>
                    <a:pt x="1168107" y="677176"/>
                  </a:moveTo>
                  <a:lnTo>
                    <a:pt x="1135278" y="657834"/>
                  </a:lnTo>
                  <a:lnTo>
                    <a:pt x="1115936" y="690651"/>
                  </a:lnTo>
                  <a:lnTo>
                    <a:pt x="1148753" y="710006"/>
                  </a:lnTo>
                  <a:lnTo>
                    <a:pt x="1168107" y="677176"/>
                  </a:lnTo>
                  <a:close/>
                </a:path>
                <a:path w="1956434" h="1174750">
                  <a:moveTo>
                    <a:pt x="1233754" y="715873"/>
                  </a:moveTo>
                  <a:lnTo>
                    <a:pt x="1200924" y="696531"/>
                  </a:lnTo>
                  <a:lnTo>
                    <a:pt x="1181582" y="729348"/>
                  </a:lnTo>
                  <a:lnTo>
                    <a:pt x="1214399" y="748703"/>
                  </a:lnTo>
                  <a:lnTo>
                    <a:pt x="1233754" y="715873"/>
                  </a:lnTo>
                  <a:close/>
                </a:path>
                <a:path w="1956434" h="1174750">
                  <a:moveTo>
                    <a:pt x="1299387" y="754570"/>
                  </a:moveTo>
                  <a:lnTo>
                    <a:pt x="1266571" y="735228"/>
                  </a:lnTo>
                  <a:lnTo>
                    <a:pt x="1247228" y="768045"/>
                  </a:lnTo>
                  <a:lnTo>
                    <a:pt x="1280045" y="787400"/>
                  </a:lnTo>
                  <a:lnTo>
                    <a:pt x="1299387" y="754570"/>
                  </a:lnTo>
                  <a:close/>
                </a:path>
                <a:path w="1956434" h="1174750">
                  <a:moveTo>
                    <a:pt x="1365034" y="793267"/>
                  </a:moveTo>
                  <a:lnTo>
                    <a:pt x="1332217" y="773925"/>
                  </a:lnTo>
                  <a:lnTo>
                    <a:pt x="1312862" y="806742"/>
                  </a:lnTo>
                  <a:lnTo>
                    <a:pt x="1345692" y="826084"/>
                  </a:lnTo>
                  <a:lnTo>
                    <a:pt x="1365034" y="793267"/>
                  </a:lnTo>
                  <a:close/>
                </a:path>
                <a:path w="1956434" h="1174750">
                  <a:moveTo>
                    <a:pt x="1430680" y="831964"/>
                  </a:moveTo>
                  <a:lnTo>
                    <a:pt x="1397863" y="812622"/>
                  </a:lnTo>
                  <a:lnTo>
                    <a:pt x="1378508" y="845439"/>
                  </a:lnTo>
                  <a:lnTo>
                    <a:pt x="1411325" y="864781"/>
                  </a:lnTo>
                  <a:lnTo>
                    <a:pt x="1430680" y="831964"/>
                  </a:lnTo>
                  <a:close/>
                </a:path>
                <a:path w="1956434" h="1174750">
                  <a:moveTo>
                    <a:pt x="1496326" y="870661"/>
                  </a:moveTo>
                  <a:lnTo>
                    <a:pt x="1463497" y="851306"/>
                  </a:lnTo>
                  <a:lnTo>
                    <a:pt x="1444155" y="884135"/>
                  </a:lnTo>
                  <a:lnTo>
                    <a:pt x="1476971" y="903478"/>
                  </a:lnTo>
                  <a:lnTo>
                    <a:pt x="1496326" y="870661"/>
                  </a:lnTo>
                  <a:close/>
                </a:path>
                <a:path w="1956434" h="1174750">
                  <a:moveTo>
                    <a:pt x="1561960" y="909358"/>
                  </a:moveTo>
                  <a:lnTo>
                    <a:pt x="1529143" y="890003"/>
                  </a:lnTo>
                  <a:lnTo>
                    <a:pt x="1509801" y="922832"/>
                  </a:lnTo>
                  <a:lnTo>
                    <a:pt x="1542618" y="942174"/>
                  </a:lnTo>
                  <a:lnTo>
                    <a:pt x="1561960" y="909358"/>
                  </a:lnTo>
                  <a:close/>
                </a:path>
                <a:path w="1956434" h="1174750">
                  <a:moveTo>
                    <a:pt x="1627606" y="948055"/>
                  </a:moveTo>
                  <a:lnTo>
                    <a:pt x="1594789" y="928700"/>
                  </a:lnTo>
                  <a:lnTo>
                    <a:pt x="1575435" y="961529"/>
                  </a:lnTo>
                  <a:lnTo>
                    <a:pt x="1608264" y="980871"/>
                  </a:lnTo>
                  <a:lnTo>
                    <a:pt x="1627606" y="948055"/>
                  </a:lnTo>
                  <a:close/>
                </a:path>
                <a:path w="1956434" h="1174750">
                  <a:moveTo>
                    <a:pt x="1693252" y="986751"/>
                  </a:moveTo>
                  <a:lnTo>
                    <a:pt x="1660436" y="967397"/>
                  </a:lnTo>
                  <a:lnTo>
                    <a:pt x="1641081" y="1000226"/>
                  </a:lnTo>
                  <a:lnTo>
                    <a:pt x="1673910" y="1019568"/>
                  </a:lnTo>
                  <a:lnTo>
                    <a:pt x="1693252" y="986751"/>
                  </a:lnTo>
                  <a:close/>
                </a:path>
                <a:path w="1956434" h="1174750">
                  <a:moveTo>
                    <a:pt x="1758899" y="1025448"/>
                  </a:moveTo>
                  <a:lnTo>
                    <a:pt x="1726069" y="1006094"/>
                  </a:lnTo>
                  <a:lnTo>
                    <a:pt x="1706727" y="1038923"/>
                  </a:lnTo>
                  <a:lnTo>
                    <a:pt x="1739544" y="1058265"/>
                  </a:lnTo>
                  <a:lnTo>
                    <a:pt x="1758899" y="1025448"/>
                  </a:lnTo>
                  <a:close/>
                </a:path>
                <a:path w="1956434" h="1174750">
                  <a:moveTo>
                    <a:pt x="1824545" y="1064145"/>
                  </a:moveTo>
                  <a:lnTo>
                    <a:pt x="1791716" y="1044790"/>
                  </a:lnTo>
                  <a:lnTo>
                    <a:pt x="1772373" y="1077607"/>
                  </a:lnTo>
                  <a:lnTo>
                    <a:pt x="1805190" y="1096962"/>
                  </a:lnTo>
                  <a:lnTo>
                    <a:pt x="1824545" y="1064145"/>
                  </a:lnTo>
                  <a:close/>
                </a:path>
                <a:path w="1956434" h="1174750">
                  <a:moveTo>
                    <a:pt x="1890179" y="1102829"/>
                  </a:moveTo>
                  <a:lnTo>
                    <a:pt x="1857362" y="1083487"/>
                  </a:lnTo>
                  <a:lnTo>
                    <a:pt x="1838020" y="1116304"/>
                  </a:lnTo>
                  <a:lnTo>
                    <a:pt x="1870837" y="1135659"/>
                  </a:lnTo>
                  <a:lnTo>
                    <a:pt x="1890179" y="1102829"/>
                  </a:lnTo>
                  <a:close/>
                </a:path>
                <a:path w="1956434" h="1174750">
                  <a:moveTo>
                    <a:pt x="1955825" y="1141526"/>
                  </a:moveTo>
                  <a:lnTo>
                    <a:pt x="1923008" y="1122184"/>
                  </a:lnTo>
                  <a:lnTo>
                    <a:pt x="1903653" y="1155001"/>
                  </a:lnTo>
                  <a:lnTo>
                    <a:pt x="1936483" y="1174356"/>
                  </a:lnTo>
                  <a:lnTo>
                    <a:pt x="1955825" y="1141526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3432863" y="7526942"/>
              <a:ext cx="95250" cy="99060"/>
            </a:xfrm>
            <a:custGeom>
              <a:avLst/>
              <a:gdLst/>
              <a:ahLst/>
              <a:cxnLst/>
              <a:rect l="l" t="t" r="r" b="b"/>
              <a:pathLst>
                <a:path w="95250" h="99059">
                  <a:moveTo>
                    <a:pt x="58043" y="0"/>
                  </a:moveTo>
                  <a:lnTo>
                    <a:pt x="94665" y="87928"/>
                  </a:lnTo>
                  <a:lnTo>
                    <a:pt x="0" y="98465"/>
                  </a:lnTo>
                </a:path>
              </a:pathLst>
            </a:custGeom>
            <a:ln w="38099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8154771" y="8418941"/>
            <a:ext cx="1705610" cy="443230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36830" rIns="0" bIns="0" rtlCol="0">
            <a:spAutoFit/>
          </a:bodyPr>
          <a:lstStyle/>
          <a:p>
            <a:pPr marL="697230" marR="30480" indent="-668020">
              <a:lnSpc>
                <a:spcPct val="112500"/>
              </a:lnSpc>
              <a:spcBef>
                <a:spcPts val="290"/>
              </a:spcBef>
            </a:pPr>
            <a:r>
              <a:rPr sz="1000" b="1" spc="-10" dirty="0">
                <a:solidFill>
                  <a:srgbClr val="221F20"/>
                </a:solidFill>
                <a:latin typeface="Verdana"/>
                <a:cs typeface="Verdana"/>
              </a:rPr>
              <a:t>Các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NCC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70" dirty="0">
                <a:solidFill>
                  <a:srgbClr val="221F20"/>
                </a:solidFill>
                <a:latin typeface="Noto Sans"/>
                <a:cs typeface="Noto Sans"/>
              </a:rPr>
              <a:t>đ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ang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0" dirty="0">
                <a:solidFill>
                  <a:srgbClr val="221F20"/>
                </a:solidFill>
                <a:latin typeface="Verdana"/>
                <a:cs typeface="Verdana"/>
              </a:rPr>
              <a:t>làm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45" dirty="0">
                <a:solidFill>
                  <a:srgbClr val="221F20"/>
                </a:solidFill>
                <a:latin typeface="Verdana"/>
                <a:cs typeface="Verdana"/>
              </a:rPr>
              <a:t>vi</a:t>
            </a:r>
            <a:r>
              <a:rPr sz="1000" b="1" spc="-45" dirty="0">
                <a:solidFill>
                  <a:srgbClr val="221F20"/>
                </a:solidFill>
                <a:latin typeface="Noto Sans"/>
                <a:cs typeface="Noto Sans"/>
              </a:rPr>
              <a:t>ệ</a:t>
            </a:r>
            <a:r>
              <a:rPr sz="1000" b="1" spc="-45" dirty="0">
                <a:solidFill>
                  <a:srgbClr val="221F20"/>
                </a:solidFill>
                <a:latin typeface="Verdana"/>
                <a:cs typeface="Verdana"/>
              </a:rPr>
              <a:t>c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40" dirty="0">
                <a:solidFill>
                  <a:srgbClr val="221F20"/>
                </a:solidFill>
                <a:latin typeface="Verdana"/>
                <a:cs typeface="Verdana"/>
              </a:rPr>
              <a:t>ra 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sao?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6449453" y="7682026"/>
            <a:ext cx="1708150" cy="981710"/>
            <a:chOff x="6449453" y="7682026"/>
            <a:chExt cx="1708150" cy="981710"/>
          </a:xfrm>
        </p:grpSpPr>
        <p:sp>
          <p:nvSpPr>
            <p:cNvPr id="94" name="object 94"/>
            <p:cNvSpPr/>
            <p:nvPr/>
          </p:nvSpPr>
          <p:spPr>
            <a:xfrm>
              <a:off x="6449441" y="7682026"/>
              <a:ext cx="1697989" cy="965835"/>
            </a:xfrm>
            <a:custGeom>
              <a:avLst/>
              <a:gdLst/>
              <a:ahLst/>
              <a:cxnLst/>
              <a:rect l="l" t="t" r="r" b="b"/>
              <a:pathLst>
                <a:path w="1697990" h="965834">
                  <a:moveTo>
                    <a:pt x="51816" y="18503"/>
                  </a:moveTo>
                  <a:lnTo>
                    <a:pt x="18503" y="0"/>
                  </a:lnTo>
                  <a:lnTo>
                    <a:pt x="0" y="33312"/>
                  </a:lnTo>
                  <a:lnTo>
                    <a:pt x="33312" y="51816"/>
                  </a:lnTo>
                  <a:lnTo>
                    <a:pt x="51816" y="18503"/>
                  </a:lnTo>
                  <a:close/>
                </a:path>
                <a:path w="1697990" h="965834">
                  <a:moveTo>
                    <a:pt x="118427" y="55486"/>
                  </a:moveTo>
                  <a:lnTo>
                    <a:pt x="85115" y="36995"/>
                  </a:lnTo>
                  <a:lnTo>
                    <a:pt x="66624" y="70307"/>
                  </a:lnTo>
                  <a:lnTo>
                    <a:pt x="99936" y="88798"/>
                  </a:lnTo>
                  <a:lnTo>
                    <a:pt x="118427" y="55486"/>
                  </a:lnTo>
                  <a:close/>
                </a:path>
                <a:path w="1697990" h="965834">
                  <a:moveTo>
                    <a:pt x="185051" y="92481"/>
                  </a:moveTo>
                  <a:lnTo>
                    <a:pt x="151739" y="73977"/>
                  </a:lnTo>
                  <a:lnTo>
                    <a:pt x="133248" y="107289"/>
                  </a:lnTo>
                  <a:lnTo>
                    <a:pt x="166560" y="125793"/>
                  </a:lnTo>
                  <a:lnTo>
                    <a:pt x="185051" y="92481"/>
                  </a:lnTo>
                  <a:close/>
                </a:path>
                <a:path w="1697990" h="965834">
                  <a:moveTo>
                    <a:pt x="251675" y="129463"/>
                  </a:moveTo>
                  <a:lnTo>
                    <a:pt x="218363" y="110972"/>
                  </a:lnTo>
                  <a:lnTo>
                    <a:pt x="199872" y="144284"/>
                  </a:lnTo>
                  <a:lnTo>
                    <a:pt x="233172" y="162775"/>
                  </a:lnTo>
                  <a:lnTo>
                    <a:pt x="251675" y="129463"/>
                  </a:lnTo>
                  <a:close/>
                </a:path>
                <a:path w="1697990" h="965834">
                  <a:moveTo>
                    <a:pt x="318287" y="166458"/>
                  </a:moveTo>
                  <a:lnTo>
                    <a:pt x="284988" y="147955"/>
                  </a:lnTo>
                  <a:lnTo>
                    <a:pt x="266484" y="181267"/>
                  </a:lnTo>
                  <a:lnTo>
                    <a:pt x="299796" y="199771"/>
                  </a:lnTo>
                  <a:lnTo>
                    <a:pt x="318287" y="166458"/>
                  </a:lnTo>
                  <a:close/>
                </a:path>
                <a:path w="1697990" h="965834">
                  <a:moveTo>
                    <a:pt x="384911" y="203441"/>
                  </a:moveTo>
                  <a:lnTo>
                    <a:pt x="351599" y="184950"/>
                  </a:lnTo>
                  <a:lnTo>
                    <a:pt x="333108" y="218262"/>
                  </a:lnTo>
                  <a:lnTo>
                    <a:pt x="366420" y="236753"/>
                  </a:lnTo>
                  <a:lnTo>
                    <a:pt x="384911" y="203441"/>
                  </a:lnTo>
                  <a:close/>
                </a:path>
                <a:path w="1697990" h="965834">
                  <a:moveTo>
                    <a:pt x="451535" y="240436"/>
                  </a:moveTo>
                  <a:lnTo>
                    <a:pt x="418223" y="221932"/>
                  </a:lnTo>
                  <a:lnTo>
                    <a:pt x="399732" y="255244"/>
                  </a:lnTo>
                  <a:lnTo>
                    <a:pt x="433044" y="273748"/>
                  </a:lnTo>
                  <a:lnTo>
                    <a:pt x="451535" y="240436"/>
                  </a:lnTo>
                  <a:close/>
                </a:path>
                <a:path w="1697990" h="965834">
                  <a:moveTo>
                    <a:pt x="518160" y="277418"/>
                  </a:moveTo>
                  <a:lnTo>
                    <a:pt x="484847" y="258927"/>
                  </a:lnTo>
                  <a:lnTo>
                    <a:pt x="466344" y="292239"/>
                  </a:lnTo>
                  <a:lnTo>
                    <a:pt x="499656" y="310730"/>
                  </a:lnTo>
                  <a:lnTo>
                    <a:pt x="518160" y="277418"/>
                  </a:lnTo>
                  <a:close/>
                </a:path>
                <a:path w="1697990" h="965834">
                  <a:moveTo>
                    <a:pt x="584771" y="314413"/>
                  </a:moveTo>
                  <a:lnTo>
                    <a:pt x="551459" y="295910"/>
                  </a:lnTo>
                  <a:lnTo>
                    <a:pt x="532968" y="329222"/>
                  </a:lnTo>
                  <a:lnTo>
                    <a:pt x="566280" y="347713"/>
                  </a:lnTo>
                  <a:lnTo>
                    <a:pt x="584771" y="314413"/>
                  </a:lnTo>
                  <a:close/>
                </a:path>
                <a:path w="1697990" h="965834">
                  <a:moveTo>
                    <a:pt x="651395" y="351396"/>
                  </a:moveTo>
                  <a:lnTo>
                    <a:pt x="618083" y="332905"/>
                  </a:lnTo>
                  <a:lnTo>
                    <a:pt x="599592" y="366217"/>
                  </a:lnTo>
                  <a:lnTo>
                    <a:pt x="632904" y="384708"/>
                  </a:lnTo>
                  <a:lnTo>
                    <a:pt x="651395" y="351396"/>
                  </a:lnTo>
                  <a:close/>
                </a:path>
                <a:path w="1697990" h="965834">
                  <a:moveTo>
                    <a:pt x="718019" y="388391"/>
                  </a:moveTo>
                  <a:lnTo>
                    <a:pt x="684707" y="369887"/>
                  </a:lnTo>
                  <a:lnTo>
                    <a:pt x="666216" y="403199"/>
                  </a:lnTo>
                  <a:lnTo>
                    <a:pt x="699516" y="421690"/>
                  </a:lnTo>
                  <a:lnTo>
                    <a:pt x="718019" y="388391"/>
                  </a:lnTo>
                  <a:close/>
                </a:path>
                <a:path w="1697990" h="965834">
                  <a:moveTo>
                    <a:pt x="784631" y="425373"/>
                  </a:moveTo>
                  <a:lnTo>
                    <a:pt x="751319" y="406882"/>
                  </a:lnTo>
                  <a:lnTo>
                    <a:pt x="732828" y="440194"/>
                  </a:lnTo>
                  <a:lnTo>
                    <a:pt x="766140" y="458685"/>
                  </a:lnTo>
                  <a:lnTo>
                    <a:pt x="784631" y="425373"/>
                  </a:lnTo>
                  <a:close/>
                </a:path>
                <a:path w="1697990" h="965834">
                  <a:moveTo>
                    <a:pt x="851255" y="462368"/>
                  </a:moveTo>
                  <a:lnTo>
                    <a:pt x="817943" y="443865"/>
                  </a:lnTo>
                  <a:lnTo>
                    <a:pt x="799452" y="477177"/>
                  </a:lnTo>
                  <a:lnTo>
                    <a:pt x="832764" y="495668"/>
                  </a:lnTo>
                  <a:lnTo>
                    <a:pt x="851255" y="462368"/>
                  </a:lnTo>
                  <a:close/>
                </a:path>
                <a:path w="1697990" h="965834">
                  <a:moveTo>
                    <a:pt x="917879" y="499351"/>
                  </a:moveTo>
                  <a:lnTo>
                    <a:pt x="884567" y="480860"/>
                  </a:lnTo>
                  <a:lnTo>
                    <a:pt x="866076" y="514172"/>
                  </a:lnTo>
                  <a:lnTo>
                    <a:pt x="899388" y="532663"/>
                  </a:lnTo>
                  <a:lnTo>
                    <a:pt x="917879" y="499351"/>
                  </a:lnTo>
                  <a:close/>
                </a:path>
                <a:path w="1697990" h="965834">
                  <a:moveTo>
                    <a:pt x="984491" y="536346"/>
                  </a:moveTo>
                  <a:lnTo>
                    <a:pt x="951191" y="517842"/>
                  </a:lnTo>
                  <a:lnTo>
                    <a:pt x="932688" y="551154"/>
                  </a:lnTo>
                  <a:lnTo>
                    <a:pt x="966000" y="569645"/>
                  </a:lnTo>
                  <a:lnTo>
                    <a:pt x="984491" y="536346"/>
                  </a:lnTo>
                  <a:close/>
                </a:path>
                <a:path w="1697990" h="965834">
                  <a:moveTo>
                    <a:pt x="1051115" y="573328"/>
                  </a:moveTo>
                  <a:lnTo>
                    <a:pt x="1017803" y="554837"/>
                  </a:lnTo>
                  <a:lnTo>
                    <a:pt x="999312" y="588149"/>
                  </a:lnTo>
                  <a:lnTo>
                    <a:pt x="1032624" y="606640"/>
                  </a:lnTo>
                  <a:lnTo>
                    <a:pt x="1051115" y="573328"/>
                  </a:lnTo>
                  <a:close/>
                </a:path>
                <a:path w="1697990" h="965834">
                  <a:moveTo>
                    <a:pt x="1117739" y="610323"/>
                  </a:moveTo>
                  <a:lnTo>
                    <a:pt x="1084427" y="591820"/>
                  </a:lnTo>
                  <a:lnTo>
                    <a:pt x="1065936" y="625132"/>
                  </a:lnTo>
                  <a:lnTo>
                    <a:pt x="1099248" y="643623"/>
                  </a:lnTo>
                  <a:lnTo>
                    <a:pt x="1117739" y="610323"/>
                  </a:lnTo>
                  <a:close/>
                </a:path>
                <a:path w="1697990" h="965834">
                  <a:moveTo>
                    <a:pt x="1184363" y="647306"/>
                  </a:moveTo>
                  <a:lnTo>
                    <a:pt x="1151051" y="628815"/>
                  </a:lnTo>
                  <a:lnTo>
                    <a:pt x="1132560" y="662127"/>
                  </a:lnTo>
                  <a:lnTo>
                    <a:pt x="1165860" y="680618"/>
                  </a:lnTo>
                  <a:lnTo>
                    <a:pt x="1184363" y="647306"/>
                  </a:lnTo>
                  <a:close/>
                </a:path>
                <a:path w="1697990" h="965834">
                  <a:moveTo>
                    <a:pt x="1250975" y="684288"/>
                  </a:moveTo>
                  <a:lnTo>
                    <a:pt x="1217663" y="665797"/>
                  </a:lnTo>
                  <a:lnTo>
                    <a:pt x="1199172" y="699109"/>
                  </a:lnTo>
                  <a:lnTo>
                    <a:pt x="1232484" y="717600"/>
                  </a:lnTo>
                  <a:lnTo>
                    <a:pt x="1250975" y="684288"/>
                  </a:lnTo>
                  <a:close/>
                </a:path>
                <a:path w="1697990" h="965834">
                  <a:moveTo>
                    <a:pt x="1317599" y="721283"/>
                  </a:moveTo>
                  <a:lnTo>
                    <a:pt x="1284287" y="702792"/>
                  </a:lnTo>
                  <a:lnTo>
                    <a:pt x="1265796" y="736104"/>
                  </a:lnTo>
                  <a:lnTo>
                    <a:pt x="1299108" y="754595"/>
                  </a:lnTo>
                  <a:lnTo>
                    <a:pt x="1317599" y="721283"/>
                  </a:lnTo>
                  <a:close/>
                </a:path>
                <a:path w="1697990" h="965834">
                  <a:moveTo>
                    <a:pt x="1384223" y="758266"/>
                  </a:moveTo>
                  <a:lnTo>
                    <a:pt x="1350911" y="739775"/>
                  </a:lnTo>
                  <a:lnTo>
                    <a:pt x="1332420" y="773087"/>
                  </a:lnTo>
                  <a:lnTo>
                    <a:pt x="1365719" y="791578"/>
                  </a:lnTo>
                  <a:lnTo>
                    <a:pt x="1384223" y="758266"/>
                  </a:lnTo>
                  <a:close/>
                </a:path>
                <a:path w="1697990" h="965834">
                  <a:moveTo>
                    <a:pt x="1450835" y="795261"/>
                  </a:moveTo>
                  <a:lnTo>
                    <a:pt x="1417535" y="776770"/>
                  </a:lnTo>
                  <a:lnTo>
                    <a:pt x="1399032" y="810082"/>
                  </a:lnTo>
                  <a:lnTo>
                    <a:pt x="1432344" y="828573"/>
                  </a:lnTo>
                  <a:lnTo>
                    <a:pt x="1450835" y="795261"/>
                  </a:lnTo>
                  <a:close/>
                </a:path>
                <a:path w="1697990" h="965834">
                  <a:moveTo>
                    <a:pt x="1517459" y="832243"/>
                  </a:moveTo>
                  <a:lnTo>
                    <a:pt x="1484147" y="813752"/>
                  </a:lnTo>
                  <a:lnTo>
                    <a:pt x="1465656" y="847064"/>
                  </a:lnTo>
                  <a:lnTo>
                    <a:pt x="1498968" y="865555"/>
                  </a:lnTo>
                  <a:lnTo>
                    <a:pt x="1517459" y="832243"/>
                  </a:lnTo>
                  <a:close/>
                </a:path>
                <a:path w="1697990" h="965834">
                  <a:moveTo>
                    <a:pt x="1584083" y="869238"/>
                  </a:moveTo>
                  <a:lnTo>
                    <a:pt x="1550771" y="850747"/>
                  </a:lnTo>
                  <a:lnTo>
                    <a:pt x="1532280" y="884059"/>
                  </a:lnTo>
                  <a:lnTo>
                    <a:pt x="1565592" y="902550"/>
                  </a:lnTo>
                  <a:lnTo>
                    <a:pt x="1584083" y="869238"/>
                  </a:lnTo>
                  <a:close/>
                </a:path>
                <a:path w="1697990" h="965834">
                  <a:moveTo>
                    <a:pt x="1650707" y="906221"/>
                  </a:moveTo>
                  <a:lnTo>
                    <a:pt x="1617395" y="887730"/>
                  </a:lnTo>
                  <a:lnTo>
                    <a:pt x="1598891" y="921042"/>
                  </a:lnTo>
                  <a:lnTo>
                    <a:pt x="1632204" y="939533"/>
                  </a:lnTo>
                  <a:lnTo>
                    <a:pt x="1650707" y="906221"/>
                  </a:lnTo>
                  <a:close/>
                </a:path>
                <a:path w="1697990" h="965834">
                  <a:moveTo>
                    <a:pt x="1697913" y="932434"/>
                  </a:moveTo>
                  <a:lnTo>
                    <a:pt x="1684007" y="924725"/>
                  </a:lnTo>
                  <a:lnTo>
                    <a:pt x="1665516" y="958037"/>
                  </a:lnTo>
                  <a:lnTo>
                    <a:pt x="1679422" y="965746"/>
                  </a:lnTo>
                  <a:lnTo>
                    <a:pt x="1697913" y="932434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043749" y="8544158"/>
              <a:ext cx="94615" cy="100330"/>
            </a:xfrm>
            <a:custGeom>
              <a:avLst/>
              <a:gdLst/>
              <a:ahLst/>
              <a:cxnLst/>
              <a:rect l="l" t="t" r="r" b="b"/>
              <a:pathLst>
                <a:path w="94615" h="100329">
                  <a:moveTo>
                    <a:pt x="55482" y="0"/>
                  </a:moveTo>
                  <a:lnTo>
                    <a:pt x="94361" y="86953"/>
                  </a:lnTo>
                  <a:lnTo>
                    <a:pt x="0" y="99930"/>
                  </a:lnTo>
                </a:path>
              </a:pathLst>
            </a:custGeom>
            <a:ln w="38100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11134283" y="8055375"/>
            <a:ext cx="1210945" cy="42354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17780" rIns="0" bIns="0" rtlCol="0">
            <a:spAutoFit/>
          </a:bodyPr>
          <a:lstStyle/>
          <a:p>
            <a:pPr marL="466090" marR="156210" indent="-303530">
              <a:lnSpc>
                <a:spcPct val="112500"/>
              </a:lnSpc>
              <a:spcBef>
                <a:spcPts val="140"/>
              </a:spcBef>
            </a:pP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20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NCC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75" dirty="0">
                <a:solidFill>
                  <a:srgbClr val="221F20"/>
                </a:solidFill>
                <a:latin typeface="Verdana"/>
                <a:cs typeface="Verdana"/>
              </a:rPr>
              <a:t>ít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70" dirty="0">
                <a:solidFill>
                  <a:srgbClr val="221F20"/>
                </a:solidFill>
                <a:latin typeface="Noto Sans"/>
                <a:cs typeface="Noto Sans"/>
              </a:rPr>
              <a:t>đ</a:t>
            </a:r>
            <a:r>
              <a:rPr sz="1000" b="1" spc="-80" dirty="0">
                <a:solidFill>
                  <a:srgbClr val="221F20"/>
                </a:solidFill>
                <a:latin typeface="Verdana"/>
                <a:cs typeface="Verdana"/>
              </a:rPr>
              <a:t>o</a:t>
            </a:r>
            <a:r>
              <a:rPr sz="1000" b="1" spc="-1050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 nhâ</a:t>
            </a:r>
            <a:r>
              <a:rPr sz="1500" b="1" spc="-30" baseline="13888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t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1134283" y="8802258"/>
            <a:ext cx="1210945" cy="42354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368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20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NCC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60" dirty="0">
                <a:solidFill>
                  <a:srgbClr val="221F20"/>
                </a:solidFill>
                <a:latin typeface="Verdana"/>
                <a:cs typeface="Verdana"/>
              </a:rPr>
              <a:t>nhiê</a:t>
            </a:r>
            <a:r>
              <a:rPr sz="1500" b="1" spc="-240" baseline="13888" dirty="0">
                <a:solidFill>
                  <a:srgbClr val="221F20"/>
                </a:solidFill>
                <a:latin typeface="Verdana"/>
                <a:cs typeface="Verdana"/>
              </a:rPr>
              <a:t>̀</a:t>
            </a:r>
            <a:r>
              <a:rPr sz="1500" b="1" spc="-104" baseline="13888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50" dirty="0">
                <a:solidFill>
                  <a:srgbClr val="221F20"/>
                </a:solidFill>
                <a:latin typeface="Verdana"/>
                <a:cs typeface="Verdana"/>
              </a:rPr>
              <a:t>u</a:t>
            </a:r>
            <a:endParaRPr sz="1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1000" b="1" spc="-60" dirty="0">
                <a:solidFill>
                  <a:srgbClr val="221F20"/>
                </a:solidFill>
                <a:latin typeface="Noto Sans"/>
                <a:cs typeface="Noto Sans"/>
              </a:rPr>
              <a:t>đ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o</a:t>
            </a:r>
            <a:r>
              <a:rPr sz="1000" b="1" spc="-1040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1000" b="1" spc="-50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nhâ</a:t>
            </a:r>
            <a:r>
              <a:rPr sz="1500" b="1" spc="-30" baseline="13888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t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9854549" y="8219761"/>
            <a:ext cx="1280795" cy="839469"/>
            <a:chOff x="9854549" y="8219761"/>
            <a:chExt cx="1280795" cy="839469"/>
          </a:xfrm>
        </p:grpSpPr>
        <p:sp>
          <p:nvSpPr>
            <p:cNvPr id="99" name="object 99"/>
            <p:cNvSpPr/>
            <p:nvPr/>
          </p:nvSpPr>
          <p:spPr>
            <a:xfrm>
              <a:off x="9857918" y="8601557"/>
              <a:ext cx="1066800" cy="363855"/>
            </a:xfrm>
            <a:custGeom>
              <a:avLst/>
              <a:gdLst/>
              <a:ahLst/>
              <a:cxnLst/>
              <a:rect l="l" t="t" r="r" b="b"/>
              <a:pathLst>
                <a:path w="1066800" h="363854">
                  <a:moveTo>
                    <a:pt x="47675" y="11277"/>
                  </a:moveTo>
                  <a:lnTo>
                    <a:pt x="11290" y="0"/>
                  </a:lnTo>
                  <a:lnTo>
                    <a:pt x="0" y="36385"/>
                  </a:lnTo>
                  <a:lnTo>
                    <a:pt x="36398" y="47675"/>
                  </a:lnTo>
                  <a:lnTo>
                    <a:pt x="47675" y="11277"/>
                  </a:lnTo>
                  <a:close/>
                </a:path>
                <a:path w="1066800" h="363854">
                  <a:moveTo>
                    <a:pt x="120459" y="33845"/>
                  </a:moveTo>
                  <a:lnTo>
                    <a:pt x="84061" y="22567"/>
                  </a:lnTo>
                  <a:lnTo>
                    <a:pt x="72783" y="58953"/>
                  </a:lnTo>
                  <a:lnTo>
                    <a:pt x="109169" y="70243"/>
                  </a:lnTo>
                  <a:lnTo>
                    <a:pt x="120459" y="33845"/>
                  </a:lnTo>
                  <a:close/>
                </a:path>
                <a:path w="1066800" h="363854">
                  <a:moveTo>
                    <a:pt x="193243" y="56413"/>
                  </a:moveTo>
                  <a:lnTo>
                    <a:pt x="156845" y="45135"/>
                  </a:lnTo>
                  <a:lnTo>
                    <a:pt x="145567" y="81521"/>
                  </a:lnTo>
                  <a:lnTo>
                    <a:pt x="181952" y="92811"/>
                  </a:lnTo>
                  <a:lnTo>
                    <a:pt x="193243" y="56413"/>
                  </a:lnTo>
                  <a:close/>
                </a:path>
                <a:path w="1066800" h="363854">
                  <a:moveTo>
                    <a:pt x="266014" y="78981"/>
                  </a:moveTo>
                  <a:lnTo>
                    <a:pt x="229628" y="67703"/>
                  </a:lnTo>
                  <a:lnTo>
                    <a:pt x="218351" y="104089"/>
                  </a:lnTo>
                  <a:lnTo>
                    <a:pt x="254736" y="115379"/>
                  </a:lnTo>
                  <a:lnTo>
                    <a:pt x="266014" y="78981"/>
                  </a:lnTo>
                  <a:close/>
                </a:path>
                <a:path w="1066800" h="363854">
                  <a:moveTo>
                    <a:pt x="338797" y="101561"/>
                  </a:moveTo>
                  <a:lnTo>
                    <a:pt x="302412" y="90271"/>
                  </a:lnTo>
                  <a:lnTo>
                    <a:pt x="291122" y="126657"/>
                  </a:lnTo>
                  <a:lnTo>
                    <a:pt x="327520" y="137947"/>
                  </a:lnTo>
                  <a:lnTo>
                    <a:pt x="338797" y="101561"/>
                  </a:lnTo>
                  <a:close/>
                </a:path>
                <a:path w="1066800" h="363854">
                  <a:moveTo>
                    <a:pt x="411581" y="124129"/>
                  </a:moveTo>
                  <a:lnTo>
                    <a:pt x="375196" y="112839"/>
                  </a:lnTo>
                  <a:lnTo>
                    <a:pt x="363905" y="149225"/>
                  </a:lnTo>
                  <a:lnTo>
                    <a:pt x="400304" y="160515"/>
                  </a:lnTo>
                  <a:lnTo>
                    <a:pt x="411581" y="124129"/>
                  </a:lnTo>
                  <a:close/>
                </a:path>
                <a:path w="1066800" h="363854">
                  <a:moveTo>
                    <a:pt x="484365" y="146697"/>
                  </a:moveTo>
                  <a:lnTo>
                    <a:pt x="447967" y="135407"/>
                  </a:lnTo>
                  <a:lnTo>
                    <a:pt x="436689" y="171805"/>
                  </a:lnTo>
                  <a:lnTo>
                    <a:pt x="473075" y="183083"/>
                  </a:lnTo>
                  <a:lnTo>
                    <a:pt x="484365" y="146697"/>
                  </a:lnTo>
                  <a:close/>
                </a:path>
                <a:path w="1066800" h="363854">
                  <a:moveTo>
                    <a:pt x="557149" y="169265"/>
                  </a:moveTo>
                  <a:lnTo>
                    <a:pt x="520750" y="157975"/>
                  </a:lnTo>
                  <a:lnTo>
                    <a:pt x="509473" y="194373"/>
                  </a:lnTo>
                  <a:lnTo>
                    <a:pt x="545858" y="205651"/>
                  </a:lnTo>
                  <a:lnTo>
                    <a:pt x="557149" y="169265"/>
                  </a:lnTo>
                  <a:close/>
                </a:path>
                <a:path w="1066800" h="363854">
                  <a:moveTo>
                    <a:pt x="629920" y="191833"/>
                  </a:moveTo>
                  <a:lnTo>
                    <a:pt x="593534" y="180543"/>
                  </a:lnTo>
                  <a:lnTo>
                    <a:pt x="582256" y="216941"/>
                  </a:lnTo>
                  <a:lnTo>
                    <a:pt x="618642" y="228219"/>
                  </a:lnTo>
                  <a:lnTo>
                    <a:pt x="629920" y="191833"/>
                  </a:lnTo>
                  <a:close/>
                </a:path>
                <a:path w="1066800" h="363854">
                  <a:moveTo>
                    <a:pt x="702703" y="214401"/>
                  </a:moveTo>
                  <a:lnTo>
                    <a:pt x="666318" y="203111"/>
                  </a:lnTo>
                  <a:lnTo>
                    <a:pt x="655027" y="239509"/>
                  </a:lnTo>
                  <a:lnTo>
                    <a:pt x="691426" y="250786"/>
                  </a:lnTo>
                  <a:lnTo>
                    <a:pt x="702703" y="214401"/>
                  </a:lnTo>
                  <a:close/>
                </a:path>
                <a:path w="1066800" h="363854">
                  <a:moveTo>
                    <a:pt x="775487" y="236969"/>
                  </a:moveTo>
                  <a:lnTo>
                    <a:pt x="739101" y="225679"/>
                  </a:lnTo>
                  <a:lnTo>
                    <a:pt x="727811" y="262077"/>
                  </a:lnTo>
                  <a:lnTo>
                    <a:pt x="764209" y="273354"/>
                  </a:lnTo>
                  <a:lnTo>
                    <a:pt x="775487" y="236969"/>
                  </a:lnTo>
                  <a:close/>
                </a:path>
                <a:path w="1066800" h="363854">
                  <a:moveTo>
                    <a:pt x="848271" y="259537"/>
                  </a:moveTo>
                  <a:lnTo>
                    <a:pt x="811872" y="248246"/>
                  </a:lnTo>
                  <a:lnTo>
                    <a:pt x="800595" y="284645"/>
                  </a:lnTo>
                  <a:lnTo>
                    <a:pt x="836980" y="295922"/>
                  </a:lnTo>
                  <a:lnTo>
                    <a:pt x="848271" y="259537"/>
                  </a:lnTo>
                  <a:close/>
                </a:path>
                <a:path w="1066800" h="363854">
                  <a:moveTo>
                    <a:pt x="921054" y="282105"/>
                  </a:moveTo>
                  <a:lnTo>
                    <a:pt x="884656" y="270827"/>
                  </a:lnTo>
                  <a:lnTo>
                    <a:pt x="873379" y="307213"/>
                  </a:lnTo>
                  <a:lnTo>
                    <a:pt x="909764" y="318490"/>
                  </a:lnTo>
                  <a:lnTo>
                    <a:pt x="921054" y="282105"/>
                  </a:lnTo>
                  <a:close/>
                </a:path>
                <a:path w="1066800" h="363854">
                  <a:moveTo>
                    <a:pt x="993825" y="304673"/>
                  </a:moveTo>
                  <a:lnTo>
                    <a:pt x="957440" y="293395"/>
                  </a:lnTo>
                  <a:lnTo>
                    <a:pt x="946162" y="329780"/>
                  </a:lnTo>
                  <a:lnTo>
                    <a:pt x="982548" y="341071"/>
                  </a:lnTo>
                  <a:lnTo>
                    <a:pt x="993825" y="304673"/>
                  </a:lnTo>
                  <a:close/>
                </a:path>
                <a:path w="1066800" h="363854">
                  <a:moveTo>
                    <a:pt x="1066609" y="327240"/>
                  </a:moveTo>
                  <a:lnTo>
                    <a:pt x="1030224" y="315963"/>
                  </a:lnTo>
                  <a:lnTo>
                    <a:pt x="1018933" y="352348"/>
                  </a:lnTo>
                  <a:lnTo>
                    <a:pt x="1055331" y="363639"/>
                  </a:lnTo>
                  <a:lnTo>
                    <a:pt x="1066609" y="327240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49642" y="8911926"/>
              <a:ext cx="185474" cy="147271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9854539" y="8311323"/>
              <a:ext cx="1071245" cy="347345"/>
            </a:xfrm>
            <a:custGeom>
              <a:avLst/>
              <a:gdLst/>
              <a:ahLst/>
              <a:cxnLst/>
              <a:rect l="l" t="t" r="r" b="b"/>
              <a:pathLst>
                <a:path w="1071245" h="347345">
                  <a:moveTo>
                    <a:pt x="47282" y="336562"/>
                  </a:moveTo>
                  <a:lnTo>
                    <a:pt x="36563" y="299999"/>
                  </a:lnTo>
                  <a:lnTo>
                    <a:pt x="0" y="310718"/>
                  </a:lnTo>
                  <a:lnTo>
                    <a:pt x="10718" y="347268"/>
                  </a:lnTo>
                  <a:lnTo>
                    <a:pt x="47282" y="336562"/>
                  </a:lnTo>
                  <a:close/>
                </a:path>
                <a:path w="1071245" h="347345">
                  <a:moveTo>
                    <a:pt x="120408" y="315125"/>
                  </a:moveTo>
                  <a:lnTo>
                    <a:pt x="109689" y="278574"/>
                  </a:lnTo>
                  <a:lnTo>
                    <a:pt x="73126" y="289280"/>
                  </a:lnTo>
                  <a:lnTo>
                    <a:pt x="83845" y="325843"/>
                  </a:lnTo>
                  <a:lnTo>
                    <a:pt x="120408" y="315125"/>
                  </a:lnTo>
                  <a:close/>
                </a:path>
                <a:path w="1071245" h="347345">
                  <a:moveTo>
                    <a:pt x="193535" y="293700"/>
                  </a:moveTo>
                  <a:lnTo>
                    <a:pt x="182816" y="257136"/>
                  </a:lnTo>
                  <a:lnTo>
                    <a:pt x="146253" y="267855"/>
                  </a:lnTo>
                  <a:lnTo>
                    <a:pt x="156972" y="304419"/>
                  </a:lnTo>
                  <a:lnTo>
                    <a:pt x="193535" y="293700"/>
                  </a:lnTo>
                  <a:close/>
                </a:path>
                <a:path w="1071245" h="347345">
                  <a:moveTo>
                    <a:pt x="266649" y="272275"/>
                  </a:moveTo>
                  <a:lnTo>
                    <a:pt x="255943" y="235712"/>
                  </a:lnTo>
                  <a:lnTo>
                    <a:pt x="219379" y="246430"/>
                  </a:lnTo>
                  <a:lnTo>
                    <a:pt x="230098" y="282994"/>
                  </a:lnTo>
                  <a:lnTo>
                    <a:pt x="266649" y="272275"/>
                  </a:lnTo>
                  <a:close/>
                </a:path>
                <a:path w="1071245" h="347345">
                  <a:moveTo>
                    <a:pt x="339775" y="250850"/>
                  </a:moveTo>
                  <a:lnTo>
                    <a:pt x="329069" y="214287"/>
                  </a:lnTo>
                  <a:lnTo>
                    <a:pt x="292506" y="224993"/>
                  </a:lnTo>
                  <a:lnTo>
                    <a:pt x="303212" y="261556"/>
                  </a:lnTo>
                  <a:lnTo>
                    <a:pt x="339775" y="250850"/>
                  </a:lnTo>
                  <a:close/>
                </a:path>
                <a:path w="1071245" h="347345">
                  <a:moveTo>
                    <a:pt x="412902" y="229412"/>
                  </a:moveTo>
                  <a:lnTo>
                    <a:pt x="402196" y="192849"/>
                  </a:lnTo>
                  <a:lnTo>
                    <a:pt x="365633" y="203568"/>
                  </a:lnTo>
                  <a:lnTo>
                    <a:pt x="376339" y="240131"/>
                  </a:lnTo>
                  <a:lnTo>
                    <a:pt x="412902" y="229412"/>
                  </a:lnTo>
                  <a:close/>
                </a:path>
                <a:path w="1071245" h="347345">
                  <a:moveTo>
                    <a:pt x="486029" y="207987"/>
                  </a:moveTo>
                  <a:lnTo>
                    <a:pt x="475310" y="171424"/>
                  </a:lnTo>
                  <a:lnTo>
                    <a:pt x="438759" y="182143"/>
                  </a:lnTo>
                  <a:lnTo>
                    <a:pt x="449465" y="218706"/>
                  </a:lnTo>
                  <a:lnTo>
                    <a:pt x="486029" y="207987"/>
                  </a:lnTo>
                  <a:close/>
                </a:path>
                <a:path w="1071245" h="347345">
                  <a:moveTo>
                    <a:pt x="559155" y="186563"/>
                  </a:moveTo>
                  <a:lnTo>
                    <a:pt x="548436" y="149999"/>
                  </a:lnTo>
                  <a:lnTo>
                    <a:pt x="511873" y="160705"/>
                  </a:lnTo>
                  <a:lnTo>
                    <a:pt x="522592" y="197269"/>
                  </a:lnTo>
                  <a:lnTo>
                    <a:pt x="559155" y="186563"/>
                  </a:lnTo>
                  <a:close/>
                </a:path>
                <a:path w="1071245" h="347345">
                  <a:moveTo>
                    <a:pt x="632282" y="165125"/>
                  </a:moveTo>
                  <a:lnTo>
                    <a:pt x="621563" y="128574"/>
                  </a:lnTo>
                  <a:lnTo>
                    <a:pt x="585000" y="139280"/>
                  </a:lnTo>
                  <a:lnTo>
                    <a:pt x="595718" y="175844"/>
                  </a:lnTo>
                  <a:lnTo>
                    <a:pt x="632282" y="165125"/>
                  </a:lnTo>
                  <a:close/>
                </a:path>
                <a:path w="1071245" h="347345">
                  <a:moveTo>
                    <a:pt x="705408" y="143700"/>
                  </a:moveTo>
                  <a:lnTo>
                    <a:pt x="694690" y="107137"/>
                  </a:lnTo>
                  <a:lnTo>
                    <a:pt x="658126" y="117856"/>
                  </a:lnTo>
                  <a:lnTo>
                    <a:pt x="668845" y="154419"/>
                  </a:lnTo>
                  <a:lnTo>
                    <a:pt x="705408" y="143700"/>
                  </a:lnTo>
                  <a:close/>
                </a:path>
                <a:path w="1071245" h="347345">
                  <a:moveTo>
                    <a:pt x="778535" y="122275"/>
                  </a:moveTo>
                  <a:lnTo>
                    <a:pt x="767816" y="85712"/>
                  </a:lnTo>
                  <a:lnTo>
                    <a:pt x="731253" y="96431"/>
                  </a:lnTo>
                  <a:lnTo>
                    <a:pt x="741972" y="132994"/>
                  </a:lnTo>
                  <a:lnTo>
                    <a:pt x="778535" y="122275"/>
                  </a:lnTo>
                  <a:close/>
                </a:path>
                <a:path w="1071245" h="347345">
                  <a:moveTo>
                    <a:pt x="851649" y="100850"/>
                  </a:moveTo>
                  <a:lnTo>
                    <a:pt x="840943" y="64287"/>
                  </a:lnTo>
                  <a:lnTo>
                    <a:pt x="804379" y="74993"/>
                  </a:lnTo>
                  <a:lnTo>
                    <a:pt x="815098" y="111556"/>
                  </a:lnTo>
                  <a:lnTo>
                    <a:pt x="851649" y="100850"/>
                  </a:lnTo>
                  <a:close/>
                </a:path>
                <a:path w="1071245" h="347345">
                  <a:moveTo>
                    <a:pt x="924775" y="79413"/>
                  </a:moveTo>
                  <a:lnTo>
                    <a:pt x="914069" y="42849"/>
                  </a:lnTo>
                  <a:lnTo>
                    <a:pt x="877506" y="53568"/>
                  </a:lnTo>
                  <a:lnTo>
                    <a:pt x="888212" y="90131"/>
                  </a:lnTo>
                  <a:lnTo>
                    <a:pt x="924775" y="79413"/>
                  </a:lnTo>
                  <a:close/>
                </a:path>
                <a:path w="1071245" h="347345">
                  <a:moveTo>
                    <a:pt x="997902" y="57988"/>
                  </a:moveTo>
                  <a:lnTo>
                    <a:pt x="987196" y="21424"/>
                  </a:lnTo>
                  <a:lnTo>
                    <a:pt x="950633" y="32143"/>
                  </a:lnTo>
                  <a:lnTo>
                    <a:pt x="961339" y="68707"/>
                  </a:lnTo>
                  <a:lnTo>
                    <a:pt x="997902" y="57988"/>
                  </a:lnTo>
                  <a:close/>
                </a:path>
                <a:path w="1071245" h="347345">
                  <a:moveTo>
                    <a:pt x="1071029" y="36563"/>
                  </a:moveTo>
                  <a:lnTo>
                    <a:pt x="1060310" y="0"/>
                  </a:lnTo>
                  <a:lnTo>
                    <a:pt x="1023747" y="10706"/>
                  </a:lnTo>
                  <a:lnTo>
                    <a:pt x="1034465" y="47269"/>
                  </a:lnTo>
                  <a:lnTo>
                    <a:pt x="1071029" y="36563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51423" y="8219761"/>
              <a:ext cx="183618" cy="147787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13595908" y="8475756"/>
            <a:ext cx="1724660" cy="25209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3683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290"/>
              </a:spcBef>
            </a:pPr>
            <a:r>
              <a:rPr sz="1000" b="1" spc="-114" dirty="0">
                <a:solidFill>
                  <a:srgbClr val="221F20"/>
                </a:solidFill>
                <a:latin typeface="Verdana"/>
                <a:cs typeface="Verdana"/>
              </a:rPr>
              <a:t>Tham</a:t>
            </a:r>
            <a:r>
              <a:rPr sz="1000" b="1" spc="-75" dirty="0">
                <a:solidFill>
                  <a:srgbClr val="221F20"/>
                </a:solidFill>
                <a:latin typeface="Verdana"/>
                <a:cs typeface="Verdana"/>
              </a:rPr>
              <a:t> gia 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bao</a:t>
            </a:r>
            <a:r>
              <a:rPr sz="1000" b="1" spc="-7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95" dirty="0">
                <a:solidFill>
                  <a:srgbClr val="221F20"/>
                </a:solidFill>
                <a:latin typeface="Verdana"/>
                <a:cs typeface="Verdana"/>
              </a:rPr>
              <a:t>nhiêu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" dirty="0">
                <a:solidFill>
                  <a:srgbClr val="221F20"/>
                </a:solidFill>
                <a:latin typeface="Verdana"/>
                <a:cs typeface="Verdana"/>
              </a:rPr>
              <a:t>d</a:t>
            </a:r>
            <a:r>
              <a:rPr sz="1000" b="1" spc="-10" dirty="0">
                <a:solidFill>
                  <a:srgbClr val="221F20"/>
                </a:solidFill>
                <a:latin typeface="Noto Sans"/>
                <a:cs typeface="Noto Sans"/>
              </a:rPr>
              <a:t>ự</a:t>
            </a:r>
            <a:r>
              <a:rPr sz="1000" b="1" spc="5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1000" b="1" spc="-25" dirty="0">
                <a:solidFill>
                  <a:srgbClr val="221F20"/>
                </a:solidFill>
                <a:latin typeface="Verdana"/>
                <a:cs typeface="Verdana"/>
              </a:rPr>
              <a:t>án?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4" name="object 104"/>
          <p:cNvSpPr txBox="1"/>
          <p:nvPr/>
        </p:nvSpPr>
        <p:spPr>
          <a:xfrm rot="960000">
            <a:off x="10020604" y="8806828"/>
            <a:ext cx="22109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spc="-110" dirty="0">
                <a:solidFill>
                  <a:srgbClr val="307B46"/>
                </a:solidFill>
                <a:latin typeface="Verdana"/>
                <a:cs typeface="Verdana"/>
              </a:rPr>
              <a:t>Đu</a:t>
            </a:r>
            <a:r>
              <a:rPr sz="1000" b="1" spc="-715" dirty="0">
                <a:solidFill>
                  <a:srgbClr val="307B46"/>
                </a:solidFill>
                <a:latin typeface="Noto Sans"/>
                <a:cs typeface="Noto Sans"/>
              </a:rPr>
              <a:t>ợ</a:t>
            </a:r>
            <a:r>
              <a:rPr sz="1000" b="1" spc="-1080" dirty="0">
                <a:solidFill>
                  <a:srgbClr val="307B46"/>
                </a:solidFill>
                <a:latin typeface="Verdana"/>
                <a:cs typeface="Verdana"/>
              </a:rPr>
              <a:t>̛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5" name="object 105"/>
          <p:cNvSpPr txBox="1"/>
          <p:nvPr/>
        </p:nvSpPr>
        <p:spPr>
          <a:xfrm rot="960000">
            <a:off x="10271236" y="8913158"/>
            <a:ext cx="434882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500" b="1" baseline="2777" dirty="0">
                <a:solidFill>
                  <a:srgbClr val="307B46"/>
                </a:solidFill>
                <a:latin typeface="Verdana"/>
                <a:cs typeface="Verdana"/>
              </a:rPr>
              <a:t>c</a:t>
            </a:r>
            <a:r>
              <a:rPr sz="1500" b="1" spc="-120" baseline="2777" dirty="0">
                <a:solidFill>
                  <a:srgbClr val="307B46"/>
                </a:solidFill>
                <a:latin typeface="Verdana"/>
                <a:cs typeface="Verdana"/>
              </a:rPr>
              <a:t> </a:t>
            </a:r>
            <a:r>
              <a:rPr sz="1500" b="1" spc="-179" baseline="2777" dirty="0">
                <a:solidFill>
                  <a:srgbClr val="307B46"/>
                </a:solidFill>
                <a:latin typeface="Verdana"/>
                <a:cs typeface="Verdana"/>
              </a:rPr>
              <a:t>KH</a:t>
            </a:r>
            <a:r>
              <a:rPr sz="1500" b="1" spc="-120" baseline="2777" dirty="0">
                <a:solidFill>
                  <a:srgbClr val="307B46"/>
                </a:solidFill>
                <a:latin typeface="Verdana"/>
                <a:cs typeface="Verdana"/>
              </a:rPr>
              <a:t> </a:t>
            </a:r>
            <a:r>
              <a:rPr sz="1000" b="1" spc="-110" dirty="0">
                <a:solidFill>
                  <a:srgbClr val="307B46"/>
                </a:solidFill>
                <a:latin typeface="Verdana"/>
                <a:cs typeface="Verdana"/>
              </a:rPr>
              <a:t>u</a:t>
            </a:r>
            <a:r>
              <a:rPr sz="1000" b="1" spc="-700" dirty="0">
                <a:solidFill>
                  <a:srgbClr val="307B46"/>
                </a:solidFill>
                <a:latin typeface="Verdana"/>
                <a:cs typeface="Verdana"/>
              </a:rPr>
              <a:t>a</a:t>
            </a:r>
            <a:r>
              <a:rPr sz="1000" b="1" spc="-1080" dirty="0">
                <a:solidFill>
                  <a:srgbClr val="307B46"/>
                </a:solidFill>
                <a:latin typeface="Verdana"/>
                <a:cs typeface="Verdana"/>
              </a:rPr>
              <a:t>̛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6" name="object 106"/>
          <p:cNvSpPr txBox="1"/>
          <p:nvPr/>
        </p:nvSpPr>
        <p:spPr>
          <a:xfrm rot="960000">
            <a:off x="10177627" y="9049093"/>
            <a:ext cx="341368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500" b="1" spc="-120" baseline="2777" dirty="0">
                <a:solidFill>
                  <a:srgbClr val="307B46"/>
                </a:solidFill>
                <a:latin typeface="Verdana"/>
                <a:cs typeface="Verdana"/>
              </a:rPr>
              <a:t>th</a:t>
            </a:r>
            <a:r>
              <a:rPr sz="1000" b="1" spc="-80" dirty="0">
                <a:solidFill>
                  <a:srgbClr val="307B46"/>
                </a:solidFill>
                <a:latin typeface="Verdana"/>
                <a:cs typeface="Verdana"/>
              </a:rPr>
              <a:t>ích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7" name="object 107"/>
          <p:cNvSpPr txBox="1"/>
          <p:nvPr/>
        </p:nvSpPr>
        <p:spPr>
          <a:xfrm rot="20640000">
            <a:off x="9918865" y="8105516"/>
            <a:ext cx="86032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spc="-185" dirty="0">
                <a:solidFill>
                  <a:srgbClr val="307B46"/>
                </a:solidFill>
                <a:latin typeface="Verdana"/>
                <a:cs typeface="Verdana"/>
              </a:rPr>
              <a:t>Ít</a:t>
            </a:r>
            <a:r>
              <a:rPr sz="1000" b="1" spc="-80" dirty="0">
                <a:solidFill>
                  <a:srgbClr val="307B46"/>
                </a:solidFill>
                <a:latin typeface="Verdana"/>
                <a:cs typeface="Verdana"/>
              </a:rPr>
              <a:t> </a:t>
            </a:r>
            <a:r>
              <a:rPr sz="1000" b="1" spc="-55" dirty="0">
                <a:solidFill>
                  <a:srgbClr val="307B46"/>
                </a:solidFill>
                <a:latin typeface="Noto Sans"/>
                <a:cs typeface="Noto Sans"/>
              </a:rPr>
              <a:t>đ</a:t>
            </a:r>
            <a:r>
              <a:rPr sz="1000" b="1" spc="-55" dirty="0">
                <a:solidFill>
                  <a:srgbClr val="307B46"/>
                </a:solidFill>
                <a:latin typeface="Verdana"/>
                <a:cs typeface="Verdana"/>
              </a:rPr>
              <a:t>u</a:t>
            </a:r>
            <a:r>
              <a:rPr sz="1000" b="1" spc="-660" dirty="0">
                <a:solidFill>
                  <a:srgbClr val="307B46"/>
                </a:solidFill>
                <a:latin typeface="Noto Sans"/>
                <a:cs typeface="Noto Sans"/>
              </a:rPr>
              <a:t>ợ</a:t>
            </a:r>
            <a:r>
              <a:rPr sz="1000" b="1" spc="-1035" dirty="0">
                <a:solidFill>
                  <a:srgbClr val="307B46"/>
                </a:solidFill>
                <a:latin typeface="Verdana"/>
                <a:cs typeface="Verdana"/>
              </a:rPr>
              <a:t>̛</a:t>
            </a:r>
            <a:r>
              <a:rPr sz="1000" b="1" spc="275" dirty="0">
                <a:solidFill>
                  <a:srgbClr val="307B46"/>
                </a:solidFill>
                <a:latin typeface="Verdana"/>
                <a:cs typeface="Verdana"/>
              </a:rPr>
              <a:t> </a:t>
            </a:r>
            <a:r>
              <a:rPr sz="1500" b="1" baseline="2777" dirty="0">
                <a:solidFill>
                  <a:srgbClr val="307B46"/>
                </a:solidFill>
                <a:latin typeface="Verdana"/>
                <a:cs typeface="Verdana"/>
              </a:rPr>
              <a:t>c</a:t>
            </a:r>
            <a:r>
              <a:rPr sz="1500" b="1" spc="-112" baseline="2777" dirty="0">
                <a:solidFill>
                  <a:srgbClr val="307B46"/>
                </a:solidFill>
                <a:latin typeface="Verdana"/>
                <a:cs typeface="Verdana"/>
              </a:rPr>
              <a:t> </a:t>
            </a:r>
            <a:r>
              <a:rPr sz="1500" b="1" spc="-172" baseline="2777" dirty="0">
                <a:solidFill>
                  <a:srgbClr val="307B46"/>
                </a:solidFill>
                <a:latin typeface="Verdana"/>
                <a:cs typeface="Verdana"/>
              </a:rPr>
              <a:t>KH</a:t>
            </a:r>
            <a:r>
              <a:rPr sz="1500" b="1" spc="-112" baseline="2777" dirty="0">
                <a:solidFill>
                  <a:srgbClr val="307B46"/>
                </a:solidFill>
                <a:latin typeface="Verdana"/>
                <a:cs typeface="Verdana"/>
              </a:rPr>
              <a:t> </a:t>
            </a:r>
            <a:r>
              <a:rPr sz="1500" b="1" spc="-67" baseline="2777" dirty="0">
                <a:solidFill>
                  <a:srgbClr val="307B46"/>
                </a:solidFill>
                <a:latin typeface="Verdana"/>
                <a:cs typeface="Verdana"/>
              </a:rPr>
              <a:t>tín</a:t>
            </a:r>
            <a:endParaRPr sz="1500" baseline="2777">
              <a:latin typeface="Verdana"/>
              <a:cs typeface="Verdana"/>
            </a:endParaRPr>
          </a:p>
        </p:txBody>
      </p:sp>
      <p:sp>
        <p:nvSpPr>
          <p:cNvPr id="108" name="object 108"/>
          <p:cNvSpPr txBox="1"/>
          <p:nvPr/>
        </p:nvSpPr>
        <p:spPr>
          <a:xfrm rot="20640000">
            <a:off x="10197842" y="8267510"/>
            <a:ext cx="398598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spc="-105" dirty="0">
                <a:solidFill>
                  <a:srgbClr val="307B46"/>
                </a:solidFill>
                <a:latin typeface="Verdana"/>
                <a:cs typeface="Verdana"/>
              </a:rPr>
              <a:t>nhi</a:t>
            </a:r>
            <a:r>
              <a:rPr sz="1000" b="1" spc="-105" dirty="0">
                <a:solidFill>
                  <a:srgbClr val="307B46"/>
                </a:solidFill>
                <a:latin typeface="Noto Sans"/>
                <a:cs typeface="Noto Sans"/>
              </a:rPr>
              <a:t>ệ</a:t>
            </a:r>
            <a:r>
              <a:rPr sz="1000" b="1" spc="-105" dirty="0">
                <a:solidFill>
                  <a:srgbClr val="307B46"/>
                </a:solidFill>
                <a:latin typeface="Verdana"/>
                <a:cs typeface="Verdana"/>
              </a:rPr>
              <a:t>m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3595908" y="9061429"/>
            <a:ext cx="1724660" cy="25209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36830" rIns="0" bIns="0" rtlCol="0">
            <a:spAutoFit/>
          </a:bodyPr>
          <a:lstStyle/>
          <a:p>
            <a:pPr marL="328930">
              <a:lnSpc>
                <a:spcPct val="100000"/>
              </a:lnSpc>
              <a:spcBef>
                <a:spcPts val="290"/>
              </a:spcBef>
            </a:pPr>
            <a:r>
              <a:rPr sz="1000" b="1" spc="-50" dirty="0">
                <a:solidFill>
                  <a:srgbClr val="221F20"/>
                </a:solidFill>
                <a:latin typeface="Verdana"/>
                <a:cs typeface="Verdana"/>
              </a:rPr>
              <a:t>T</a:t>
            </a:r>
            <a:r>
              <a:rPr sz="1000" b="1" spc="-50" dirty="0">
                <a:solidFill>
                  <a:srgbClr val="221F20"/>
                </a:solidFill>
                <a:latin typeface="Noto Sans"/>
                <a:cs typeface="Noto Sans"/>
              </a:rPr>
              <a:t>ậ</a:t>
            </a:r>
            <a:r>
              <a:rPr sz="1000" b="1" spc="-50" dirty="0">
                <a:solidFill>
                  <a:srgbClr val="221F20"/>
                </a:solidFill>
                <a:latin typeface="Verdana"/>
                <a:cs typeface="Verdana"/>
              </a:rPr>
              <a:t>p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0" dirty="0">
                <a:solidFill>
                  <a:srgbClr val="221F20"/>
                </a:solidFill>
                <a:latin typeface="Verdana"/>
                <a:cs typeface="Verdana"/>
              </a:rPr>
              <a:t>trung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221F20"/>
                </a:solidFill>
                <a:latin typeface="Noto Sans"/>
                <a:cs typeface="Noto Sans"/>
              </a:rPr>
              <a:t>ở</a:t>
            </a:r>
            <a:r>
              <a:rPr sz="1000" b="1" spc="20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1000" b="1" spc="-20" dirty="0">
                <a:solidFill>
                  <a:srgbClr val="221F20"/>
                </a:solidFill>
                <a:latin typeface="Noto Sans"/>
                <a:cs typeface="Noto Sans"/>
              </a:rPr>
              <a:t>đ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âu?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6677589" y="8384620"/>
            <a:ext cx="1210945" cy="42354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29209" rIns="0" bIns="0" rtlCol="0">
            <a:spAutoFit/>
          </a:bodyPr>
          <a:lstStyle/>
          <a:p>
            <a:pPr marL="327660" marR="17145" indent="-254635">
              <a:lnSpc>
                <a:spcPct val="112500"/>
              </a:lnSpc>
              <a:spcBef>
                <a:spcPts val="229"/>
              </a:spcBef>
            </a:pPr>
            <a:r>
              <a:rPr sz="1000" b="1" dirty="0">
                <a:solidFill>
                  <a:srgbClr val="221F20"/>
                </a:solidFill>
                <a:latin typeface="Verdana"/>
                <a:cs typeface="Verdana"/>
              </a:rPr>
              <a:t>S</a:t>
            </a:r>
            <a:r>
              <a:rPr sz="1000" b="1" dirty="0">
                <a:solidFill>
                  <a:srgbClr val="221F20"/>
                </a:solidFill>
                <a:latin typeface="Noto Sans"/>
                <a:cs typeface="Noto Sans"/>
              </a:rPr>
              <a:t>ự</a:t>
            </a:r>
            <a:r>
              <a:rPr sz="1000" b="1" spc="-5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1000" b="1" spc="-75" dirty="0">
                <a:solidFill>
                  <a:srgbClr val="221F20"/>
                </a:solidFill>
                <a:latin typeface="Verdana"/>
                <a:cs typeface="Verdana"/>
              </a:rPr>
              <a:t>biê</a:t>
            </a:r>
            <a:r>
              <a:rPr sz="1500" b="1" spc="-112" baseline="13888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1000" b="1" spc="-75" dirty="0">
                <a:solidFill>
                  <a:srgbClr val="221F20"/>
                </a:solidFill>
                <a:latin typeface="Verdana"/>
                <a:cs typeface="Verdana"/>
              </a:rPr>
              <a:t>n </a:t>
            </a:r>
            <a:r>
              <a:rPr sz="1000" b="1" spc="-55" dirty="0">
                <a:solidFill>
                  <a:srgbClr val="221F20"/>
                </a:solidFill>
                <a:latin typeface="Noto Sans"/>
                <a:cs typeface="Noto Sans"/>
              </a:rPr>
              <a:t>độ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ng</a:t>
            </a:r>
            <a:r>
              <a:rPr sz="1000" b="1" spc="-7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qua </a:t>
            </a:r>
            <a:r>
              <a:rPr sz="1000" b="1" spc="-10" dirty="0">
                <a:solidFill>
                  <a:srgbClr val="221F20"/>
                </a:solidFill>
                <a:latin typeface="Verdana"/>
                <a:cs typeface="Verdana"/>
              </a:rPr>
              <a:t>các</a:t>
            </a:r>
            <a:r>
              <a:rPr sz="1000" b="1" spc="-7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20" dirty="0">
                <a:solidFill>
                  <a:srgbClr val="221F20"/>
                </a:solidFill>
                <a:latin typeface="Verdana"/>
                <a:cs typeface="Verdana"/>
              </a:rPr>
              <a:t>năm?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15315170" y="8520326"/>
            <a:ext cx="1365885" cy="152400"/>
            <a:chOff x="15315170" y="8520326"/>
            <a:chExt cx="1365885" cy="152400"/>
          </a:xfrm>
        </p:grpSpPr>
        <p:sp>
          <p:nvSpPr>
            <p:cNvPr id="112" name="object 112"/>
            <p:cNvSpPr/>
            <p:nvPr/>
          </p:nvSpPr>
          <p:spPr>
            <a:xfrm>
              <a:off x="15337078" y="8598882"/>
              <a:ext cx="1322070" cy="0"/>
            </a:xfrm>
            <a:custGeom>
              <a:avLst/>
              <a:gdLst/>
              <a:ahLst/>
              <a:cxnLst/>
              <a:rect l="l" t="t" r="r" b="b"/>
              <a:pathLst>
                <a:path w="1322069">
                  <a:moveTo>
                    <a:pt x="0" y="0"/>
                  </a:moveTo>
                  <a:lnTo>
                    <a:pt x="1321525" y="0"/>
                  </a:lnTo>
                </a:path>
              </a:pathLst>
            </a:custGeom>
            <a:ln w="43428">
              <a:solidFill>
                <a:srgbClr val="307B4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6582096" y="8539376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0" y="0"/>
                  </a:moveTo>
                  <a:lnTo>
                    <a:pt x="76429" y="56842"/>
                  </a:lnTo>
                  <a:lnTo>
                    <a:pt x="460" y="114298"/>
                  </a:lnTo>
                </a:path>
              </a:pathLst>
            </a:custGeom>
            <a:ln w="38099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16677650" y="9031955"/>
            <a:ext cx="1210945" cy="42354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29209" rIns="0" bIns="0" rtlCol="0">
            <a:spAutoFit/>
          </a:bodyPr>
          <a:lstStyle/>
          <a:p>
            <a:pPr marL="241300" marR="95250" indent="-90805">
              <a:lnSpc>
                <a:spcPct val="112500"/>
              </a:lnSpc>
              <a:spcBef>
                <a:spcPts val="229"/>
              </a:spcBef>
            </a:pPr>
            <a:r>
              <a:rPr sz="1000" b="1" spc="-80" dirty="0">
                <a:solidFill>
                  <a:srgbClr val="221F20"/>
                </a:solidFill>
                <a:latin typeface="Verdana"/>
                <a:cs typeface="Verdana"/>
              </a:rPr>
              <a:t>Biê</a:t>
            </a:r>
            <a:r>
              <a:rPr sz="1500" b="1" spc="-120" baseline="13888" dirty="0">
                <a:solidFill>
                  <a:srgbClr val="221F20"/>
                </a:solidFill>
                <a:latin typeface="Verdana"/>
                <a:cs typeface="Verdana"/>
              </a:rPr>
              <a:t>́</a:t>
            </a:r>
            <a:r>
              <a:rPr sz="1000" b="1" spc="-80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55" dirty="0">
                <a:solidFill>
                  <a:srgbClr val="221F20"/>
                </a:solidFill>
                <a:latin typeface="Noto Sans"/>
                <a:cs typeface="Noto Sans"/>
              </a:rPr>
              <a:t>độ</a:t>
            </a:r>
            <a:r>
              <a:rPr sz="1000" b="1" spc="-55" dirty="0">
                <a:solidFill>
                  <a:srgbClr val="221F20"/>
                </a:solidFill>
                <a:latin typeface="Verdana"/>
                <a:cs typeface="Verdana"/>
              </a:rPr>
              <a:t>ng </a:t>
            </a:r>
            <a:r>
              <a:rPr sz="1000" b="1" spc="-60" dirty="0">
                <a:solidFill>
                  <a:srgbClr val="221F20"/>
                </a:solidFill>
                <a:latin typeface="Verdana"/>
                <a:cs typeface="Verdana"/>
              </a:rPr>
              <a:t>theo </a:t>
            </a:r>
            <a:r>
              <a:rPr sz="1000" b="1" spc="-215" dirty="0">
                <a:solidFill>
                  <a:srgbClr val="221F20"/>
                </a:solidFill>
                <a:latin typeface="Verdana"/>
                <a:cs typeface="Verdana"/>
              </a:rPr>
              <a:t>tù</a:t>
            </a:r>
            <a:r>
              <a:rPr sz="1000" b="1" spc="-114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70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1000" b="1" spc="-90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000" b="1" spc="-80" dirty="0">
                <a:solidFill>
                  <a:srgbClr val="221F20"/>
                </a:solidFill>
                <a:latin typeface="Verdana"/>
                <a:cs typeface="Verdana"/>
              </a:rPr>
              <a:t>g</a:t>
            </a:r>
            <a:r>
              <a:rPr sz="1000" b="1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000" b="1" spc="-10" dirty="0">
                <a:solidFill>
                  <a:srgbClr val="221F20"/>
                </a:solidFill>
                <a:latin typeface="Verdana"/>
                <a:cs typeface="Verdana"/>
              </a:rPr>
              <a:t>ngành?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1433504" y="6609444"/>
            <a:ext cx="15246350" cy="2664460"/>
            <a:chOff x="1433504" y="6609444"/>
            <a:chExt cx="15246350" cy="2664460"/>
          </a:xfrm>
        </p:grpSpPr>
        <p:sp>
          <p:nvSpPr>
            <p:cNvPr id="116" name="object 116"/>
            <p:cNvSpPr/>
            <p:nvPr/>
          </p:nvSpPr>
          <p:spPr>
            <a:xfrm>
              <a:off x="15312161" y="8584361"/>
              <a:ext cx="1356995" cy="668655"/>
            </a:xfrm>
            <a:custGeom>
              <a:avLst/>
              <a:gdLst/>
              <a:ahLst/>
              <a:cxnLst/>
              <a:rect l="l" t="t" r="r" b="b"/>
              <a:pathLst>
                <a:path w="1356994" h="668654">
                  <a:moveTo>
                    <a:pt x="50723" y="16294"/>
                  </a:moveTo>
                  <a:lnTo>
                    <a:pt x="16281" y="0"/>
                  </a:lnTo>
                  <a:lnTo>
                    <a:pt x="0" y="34442"/>
                  </a:lnTo>
                  <a:lnTo>
                    <a:pt x="34442" y="50736"/>
                  </a:lnTo>
                  <a:lnTo>
                    <a:pt x="50723" y="16294"/>
                  </a:lnTo>
                  <a:close/>
                </a:path>
                <a:path w="1356994" h="668654">
                  <a:moveTo>
                    <a:pt x="119608" y="48869"/>
                  </a:moveTo>
                  <a:lnTo>
                    <a:pt x="85166" y="32575"/>
                  </a:lnTo>
                  <a:lnTo>
                    <a:pt x="68884" y="67017"/>
                  </a:lnTo>
                  <a:lnTo>
                    <a:pt x="103327" y="83312"/>
                  </a:lnTo>
                  <a:lnTo>
                    <a:pt x="119608" y="48869"/>
                  </a:lnTo>
                  <a:close/>
                </a:path>
                <a:path w="1356994" h="668654">
                  <a:moveTo>
                    <a:pt x="188493" y="81445"/>
                  </a:moveTo>
                  <a:lnTo>
                    <a:pt x="154051" y="65163"/>
                  </a:lnTo>
                  <a:lnTo>
                    <a:pt x="137769" y="99606"/>
                  </a:lnTo>
                  <a:lnTo>
                    <a:pt x="172212" y="115887"/>
                  </a:lnTo>
                  <a:lnTo>
                    <a:pt x="188493" y="81445"/>
                  </a:lnTo>
                  <a:close/>
                </a:path>
                <a:path w="1356994" h="668654">
                  <a:moveTo>
                    <a:pt x="257378" y="114020"/>
                  </a:moveTo>
                  <a:lnTo>
                    <a:pt x="222935" y="97739"/>
                  </a:lnTo>
                  <a:lnTo>
                    <a:pt x="206654" y="132181"/>
                  </a:lnTo>
                  <a:lnTo>
                    <a:pt x="241096" y="148463"/>
                  </a:lnTo>
                  <a:lnTo>
                    <a:pt x="257378" y="114020"/>
                  </a:lnTo>
                  <a:close/>
                </a:path>
                <a:path w="1356994" h="668654">
                  <a:moveTo>
                    <a:pt x="326263" y="146608"/>
                  </a:moveTo>
                  <a:lnTo>
                    <a:pt x="291820" y="130314"/>
                  </a:lnTo>
                  <a:lnTo>
                    <a:pt x="275539" y="164757"/>
                  </a:lnTo>
                  <a:lnTo>
                    <a:pt x="309981" y="181051"/>
                  </a:lnTo>
                  <a:lnTo>
                    <a:pt x="326263" y="146608"/>
                  </a:lnTo>
                  <a:close/>
                </a:path>
                <a:path w="1356994" h="668654">
                  <a:moveTo>
                    <a:pt x="395147" y="179184"/>
                  </a:moveTo>
                  <a:lnTo>
                    <a:pt x="360705" y="162890"/>
                  </a:lnTo>
                  <a:lnTo>
                    <a:pt x="344424" y="197332"/>
                  </a:lnTo>
                  <a:lnTo>
                    <a:pt x="378866" y="213626"/>
                  </a:lnTo>
                  <a:lnTo>
                    <a:pt x="395147" y="179184"/>
                  </a:lnTo>
                  <a:close/>
                </a:path>
                <a:path w="1356994" h="668654">
                  <a:moveTo>
                    <a:pt x="464032" y="211759"/>
                  </a:moveTo>
                  <a:lnTo>
                    <a:pt x="429590" y="195465"/>
                  </a:lnTo>
                  <a:lnTo>
                    <a:pt x="413308" y="229908"/>
                  </a:lnTo>
                  <a:lnTo>
                    <a:pt x="447751" y="246202"/>
                  </a:lnTo>
                  <a:lnTo>
                    <a:pt x="464032" y="211759"/>
                  </a:lnTo>
                  <a:close/>
                </a:path>
                <a:path w="1356994" h="668654">
                  <a:moveTo>
                    <a:pt x="532917" y="244335"/>
                  </a:moveTo>
                  <a:lnTo>
                    <a:pt x="498475" y="228053"/>
                  </a:lnTo>
                  <a:lnTo>
                    <a:pt x="482193" y="262496"/>
                  </a:lnTo>
                  <a:lnTo>
                    <a:pt x="516636" y="278777"/>
                  </a:lnTo>
                  <a:lnTo>
                    <a:pt x="532917" y="244335"/>
                  </a:lnTo>
                  <a:close/>
                </a:path>
                <a:path w="1356994" h="668654">
                  <a:moveTo>
                    <a:pt x="601802" y="276910"/>
                  </a:moveTo>
                  <a:lnTo>
                    <a:pt x="567359" y="260629"/>
                  </a:lnTo>
                  <a:lnTo>
                    <a:pt x="551078" y="295071"/>
                  </a:lnTo>
                  <a:lnTo>
                    <a:pt x="585520" y="311353"/>
                  </a:lnTo>
                  <a:lnTo>
                    <a:pt x="601802" y="276910"/>
                  </a:lnTo>
                  <a:close/>
                </a:path>
                <a:path w="1356994" h="668654">
                  <a:moveTo>
                    <a:pt x="670687" y="309499"/>
                  </a:moveTo>
                  <a:lnTo>
                    <a:pt x="636244" y="293204"/>
                  </a:lnTo>
                  <a:lnTo>
                    <a:pt x="619963" y="327647"/>
                  </a:lnTo>
                  <a:lnTo>
                    <a:pt x="654405" y="343941"/>
                  </a:lnTo>
                  <a:lnTo>
                    <a:pt x="670687" y="309499"/>
                  </a:lnTo>
                  <a:close/>
                </a:path>
                <a:path w="1356994" h="668654">
                  <a:moveTo>
                    <a:pt x="739571" y="342074"/>
                  </a:moveTo>
                  <a:lnTo>
                    <a:pt x="705129" y="325780"/>
                  </a:lnTo>
                  <a:lnTo>
                    <a:pt x="688848" y="360222"/>
                  </a:lnTo>
                  <a:lnTo>
                    <a:pt x="723277" y="376516"/>
                  </a:lnTo>
                  <a:lnTo>
                    <a:pt x="739571" y="342074"/>
                  </a:lnTo>
                  <a:close/>
                </a:path>
                <a:path w="1356994" h="668654">
                  <a:moveTo>
                    <a:pt x="808456" y="374650"/>
                  </a:moveTo>
                  <a:lnTo>
                    <a:pt x="774014" y="358355"/>
                  </a:lnTo>
                  <a:lnTo>
                    <a:pt x="757720" y="392798"/>
                  </a:lnTo>
                  <a:lnTo>
                    <a:pt x="792162" y="409092"/>
                  </a:lnTo>
                  <a:lnTo>
                    <a:pt x="808456" y="374650"/>
                  </a:lnTo>
                  <a:close/>
                </a:path>
                <a:path w="1356994" h="668654">
                  <a:moveTo>
                    <a:pt x="877341" y="407225"/>
                  </a:moveTo>
                  <a:lnTo>
                    <a:pt x="842899" y="390944"/>
                  </a:lnTo>
                  <a:lnTo>
                    <a:pt x="826604" y="425386"/>
                  </a:lnTo>
                  <a:lnTo>
                    <a:pt x="861047" y="441667"/>
                  </a:lnTo>
                  <a:lnTo>
                    <a:pt x="877341" y="407225"/>
                  </a:lnTo>
                  <a:close/>
                </a:path>
                <a:path w="1356994" h="668654">
                  <a:moveTo>
                    <a:pt x="946226" y="439813"/>
                  </a:moveTo>
                  <a:lnTo>
                    <a:pt x="911783" y="423519"/>
                  </a:lnTo>
                  <a:lnTo>
                    <a:pt x="895489" y="457962"/>
                  </a:lnTo>
                  <a:lnTo>
                    <a:pt x="929932" y="474256"/>
                  </a:lnTo>
                  <a:lnTo>
                    <a:pt x="946226" y="439813"/>
                  </a:lnTo>
                  <a:close/>
                </a:path>
                <a:path w="1356994" h="668654">
                  <a:moveTo>
                    <a:pt x="1015111" y="472389"/>
                  </a:moveTo>
                  <a:lnTo>
                    <a:pt x="980668" y="456095"/>
                  </a:lnTo>
                  <a:lnTo>
                    <a:pt x="964374" y="490537"/>
                  </a:lnTo>
                  <a:lnTo>
                    <a:pt x="998816" y="506831"/>
                  </a:lnTo>
                  <a:lnTo>
                    <a:pt x="1015111" y="472389"/>
                  </a:lnTo>
                  <a:close/>
                </a:path>
                <a:path w="1356994" h="668654">
                  <a:moveTo>
                    <a:pt x="1083995" y="504964"/>
                  </a:moveTo>
                  <a:lnTo>
                    <a:pt x="1049553" y="488670"/>
                  </a:lnTo>
                  <a:lnTo>
                    <a:pt x="1033259" y="523113"/>
                  </a:lnTo>
                  <a:lnTo>
                    <a:pt x="1067701" y="539407"/>
                  </a:lnTo>
                  <a:lnTo>
                    <a:pt x="1083995" y="504964"/>
                  </a:lnTo>
                  <a:close/>
                </a:path>
                <a:path w="1356994" h="668654">
                  <a:moveTo>
                    <a:pt x="1152880" y="537540"/>
                  </a:moveTo>
                  <a:lnTo>
                    <a:pt x="1118438" y="521258"/>
                  </a:lnTo>
                  <a:lnTo>
                    <a:pt x="1102144" y="555701"/>
                  </a:lnTo>
                  <a:lnTo>
                    <a:pt x="1136586" y="571982"/>
                  </a:lnTo>
                  <a:lnTo>
                    <a:pt x="1152880" y="537540"/>
                  </a:lnTo>
                  <a:close/>
                </a:path>
                <a:path w="1356994" h="668654">
                  <a:moveTo>
                    <a:pt x="1221765" y="570115"/>
                  </a:moveTo>
                  <a:lnTo>
                    <a:pt x="1187323" y="553834"/>
                  </a:lnTo>
                  <a:lnTo>
                    <a:pt x="1171028" y="588276"/>
                  </a:lnTo>
                  <a:lnTo>
                    <a:pt x="1205471" y="604558"/>
                  </a:lnTo>
                  <a:lnTo>
                    <a:pt x="1221765" y="570115"/>
                  </a:lnTo>
                  <a:close/>
                </a:path>
                <a:path w="1356994" h="668654">
                  <a:moveTo>
                    <a:pt x="1290650" y="602703"/>
                  </a:moveTo>
                  <a:lnTo>
                    <a:pt x="1256207" y="586409"/>
                  </a:lnTo>
                  <a:lnTo>
                    <a:pt x="1239913" y="620852"/>
                  </a:lnTo>
                  <a:lnTo>
                    <a:pt x="1274356" y="637146"/>
                  </a:lnTo>
                  <a:lnTo>
                    <a:pt x="1290650" y="602703"/>
                  </a:lnTo>
                  <a:close/>
                </a:path>
                <a:path w="1356994" h="668654">
                  <a:moveTo>
                    <a:pt x="1356398" y="633793"/>
                  </a:moveTo>
                  <a:lnTo>
                    <a:pt x="1325092" y="618985"/>
                  </a:lnTo>
                  <a:lnTo>
                    <a:pt x="1308798" y="653427"/>
                  </a:lnTo>
                  <a:lnTo>
                    <a:pt x="1340116" y="668235"/>
                  </a:lnTo>
                  <a:lnTo>
                    <a:pt x="1356398" y="633793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6567105" y="9151129"/>
              <a:ext cx="93345" cy="103505"/>
            </a:xfrm>
            <a:custGeom>
              <a:avLst/>
              <a:gdLst/>
              <a:ahLst/>
              <a:cxnLst/>
              <a:rect l="l" t="t" r="r" b="b"/>
              <a:pathLst>
                <a:path w="93344" h="103504">
                  <a:moveTo>
                    <a:pt x="48867" y="0"/>
                  </a:moveTo>
                  <a:lnTo>
                    <a:pt x="93318" y="84241"/>
                  </a:lnTo>
                  <a:lnTo>
                    <a:pt x="0" y="103326"/>
                  </a:lnTo>
                </a:path>
              </a:pathLst>
            </a:custGeom>
            <a:ln w="38099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2339206" y="8649829"/>
              <a:ext cx="1061720" cy="382270"/>
            </a:xfrm>
            <a:custGeom>
              <a:avLst/>
              <a:gdLst/>
              <a:ahLst/>
              <a:cxnLst/>
              <a:rect l="l" t="t" r="r" b="b"/>
              <a:pathLst>
                <a:path w="1061719" h="382270">
                  <a:moveTo>
                    <a:pt x="48120" y="370116"/>
                  </a:moveTo>
                  <a:lnTo>
                    <a:pt x="36195" y="333933"/>
                  </a:lnTo>
                  <a:lnTo>
                    <a:pt x="0" y="345859"/>
                  </a:lnTo>
                  <a:lnTo>
                    <a:pt x="11938" y="382041"/>
                  </a:lnTo>
                  <a:lnTo>
                    <a:pt x="48120" y="370116"/>
                  </a:lnTo>
                  <a:close/>
                </a:path>
                <a:path w="1061719" h="382270">
                  <a:moveTo>
                    <a:pt x="120484" y="346265"/>
                  </a:moveTo>
                  <a:lnTo>
                    <a:pt x="108559" y="310083"/>
                  </a:lnTo>
                  <a:lnTo>
                    <a:pt x="72377" y="322008"/>
                  </a:lnTo>
                  <a:lnTo>
                    <a:pt x="84302" y="358190"/>
                  </a:lnTo>
                  <a:lnTo>
                    <a:pt x="120484" y="346265"/>
                  </a:lnTo>
                  <a:close/>
                </a:path>
                <a:path w="1061719" h="382270">
                  <a:moveTo>
                    <a:pt x="192862" y="322414"/>
                  </a:moveTo>
                  <a:lnTo>
                    <a:pt x="180936" y="286232"/>
                  </a:lnTo>
                  <a:lnTo>
                    <a:pt x="144741" y="298157"/>
                  </a:lnTo>
                  <a:lnTo>
                    <a:pt x="156667" y="334340"/>
                  </a:lnTo>
                  <a:lnTo>
                    <a:pt x="192862" y="322414"/>
                  </a:lnTo>
                  <a:close/>
                </a:path>
                <a:path w="1061719" h="382270">
                  <a:moveTo>
                    <a:pt x="265226" y="298564"/>
                  </a:moveTo>
                  <a:lnTo>
                    <a:pt x="253301" y="262382"/>
                  </a:lnTo>
                  <a:lnTo>
                    <a:pt x="217119" y="274307"/>
                  </a:lnTo>
                  <a:lnTo>
                    <a:pt x="229044" y="310489"/>
                  </a:lnTo>
                  <a:lnTo>
                    <a:pt x="265226" y="298564"/>
                  </a:lnTo>
                  <a:close/>
                </a:path>
                <a:path w="1061719" h="382270">
                  <a:moveTo>
                    <a:pt x="337604" y="274713"/>
                  </a:moveTo>
                  <a:lnTo>
                    <a:pt x="325678" y="238518"/>
                  </a:lnTo>
                  <a:lnTo>
                    <a:pt x="289483" y="250456"/>
                  </a:lnTo>
                  <a:lnTo>
                    <a:pt x="301409" y="286639"/>
                  </a:lnTo>
                  <a:lnTo>
                    <a:pt x="337604" y="274713"/>
                  </a:lnTo>
                  <a:close/>
                </a:path>
                <a:path w="1061719" h="382270">
                  <a:moveTo>
                    <a:pt x="409968" y="250863"/>
                  </a:moveTo>
                  <a:lnTo>
                    <a:pt x="398043" y="214668"/>
                  </a:lnTo>
                  <a:lnTo>
                    <a:pt x="361861" y="226593"/>
                  </a:lnTo>
                  <a:lnTo>
                    <a:pt x="373786" y="262788"/>
                  </a:lnTo>
                  <a:lnTo>
                    <a:pt x="409968" y="250863"/>
                  </a:lnTo>
                  <a:close/>
                </a:path>
                <a:path w="1061719" h="382270">
                  <a:moveTo>
                    <a:pt x="482346" y="226999"/>
                  </a:moveTo>
                  <a:lnTo>
                    <a:pt x="470420" y="190817"/>
                  </a:lnTo>
                  <a:lnTo>
                    <a:pt x="434225" y="202742"/>
                  </a:lnTo>
                  <a:lnTo>
                    <a:pt x="446151" y="238925"/>
                  </a:lnTo>
                  <a:lnTo>
                    <a:pt x="482346" y="226999"/>
                  </a:lnTo>
                  <a:close/>
                </a:path>
                <a:path w="1061719" h="382270">
                  <a:moveTo>
                    <a:pt x="554710" y="203149"/>
                  </a:moveTo>
                  <a:lnTo>
                    <a:pt x="542785" y="166966"/>
                  </a:lnTo>
                  <a:lnTo>
                    <a:pt x="506603" y="178892"/>
                  </a:lnTo>
                  <a:lnTo>
                    <a:pt x="518528" y="215074"/>
                  </a:lnTo>
                  <a:lnTo>
                    <a:pt x="554710" y="203149"/>
                  </a:lnTo>
                  <a:close/>
                </a:path>
                <a:path w="1061719" h="382270">
                  <a:moveTo>
                    <a:pt x="627087" y="179298"/>
                  </a:moveTo>
                  <a:lnTo>
                    <a:pt x="615149" y="143116"/>
                  </a:lnTo>
                  <a:lnTo>
                    <a:pt x="578967" y="155041"/>
                  </a:lnTo>
                  <a:lnTo>
                    <a:pt x="590892" y="191223"/>
                  </a:lnTo>
                  <a:lnTo>
                    <a:pt x="627087" y="179298"/>
                  </a:lnTo>
                  <a:close/>
                </a:path>
                <a:path w="1061719" h="382270">
                  <a:moveTo>
                    <a:pt x="699452" y="155448"/>
                  </a:moveTo>
                  <a:lnTo>
                    <a:pt x="687527" y="119265"/>
                  </a:lnTo>
                  <a:lnTo>
                    <a:pt x="651344" y="131191"/>
                  </a:lnTo>
                  <a:lnTo>
                    <a:pt x="663270" y="167373"/>
                  </a:lnTo>
                  <a:lnTo>
                    <a:pt x="699452" y="155448"/>
                  </a:lnTo>
                  <a:close/>
                </a:path>
                <a:path w="1061719" h="382270">
                  <a:moveTo>
                    <a:pt x="771817" y="131597"/>
                  </a:moveTo>
                  <a:lnTo>
                    <a:pt x="759891" y="95415"/>
                  </a:lnTo>
                  <a:lnTo>
                    <a:pt x="723709" y="107340"/>
                  </a:lnTo>
                  <a:lnTo>
                    <a:pt x="735634" y="143522"/>
                  </a:lnTo>
                  <a:lnTo>
                    <a:pt x="771817" y="131597"/>
                  </a:lnTo>
                  <a:close/>
                </a:path>
                <a:path w="1061719" h="382270">
                  <a:moveTo>
                    <a:pt x="844194" y="107746"/>
                  </a:moveTo>
                  <a:lnTo>
                    <a:pt x="832269" y="71551"/>
                  </a:lnTo>
                  <a:lnTo>
                    <a:pt x="796086" y="83489"/>
                  </a:lnTo>
                  <a:lnTo>
                    <a:pt x="808012" y="119672"/>
                  </a:lnTo>
                  <a:lnTo>
                    <a:pt x="844194" y="107746"/>
                  </a:lnTo>
                  <a:close/>
                </a:path>
                <a:path w="1061719" h="382270">
                  <a:moveTo>
                    <a:pt x="916559" y="83896"/>
                  </a:moveTo>
                  <a:lnTo>
                    <a:pt x="904633" y="47701"/>
                  </a:lnTo>
                  <a:lnTo>
                    <a:pt x="868451" y="59626"/>
                  </a:lnTo>
                  <a:lnTo>
                    <a:pt x="880376" y="95821"/>
                  </a:lnTo>
                  <a:lnTo>
                    <a:pt x="916559" y="83896"/>
                  </a:lnTo>
                  <a:close/>
                </a:path>
                <a:path w="1061719" h="382270">
                  <a:moveTo>
                    <a:pt x="988936" y="60032"/>
                  </a:moveTo>
                  <a:lnTo>
                    <a:pt x="977011" y="23850"/>
                  </a:lnTo>
                  <a:lnTo>
                    <a:pt x="940828" y="35775"/>
                  </a:lnTo>
                  <a:lnTo>
                    <a:pt x="952754" y="71958"/>
                  </a:lnTo>
                  <a:lnTo>
                    <a:pt x="988936" y="60032"/>
                  </a:lnTo>
                  <a:close/>
                </a:path>
                <a:path w="1061719" h="382270">
                  <a:moveTo>
                    <a:pt x="1061300" y="36182"/>
                  </a:moveTo>
                  <a:lnTo>
                    <a:pt x="1049375" y="0"/>
                  </a:lnTo>
                  <a:lnTo>
                    <a:pt x="1013193" y="11925"/>
                  </a:lnTo>
                  <a:lnTo>
                    <a:pt x="1025118" y="48107"/>
                  </a:lnTo>
                  <a:lnTo>
                    <a:pt x="1061300" y="36182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24776" y="8558038"/>
              <a:ext cx="172097" cy="146655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12342546" y="8994927"/>
              <a:ext cx="1099820" cy="189865"/>
            </a:xfrm>
            <a:custGeom>
              <a:avLst/>
              <a:gdLst/>
              <a:ahLst/>
              <a:cxnLst/>
              <a:rect l="l" t="t" r="r" b="b"/>
              <a:pathLst>
                <a:path w="1099819" h="189865">
                  <a:moveTo>
                    <a:pt x="42964" y="5232"/>
                  </a:moveTo>
                  <a:lnTo>
                    <a:pt x="5232" y="0"/>
                  </a:lnTo>
                  <a:lnTo>
                    <a:pt x="0" y="37744"/>
                  </a:lnTo>
                  <a:lnTo>
                    <a:pt x="37731" y="42976"/>
                  </a:lnTo>
                  <a:lnTo>
                    <a:pt x="42964" y="5232"/>
                  </a:lnTo>
                  <a:close/>
                </a:path>
                <a:path w="1099819" h="189865">
                  <a:moveTo>
                    <a:pt x="118452" y="15697"/>
                  </a:moveTo>
                  <a:lnTo>
                    <a:pt x="80708" y="10464"/>
                  </a:lnTo>
                  <a:lnTo>
                    <a:pt x="75476" y="48209"/>
                  </a:lnTo>
                  <a:lnTo>
                    <a:pt x="113207" y="53441"/>
                  </a:lnTo>
                  <a:lnTo>
                    <a:pt x="118452" y="15697"/>
                  </a:lnTo>
                  <a:close/>
                </a:path>
                <a:path w="1099819" h="189865">
                  <a:moveTo>
                    <a:pt x="193929" y="26174"/>
                  </a:moveTo>
                  <a:lnTo>
                    <a:pt x="156184" y="20942"/>
                  </a:lnTo>
                  <a:lnTo>
                    <a:pt x="150952" y="58674"/>
                  </a:lnTo>
                  <a:lnTo>
                    <a:pt x="188696" y="63906"/>
                  </a:lnTo>
                  <a:lnTo>
                    <a:pt x="193929" y="26174"/>
                  </a:lnTo>
                  <a:close/>
                </a:path>
                <a:path w="1099819" h="189865">
                  <a:moveTo>
                    <a:pt x="269405" y="36639"/>
                  </a:moveTo>
                  <a:lnTo>
                    <a:pt x="231660" y="31407"/>
                  </a:lnTo>
                  <a:lnTo>
                    <a:pt x="226428" y="69138"/>
                  </a:lnTo>
                  <a:lnTo>
                    <a:pt x="264172" y="74371"/>
                  </a:lnTo>
                  <a:lnTo>
                    <a:pt x="269405" y="36639"/>
                  </a:lnTo>
                  <a:close/>
                </a:path>
                <a:path w="1099819" h="189865">
                  <a:moveTo>
                    <a:pt x="344881" y="47104"/>
                  </a:moveTo>
                  <a:lnTo>
                    <a:pt x="307136" y="41871"/>
                  </a:lnTo>
                  <a:lnTo>
                    <a:pt x="301904" y="79616"/>
                  </a:lnTo>
                  <a:lnTo>
                    <a:pt x="339648" y="84848"/>
                  </a:lnTo>
                  <a:lnTo>
                    <a:pt x="344881" y="47104"/>
                  </a:lnTo>
                  <a:close/>
                </a:path>
                <a:path w="1099819" h="189865">
                  <a:moveTo>
                    <a:pt x="420357" y="57569"/>
                  </a:moveTo>
                  <a:lnTo>
                    <a:pt x="382625" y="52336"/>
                  </a:lnTo>
                  <a:lnTo>
                    <a:pt x="377380" y="90081"/>
                  </a:lnTo>
                  <a:lnTo>
                    <a:pt x="415124" y="95313"/>
                  </a:lnTo>
                  <a:lnTo>
                    <a:pt x="420357" y="57569"/>
                  </a:lnTo>
                  <a:close/>
                </a:path>
                <a:path w="1099819" h="189865">
                  <a:moveTo>
                    <a:pt x="495833" y="68033"/>
                  </a:moveTo>
                  <a:lnTo>
                    <a:pt x="458101" y="62801"/>
                  </a:lnTo>
                  <a:lnTo>
                    <a:pt x="452869" y="100545"/>
                  </a:lnTo>
                  <a:lnTo>
                    <a:pt x="490601" y="105778"/>
                  </a:lnTo>
                  <a:lnTo>
                    <a:pt x="495833" y="68033"/>
                  </a:lnTo>
                  <a:close/>
                </a:path>
                <a:path w="1099819" h="189865">
                  <a:moveTo>
                    <a:pt x="571309" y="78511"/>
                  </a:moveTo>
                  <a:lnTo>
                    <a:pt x="533577" y="73279"/>
                  </a:lnTo>
                  <a:lnTo>
                    <a:pt x="528345" y="111010"/>
                  </a:lnTo>
                  <a:lnTo>
                    <a:pt x="566077" y="116243"/>
                  </a:lnTo>
                  <a:lnTo>
                    <a:pt x="571309" y="78511"/>
                  </a:lnTo>
                  <a:close/>
                </a:path>
                <a:path w="1099819" h="189865">
                  <a:moveTo>
                    <a:pt x="646798" y="88976"/>
                  </a:moveTo>
                  <a:lnTo>
                    <a:pt x="609053" y="83743"/>
                  </a:lnTo>
                  <a:lnTo>
                    <a:pt x="603821" y="121475"/>
                  </a:lnTo>
                  <a:lnTo>
                    <a:pt x="641553" y="126707"/>
                  </a:lnTo>
                  <a:lnTo>
                    <a:pt x="646798" y="88976"/>
                  </a:lnTo>
                  <a:close/>
                </a:path>
                <a:path w="1099819" h="189865">
                  <a:moveTo>
                    <a:pt x="722274" y="99441"/>
                  </a:moveTo>
                  <a:lnTo>
                    <a:pt x="684530" y="94208"/>
                  </a:lnTo>
                  <a:lnTo>
                    <a:pt x="679297" y="131953"/>
                  </a:lnTo>
                  <a:lnTo>
                    <a:pt x="717042" y="137185"/>
                  </a:lnTo>
                  <a:lnTo>
                    <a:pt x="722274" y="99441"/>
                  </a:lnTo>
                  <a:close/>
                </a:path>
                <a:path w="1099819" h="189865">
                  <a:moveTo>
                    <a:pt x="797750" y="109905"/>
                  </a:moveTo>
                  <a:lnTo>
                    <a:pt x="760006" y="104673"/>
                  </a:lnTo>
                  <a:lnTo>
                    <a:pt x="754773" y="142417"/>
                  </a:lnTo>
                  <a:lnTo>
                    <a:pt x="792518" y="147650"/>
                  </a:lnTo>
                  <a:lnTo>
                    <a:pt x="797750" y="109905"/>
                  </a:lnTo>
                  <a:close/>
                </a:path>
                <a:path w="1099819" h="189865">
                  <a:moveTo>
                    <a:pt x="873226" y="120383"/>
                  </a:moveTo>
                  <a:lnTo>
                    <a:pt x="835482" y="115138"/>
                  </a:lnTo>
                  <a:lnTo>
                    <a:pt x="830249" y="152882"/>
                  </a:lnTo>
                  <a:lnTo>
                    <a:pt x="867994" y="158115"/>
                  </a:lnTo>
                  <a:lnTo>
                    <a:pt x="873226" y="120383"/>
                  </a:lnTo>
                  <a:close/>
                </a:path>
                <a:path w="1099819" h="189865">
                  <a:moveTo>
                    <a:pt x="948702" y="130848"/>
                  </a:moveTo>
                  <a:lnTo>
                    <a:pt x="910958" y="125615"/>
                  </a:lnTo>
                  <a:lnTo>
                    <a:pt x="905725" y="163347"/>
                  </a:lnTo>
                  <a:lnTo>
                    <a:pt x="943470" y="168579"/>
                  </a:lnTo>
                  <a:lnTo>
                    <a:pt x="948702" y="130848"/>
                  </a:lnTo>
                  <a:close/>
                </a:path>
                <a:path w="1099819" h="189865">
                  <a:moveTo>
                    <a:pt x="1024178" y="141312"/>
                  </a:moveTo>
                  <a:lnTo>
                    <a:pt x="986447" y="136080"/>
                  </a:lnTo>
                  <a:lnTo>
                    <a:pt x="981202" y="173812"/>
                  </a:lnTo>
                  <a:lnTo>
                    <a:pt x="1018946" y="179057"/>
                  </a:lnTo>
                  <a:lnTo>
                    <a:pt x="1024178" y="141312"/>
                  </a:lnTo>
                  <a:close/>
                </a:path>
                <a:path w="1099819" h="189865">
                  <a:moveTo>
                    <a:pt x="1099654" y="151777"/>
                  </a:moveTo>
                  <a:lnTo>
                    <a:pt x="1061923" y="146545"/>
                  </a:lnTo>
                  <a:lnTo>
                    <a:pt x="1056690" y="184289"/>
                  </a:lnTo>
                  <a:lnTo>
                    <a:pt x="1094422" y="189522"/>
                  </a:lnTo>
                  <a:lnTo>
                    <a:pt x="1099654" y="151777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74650" y="9098504"/>
              <a:ext cx="121428" cy="15131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3504" y="6609444"/>
              <a:ext cx="771538" cy="771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174"/>
              <a:ext cx="872642" cy="19938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9227" y="0"/>
              <a:ext cx="47625" cy="2225040"/>
            </a:xfrm>
            <a:custGeom>
              <a:avLst/>
              <a:gdLst/>
              <a:ahLst/>
              <a:cxnLst/>
              <a:rect l="l" t="t" r="r" b="b"/>
              <a:pathLst>
                <a:path w="47625" h="2225040">
                  <a:moveTo>
                    <a:pt x="0" y="0"/>
                  </a:moveTo>
                  <a:lnTo>
                    <a:pt x="47625" y="0"/>
                  </a:lnTo>
                  <a:lnTo>
                    <a:pt x="47624" y="2224729"/>
                  </a:lnTo>
                  <a:lnTo>
                    <a:pt x="0" y="22247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" y="0"/>
              <a:ext cx="1879599" cy="18322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93690" y="0"/>
              <a:ext cx="171450" cy="1832610"/>
            </a:xfrm>
            <a:custGeom>
              <a:avLst/>
              <a:gdLst/>
              <a:ahLst/>
              <a:cxnLst/>
              <a:rect l="l" t="t" r="r" b="b"/>
              <a:pathLst>
                <a:path w="171450" h="1832610">
                  <a:moveTo>
                    <a:pt x="47625" y="194868"/>
                  </a:moveTo>
                  <a:lnTo>
                    <a:pt x="0" y="194868"/>
                  </a:lnTo>
                  <a:lnTo>
                    <a:pt x="0" y="1832317"/>
                  </a:lnTo>
                  <a:lnTo>
                    <a:pt x="47625" y="1832317"/>
                  </a:lnTo>
                  <a:lnTo>
                    <a:pt x="47625" y="194868"/>
                  </a:lnTo>
                  <a:close/>
                </a:path>
                <a:path w="171450" h="1832610">
                  <a:moveTo>
                    <a:pt x="171437" y="0"/>
                  </a:moveTo>
                  <a:lnTo>
                    <a:pt x="123825" y="0"/>
                  </a:lnTo>
                  <a:lnTo>
                    <a:pt x="123825" y="1611058"/>
                  </a:lnTo>
                  <a:lnTo>
                    <a:pt x="171437" y="1611058"/>
                  </a:lnTo>
                  <a:lnTo>
                    <a:pt x="171437" y="0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4" y="9605530"/>
              <a:ext cx="613338" cy="6814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189" y="8808672"/>
              <a:ext cx="771538" cy="7717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4" y="8808672"/>
              <a:ext cx="613338" cy="7694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6099" y="5415807"/>
              <a:ext cx="1533524" cy="153350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99141" y="4025493"/>
              <a:ext cx="1668145" cy="817880"/>
            </a:xfrm>
            <a:custGeom>
              <a:avLst/>
              <a:gdLst/>
              <a:ahLst/>
              <a:cxnLst/>
              <a:rect l="l" t="t" r="r" b="b"/>
              <a:pathLst>
                <a:path w="1668145" h="817879">
                  <a:moveTo>
                    <a:pt x="1535658" y="817662"/>
                  </a:moveTo>
                  <a:lnTo>
                    <a:pt x="132452" y="817662"/>
                  </a:lnTo>
                  <a:lnTo>
                    <a:pt x="125949" y="817487"/>
                  </a:lnTo>
                  <a:lnTo>
                    <a:pt x="87881" y="809843"/>
                  </a:lnTo>
                  <a:lnTo>
                    <a:pt x="53626" y="791493"/>
                  </a:lnTo>
                  <a:lnTo>
                    <a:pt x="26170" y="764037"/>
                  </a:lnTo>
                  <a:lnTo>
                    <a:pt x="7820" y="729781"/>
                  </a:lnTo>
                  <a:lnTo>
                    <a:pt x="174" y="691713"/>
                  </a:lnTo>
                  <a:lnTo>
                    <a:pt x="0" y="685210"/>
                  </a:lnTo>
                  <a:lnTo>
                    <a:pt x="0" y="132452"/>
                  </a:lnTo>
                  <a:lnTo>
                    <a:pt x="5775" y="94039"/>
                  </a:lnTo>
                  <a:lnTo>
                    <a:pt x="22422" y="58944"/>
                  </a:lnTo>
                  <a:lnTo>
                    <a:pt x="48512" y="30164"/>
                  </a:lnTo>
                  <a:lnTo>
                    <a:pt x="81815" y="10169"/>
                  </a:lnTo>
                  <a:lnTo>
                    <a:pt x="119479" y="666"/>
                  </a:lnTo>
                  <a:lnTo>
                    <a:pt x="132452" y="0"/>
                  </a:lnTo>
                  <a:lnTo>
                    <a:pt x="1535658" y="0"/>
                  </a:lnTo>
                  <a:lnTo>
                    <a:pt x="1574072" y="5775"/>
                  </a:lnTo>
                  <a:lnTo>
                    <a:pt x="1609169" y="22421"/>
                  </a:lnTo>
                  <a:lnTo>
                    <a:pt x="1617918" y="28850"/>
                  </a:lnTo>
                  <a:lnTo>
                    <a:pt x="132452" y="28850"/>
                  </a:lnTo>
                  <a:lnTo>
                    <a:pt x="125655" y="28873"/>
                  </a:lnTo>
                  <a:lnTo>
                    <a:pt x="86581" y="39434"/>
                  </a:lnTo>
                  <a:lnTo>
                    <a:pt x="54484" y="64095"/>
                  </a:lnTo>
                  <a:lnTo>
                    <a:pt x="34213" y="99132"/>
                  </a:lnTo>
                  <a:lnTo>
                    <a:pt x="28872" y="125655"/>
                  </a:lnTo>
                  <a:lnTo>
                    <a:pt x="28872" y="692007"/>
                  </a:lnTo>
                  <a:lnTo>
                    <a:pt x="39435" y="731080"/>
                  </a:lnTo>
                  <a:lnTo>
                    <a:pt x="64096" y="763177"/>
                  </a:lnTo>
                  <a:lnTo>
                    <a:pt x="99131" y="783448"/>
                  </a:lnTo>
                  <a:lnTo>
                    <a:pt x="1617918" y="788811"/>
                  </a:lnTo>
                  <a:lnTo>
                    <a:pt x="1614484" y="791493"/>
                  </a:lnTo>
                  <a:lnTo>
                    <a:pt x="1580230" y="809843"/>
                  </a:lnTo>
                  <a:lnTo>
                    <a:pt x="1542161" y="817487"/>
                  </a:lnTo>
                  <a:lnTo>
                    <a:pt x="1535658" y="817662"/>
                  </a:lnTo>
                  <a:close/>
                </a:path>
                <a:path w="1668145" h="817879">
                  <a:moveTo>
                    <a:pt x="1617918" y="788811"/>
                  </a:moveTo>
                  <a:lnTo>
                    <a:pt x="1535658" y="788811"/>
                  </a:lnTo>
                  <a:lnTo>
                    <a:pt x="1542455" y="788789"/>
                  </a:lnTo>
                  <a:lnTo>
                    <a:pt x="1549186" y="788110"/>
                  </a:lnTo>
                  <a:lnTo>
                    <a:pt x="1587492" y="775032"/>
                  </a:lnTo>
                  <a:lnTo>
                    <a:pt x="1617920" y="748338"/>
                  </a:lnTo>
                  <a:lnTo>
                    <a:pt x="1635873" y="712061"/>
                  </a:lnTo>
                  <a:lnTo>
                    <a:pt x="1639237" y="692007"/>
                  </a:lnTo>
                  <a:lnTo>
                    <a:pt x="1639237" y="125655"/>
                  </a:lnTo>
                  <a:lnTo>
                    <a:pt x="1628677" y="86582"/>
                  </a:lnTo>
                  <a:lnTo>
                    <a:pt x="1604016" y="54485"/>
                  </a:lnTo>
                  <a:lnTo>
                    <a:pt x="1568978" y="34214"/>
                  </a:lnTo>
                  <a:lnTo>
                    <a:pt x="1535658" y="28850"/>
                  </a:lnTo>
                  <a:lnTo>
                    <a:pt x="1617918" y="28850"/>
                  </a:lnTo>
                  <a:lnTo>
                    <a:pt x="1645689" y="58944"/>
                  </a:lnTo>
                  <a:lnTo>
                    <a:pt x="1662335" y="94039"/>
                  </a:lnTo>
                  <a:lnTo>
                    <a:pt x="1668111" y="132452"/>
                  </a:lnTo>
                  <a:lnTo>
                    <a:pt x="1668111" y="685210"/>
                  </a:lnTo>
                  <a:lnTo>
                    <a:pt x="1662335" y="723623"/>
                  </a:lnTo>
                  <a:lnTo>
                    <a:pt x="1645689" y="758721"/>
                  </a:lnTo>
                  <a:lnTo>
                    <a:pt x="1619599" y="787498"/>
                  </a:lnTo>
                  <a:lnTo>
                    <a:pt x="1617918" y="788811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46134" y="4069277"/>
              <a:ext cx="771524" cy="77150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636881" y="4173971"/>
            <a:ext cx="792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5" dirty="0">
                <a:solidFill>
                  <a:srgbClr val="307B46"/>
                </a:solidFill>
                <a:latin typeface="Verdana"/>
                <a:cs typeface="Verdana"/>
              </a:rPr>
              <a:t>SQL</a:t>
            </a:r>
            <a:endParaRPr sz="30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291791" y="7428924"/>
            <a:ext cx="2700020" cy="897255"/>
            <a:chOff x="4291791" y="7428924"/>
            <a:chExt cx="2700020" cy="897255"/>
          </a:xfrm>
        </p:grpSpPr>
        <p:sp>
          <p:nvSpPr>
            <p:cNvPr id="15" name="object 15"/>
            <p:cNvSpPr/>
            <p:nvPr/>
          </p:nvSpPr>
          <p:spPr>
            <a:xfrm>
              <a:off x="4291791" y="7428924"/>
              <a:ext cx="1830070" cy="897255"/>
            </a:xfrm>
            <a:custGeom>
              <a:avLst/>
              <a:gdLst/>
              <a:ahLst/>
              <a:cxnLst/>
              <a:rect l="l" t="t" r="r" b="b"/>
              <a:pathLst>
                <a:path w="1830070" h="897254">
                  <a:moveTo>
                    <a:pt x="1684637" y="896986"/>
                  </a:moveTo>
                  <a:lnTo>
                    <a:pt x="145301" y="896986"/>
                  </a:lnTo>
                  <a:lnTo>
                    <a:pt x="138168" y="896794"/>
                  </a:lnTo>
                  <a:lnTo>
                    <a:pt x="96406" y="888408"/>
                  </a:lnTo>
                  <a:lnTo>
                    <a:pt x="58828" y="868278"/>
                  </a:lnTo>
                  <a:lnTo>
                    <a:pt x="28709" y="838159"/>
                  </a:lnTo>
                  <a:lnTo>
                    <a:pt x="8578" y="800580"/>
                  </a:lnTo>
                  <a:lnTo>
                    <a:pt x="191" y="758818"/>
                  </a:lnTo>
                  <a:lnTo>
                    <a:pt x="0" y="751685"/>
                  </a:lnTo>
                  <a:lnTo>
                    <a:pt x="0" y="145301"/>
                  </a:lnTo>
                  <a:lnTo>
                    <a:pt x="6335" y="103162"/>
                  </a:lnTo>
                  <a:lnTo>
                    <a:pt x="24597" y="64662"/>
                  </a:lnTo>
                  <a:lnTo>
                    <a:pt x="53218" y="33090"/>
                  </a:lnTo>
                  <a:lnTo>
                    <a:pt x="89752" y="11156"/>
                  </a:lnTo>
                  <a:lnTo>
                    <a:pt x="131070" y="731"/>
                  </a:lnTo>
                  <a:lnTo>
                    <a:pt x="145301" y="0"/>
                  </a:lnTo>
                  <a:lnTo>
                    <a:pt x="1684637" y="0"/>
                  </a:lnTo>
                  <a:lnTo>
                    <a:pt x="1726777" y="6335"/>
                  </a:lnTo>
                  <a:lnTo>
                    <a:pt x="1765280" y="24597"/>
                  </a:lnTo>
                  <a:lnTo>
                    <a:pt x="1774877" y="31649"/>
                  </a:lnTo>
                  <a:lnTo>
                    <a:pt x="145301" y="31649"/>
                  </a:lnTo>
                  <a:lnTo>
                    <a:pt x="137846" y="31675"/>
                  </a:lnTo>
                  <a:lnTo>
                    <a:pt x="94980" y="43259"/>
                  </a:lnTo>
                  <a:lnTo>
                    <a:pt x="59770" y="70313"/>
                  </a:lnTo>
                  <a:lnTo>
                    <a:pt x="37532" y="108749"/>
                  </a:lnTo>
                  <a:lnTo>
                    <a:pt x="31673" y="137846"/>
                  </a:lnTo>
                  <a:lnTo>
                    <a:pt x="31673" y="759140"/>
                  </a:lnTo>
                  <a:lnTo>
                    <a:pt x="43260" y="802004"/>
                  </a:lnTo>
                  <a:lnTo>
                    <a:pt x="70314" y="837215"/>
                  </a:lnTo>
                  <a:lnTo>
                    <a:pt x="108748" y="859452"/>
                  </a:lnTo>
                  <a:lnTo>
                    <a:pt x="1774877" y="865336"/>
                  </a:lnTo>
                  <a:lnTo>
                    <a:pt x="1771110" y="868278"/>
                  </a:lnTo>
                  <a:lnTo>
                    <a:pt x="1733532" y="888408"/>
                  </a:lnTo>
                  <a:lnTo>
                    <a:pt x="1691771" y="896794"/>
                  </a:lnTo>
                  <a:lnTo>
                    <a:pt x="1684637" y="896986"/>
                  </a:lnTo>
                  <a:close/>
                </a:path>
                <a:path w="1830070" h="897254">
                  <a:moveTo>
                    <a:pt x="1774877" y="865336"/>
                  </a:moveTo>
                  <a:lnTo>
                    <a:pt x="1684637" y="865336"/>
                  </a:lnTo>
                  <a:lnTo>
                    <a:pt x="1692093" y="865311"/>
                  </a:lnTo>
                  <a:lnTo>
                    <a:pt x="1699477" y="864567"/>
                  </a:lnTo>
                  <a:lnTo>
                    <a:pt x="1741499" y="850220"/>
                  </a:lnTo>
                  <a:lnTo>
                    <a:pt x="1774879" y="820937"/>
                  </a:lnTo>
                  <a:lnTo>
                    <a:pt x="1794574" y="781141"/>
                  </a:lnTo>
                  <a:lnTo>
                    <a:pt x="1798264" y="759140"/>
                  </a:lnTo>
                  <a:lnTo>
                    <a:pt x="1798264" y="137846"/>
                  </a:lnTo>
                  <a:lnTo>
                    <a:pt x="1786679" y="94982"/>
                  </a:lnTo>
                  <a:lnTo>
                    <a:pt x="1759626" y="59771"/>
                  </a:lnTo>
                  <a:lnTo>
                    <a:pt x="1721189" y="37533"/>
                  </a:lnTo>
                  <a:lnTo>
                    <a:pt x="1684637" y="31649"/>
                  </a:lnTo>
                  <a:lnTo>
                    <a:pt x="1774877" y="31649"/>
                  </a:lnTo>
                  <a:lnTo>
                    <a:pt x="1805342" y="64662"/>
                  </a:lnTo>
                  <a:lnTo>
                    <a:pt x="1823604" y="103162"/>
                  </a:lnTo>
                  <a:lnTo>
                    <a:pt x="1829939" y="145301"/>
                  </a:lnTo>
                  <a:lnTo>
                    <a:pt x="1829939" y="751685"/>
                  </a:lnTo>
                  <a:lnTo>
                    <a:pt x="1823604" y="793824"/>
                  </a:lnTo>
                  <a:lnTo>
                    <a:pt x="1805342" y="832327"/>
                  </a:lnTo>
                  <a:lnTo>
                    <a:pt x="1776721" y="863896"/>
                  </a:lnTo>
                  <a:lnTo>
                    <a:pt x="1774877" y="865336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19718" y="7490505"/>
              <a:ext cx="771524" cy="7715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391216" y="7617114"/>
            <a:ext cx="16313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307B46"/>
                </a:solidFill>
                <a:latin typeface="Verdana"/>
                <a:cs typeface="Verdana"/>
              </a:rPr>
              <a:t>PYTHON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6650" y="3358194"/>
            <a:ext cx="1541780" cy="384810"/>
          </a:xfrm>
          <a:prstGeom prst="rect">
            <a:avLst/>
          </a:prstGeom>
          <a:solidFill>
            <a:srgbClr val="416B63"/>
          </a:solidFill>
        </p:spPr>
        <p:txBody>
          <a:bodyPr vert="horz" wrap="square" lIns="0" tIns="67945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535"/>
              </a:spcBef>
            </a:pPr>
            <a:r>
              <a:rPr sz="1500" b="1" spc="-60" dirty="0">
                <a:solidFill>
                  <a:srgbClr val="ECD4D4"/>
                </a:solidFill>
                <a:latin typeface="Verdana"/>
                <a:cs typeface="Verdana"/>
              </a:rPr>
              <a:t>DICTIONARY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305174" y="3771853"/>
            <a:ext cx="184785" cy="1548130"/>
            <a:chOff x="1305174" y="3771853"/>
            <a:chExt cx="184785" cy="1548130"/>
          </a:xfrm>
        </p:grpSpPr>
        <p:sp>
          <p:nvSpPr>
            <p:cNvPr id="20" name="object 20"/>
            <p:cNvSpPr/>
            <p:nvPr/>
          </p:nvSpPr>
          <p:spPr>
            <a:xfrm>
              <a:off x="1343291" y="3833688"/>
              <a:ext cx="5715" cy="1476375"/>
            </a:xfrm>
            <a:custGeom>
              <a:avLst/>
              <a:gdLst/>
              <a:ahLst/>
              <a:cxnLst/>
              <a:rect l="l" t="t" r="r" b="b"/>
              <a:pathLst>
                <a:path w="5715" h="1476375">
                  <a:moveTo>
                    <a:pt x="5256" y="147628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14699" y="3790826"/>
              <a:ext cx="57150" cy="38735"/>
            </a:xfrm>
            <a:custGeom>
              <a:avLst/>
              <a:gdLst/>
              <a:ahLst/>
              <a:cxnLst/>
              <a:rect l="l" t="t" r="r" b="b"/>
              <a:pathLst>
                <a:path w="57150" h="38735">
                  <a:moveTo>
                    <a:pt x="57149" y="37998"/>
                  </a:moveTo>
                  <a:lnTo>
                    <a:pt x="0" y="38201"/>
                  </a:lnTo>
                  <a:lnTo>
                    <a:pt x="28439" y="0"/>
                  </a:lnTo>
                  <a:lnTo>
                    <a:pt x="57149" y="37998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14699" y="3790826"/>
              <a:ext cx="57150" cy="38735"/>
            </a:xfrm>
            <a:custGeom>
              <a:avLst/>
              <a:gdLst/>
              <a:ahLst/>
              <a:cxnLst/>
              <a:rect l="l" t="t" r="r" b="b"/>
              <a:pathLst>
                <a:path w="57150" h="38735">
                  <a:moveTo>
                    <a:pt x="0" y="38201"/>
                  </a:moveTo>
                  <a:lnTo>
                    <a:pt x="28439" y="0"/>
                  </a:lnTo>
                  <a:lnTo>
                    <a:pt x="57149" y="37998"/>
                  </a:lnTo>
                  <a:lnTo>
                    <a:pt x="0" y="38201"/>
                  </a:lnTo>
                  <a:close/>
                </a:path>
              </a:pathLst>
            </a:custGeom>
            <a:ln w="19049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51616" y="3781378"/>
              <a:ext cx="0" cy="1476375"/>
            </a:xfrm>
            <a:custGeom>
              <a:avLst/>
              <a:gdLst/>
              <a:ahLst/>
              <a:cxnLst/>
              <a:rect l="l" t="t" r="r" b="b"/>
              <a:pathLst>
                <a:path h="1476375">
                  <a:moveTo>
                    <a:pt x="0" y="0"/>
                  </a:moveTo>
                  <a:lnTo>
                    <a:pt x="0" y="1476298"/>
                  </a:lnTo>
                </a:path>
              </a:pathLst>
            </a:custGeom>
            <a:ln w="19050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23041" y="5262440"/>
              <a:ext cx="57150" cy="38100"/>
            </a:xfrm>
            <a:custGeom>
              <a:avLst/>
              <a:gdLst/>
              <a:ahLst/>
              <a:cxnLst/>
              <a:rect l="l" t="t" r="r" b="b"/>
              <a:pathLst>
                <a:path w="57150" h="38100">
                  <a:moveTo>
                    <a:pt x="0" y="0"/>
                  </a:moveTo>
                  <a:lnTo>
                    <a:pt x="57150" y="0"/>
                  </a:lnTo>
                  <a:lnTo>
                    <a:pt x="28575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23041" y="5262440"/>
              <a:ext cx="57150" cy="38100"/>
            </a:xfrm>
            <a:custGeom>
              <a:avLst/>
              <a:gdLst/>
              <a:ahLst/>
              <a:cxnLst/>
              <a:rect l="l" t="t" r="r" b="b"/>
              <a:pathLst>
                <a:path w="57150" h="38100">
                  <a:moveTo>
                    <a:pt x="57150" y="0"/>
                  </a:moveTo>
                  <a:lnTo>
                    <a:pt x="28575" y="38099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ln w="19050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560870" y="3524953"/>
            <a:ext cx="173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80" dirty="0">
                <a:solidFill>
                  <a:srgbClr val="416B63"/>
                </a:solidFill>
                <a:latin typeface="Verdana"/>
                <a:cs typeface="Verdana"/>
              </a:rPr>
              <a:t>T</a:t>
            </a:r>
            <a:r>
              <a:rPr sz="2000" b="1" spc="-80" dirty="0">
                <a:solidFill>
                  <a:srgbClr val="416B63"/>
                </a:solidFill>
                <a:latin typeface="Noto Sans"/>
                <a:cs typeface="Noto Sans"/>
              </a:rPr>
              <a:t>ạ</a:t>
            </a:r>
            <a:r>
              <a:rPr sz="2000" b="1" spc="-80" dirty="0">
                <a:solidFill>
                  <a:srgbClr val="416B63"/>
                </a:solidFill>
                <a:latin typeface="Verdana"/>
                <a:cs typeface="Verdana"/>
              </a:rPr>
              <a:t>o</a:t>
            </a:r>
            <a:r>
              <a:rPr sz="2000" b="1" spc="-135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2000" b="1" spc="-125" dirty="0">
                <a:solidFill>
                  <a:srgbClr val="416B63"/>
                </a:solidFill>
                <a:latin typeface="Verdana"/>
                <a:cs typeface="Verdana"/>
              </a:rPr>
              <a:t>b</a:t>
            </a:r>
            <a:r>
              <a:rPr sz="2000" b="1" spc="-125" dirty="0">
                <a:solidFill>
                  <a:srgbClr val="416B63"/>
                </a:solidFill>
                <a:latin typeface="Noto Sans"/>
                <a:cs typeface="Noto Sans"/>
              </a:rPr>
              <a:t>ả</a:t>
            </a:r>
            <a:r>
              <a:rPr sz="2000" b="1" spc="-125" dirty="0">
                <a:solidFill>
                  <a:srgbClr val="416B63"/>
                </a:solidFill>
                <a:latin typeface="Verdana"/>
                <a:cs typeface="Verdana"/>
              </a:rPr>
              <a:t>ng</a:t>
            </a:r>
            <a:r>
              <a:rPr sz="2000" b="1" spc="-135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2000" b="1" spc="-140" dirty="0">
                <a:solidFill>
                  <a:srgbClr val="416B63"/>
                </a:solidFill>
                <a:latin typeface="Verdana"/>
                <a:cs typeface="Verdana"/>
              </a:rPr>
              <a:t>m</a:t>
            </a:r>
            <a:r>
              <a:rPr sz="2000" b="1" spc="-400" dirty="0">
                <a:solidFill>
                  <a:srgbClr val="416B63"/>
                </a:solidFill>
                <a:latin typeface="Verdana"/>
                <a:cs typeface="Verdana"/>
              </a:rPr>
              <a:t>o</a:t>
            </a:r>
            <a:r>
              <a:rPr sz="2000" b="1" spc="105" dirty="0">
                <a:solidFill>
                  <a:srgbClr val="416B63"/>
                </a:solidFill>
                <a:latin typeface="Verdana"/>
                <a:cs typeface="Verdana"/>
              </a:rPr>
              <a:t>́</a:t>
            </a:r>
            <a:r>
              <a:rPr sz="2000" b="1" spc="-2120" dirty="0">
                <a:solidFill>
                  <a:srgbClr val="416B63"/>
                </a:solidFill>
                <a:latin typeface="Verdana"/>
                <a:cs typeface="Verdana"/>
              </a:rPr>
              <a:t>̛</a:t>
            </a:r>
            <a:r>
              <a:rPr sz="2000" b="1" spc="-130" dirty="0">
                <a:solidFill>
                  <a:srgbClr val="416B63"/>
                </a:solidFill>
                <a:latin typeface="Verdana"/>
                <a:cs typeface="Verdana"/>
              </a:rPr>
              <a:t>i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429524" y="2825879"/>
            <a:ext cx="4054475" cy="36004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8001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630"/>
              </a:spcBef>
            </a:pPr>
            <a:r>
              <a:rPr sz="1200" b="1" u="sng" spc="-120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Verdana"/>
                <a:cs typeface="Verdana"/>
              </a:rPr>
              <a:t>Ontop_Salary:</a:t>
            </a:r>
            <a:r>
              <a:rPr sz="1200" b="1" u="none" spc="-5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spc="-40" dirty="0">
                <a:solidFill>
                  <a:srgbClr val="221F20"/>
                </a:solidFill>
                <a:latin typeface="Verdana"/>
                <a:cs typeface="Verdana"/>
              </a:rPr>
              <a:t>L</a:t>
            </a:r>
            <a:r>
              <a:rPr sz="1200" u="none" spc="-50" dirty="0">
                <a:solidFill>
                  <a:srgbClr val="221F20"/>
                </a:solidFill>
                <a:latin typeface="Verdana"/>
                <a:cs typeface="Verdana"/>
              </a:rPr>
              <a:t>u</a:t>
            </a:r>
            <a:r>
              <a:rPr sz="1200" u="none" spc="-1220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1200" u="none" spc="-45" dirty="0">
                <a:solidFill>
                  <a:srgbClr val="221F20"/>
                </a:solidFill>
                <a:latin typeface="Verdana"/>
                <a:cs typeface="Verdana"/>
              </a:rPr>
              <a:t>o</a:t>
            </a:r>
            <a:r>
              <a:rPr sz="1200" u="none" spc="-1220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1200" u="none" spc="-40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200" u="none" spc="-30" dirty="0">
                <a:solidFill>
                  <a:srgbClr val="221F20"/>
                </a:solidFill>
                <a:latin typeface="Verdana"/>
                <a:cs typeface="Verdana"/>
              </a:rPr>
              <a:t>g</a:t>
            </a:r>
            <a:r>
              <a:rPr sz="1200" u="none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spc="-200" dirty="0">
                <a:solidFill>
                  <a:srgbClr val="221F20"/>
                </a:solidFill>
                <a:latin typeface="Verdana"/>
                <a:cs typeface="Verdana"/>
              </a:rPr>
              <a:t>tù</a:t>
            </a:r>
            <a:r>
              <a:rPr sz="1200" u="none" spc="-13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spc="-1225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1200" u="none" spc="-45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200" u="none" spc="-35" dirty="0">
                <a:solidFill>
                  <a:srgbClr val="221F20"/>
                </a:solidFill>
                <a:latin typeface="Verdana"/>
                <a:cs typeface="Verdana"/>
              </a:rPr>
              <a:t>g</a:t>
            </a:r>
            <a:r>
              <a:rPr sz="1200" u="none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spc="-75" dirty="0">
                <a:solidFill>
                  <a:srgbClr val="221F20"/>
                </a:solidFill>
                <a:latin typeface="Verdana"/>
                <a:cs typeface="Verdana"/>
              </a:rPr>
              <a:t>nhân</a:t>
            </a:r>
            <a:r>
              <a:rPr sz="1200" u="none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spc="-55" dirty="0">
                <a:solidFill>
                  <a:srgbClr val="221F20"/>
                </a:solidFill>
                <a:latin typeface="Verdana"/>
                <a:cs typeface="Verdana"/>
              </a:rPr>
              <a:t>viên</a:t>
            </a:r>
            <a:r>
              <a:rPr sz="1200" u="none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spc="-20" dirty="0">
                <a:solidFill>
                  <a:srgbClr val="221F20"/>
                </a:solidFill>
                <a:latin typeface="Verdana"/>
                <a:cs typeface="Verdana"/>
              </a:rPr>
              <a:t>theo</a:t>
            </a:r>
            <a:r>
              <a:rPr sz="1200" u="none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spc="-145" dirty="0">
                <a:solidFill>
                  <a:srgbClr val="221F20"/>
                </a:solidFill>
                <a:latin typeface="Verdana"/>
                <a:cs typeface="Verdana"/>
              </a:rPr>
              <a:t>thò</a:t>
            </a:r>
            <a:r>
              <a:rPr sz="1200" u="none" spc="-10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spc="-1240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1200" u="none" spc="-50" dirty="0">
                <a:solidFill>
                  <a:srgbClr val="221F20"/>
                </a:solidFill>
                <a:latin typeface="Verdana"/>
                <a:cs typeface="Verdana"/>
              </a:rPr>
              <a:t>i</a:t>
            </a:r>
            <a:r>
              <a:rPr sz="1200" u="none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spc="-20" dirty="0">
                <a:solidFill>
                  <a:srgbClr val="221F20"/>
                </a:solidFill>
                <a:latin typeface="Verdana"/>
                <a:cs typeface="Verdana"/>
              </a:rPr>
              <a:t>gian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434766" y="4251929"/>
            <a:ext cx="4480560" cy="36004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80010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630"/>
              </a:spcBef>
            </a:pPr>
            <a:r>
              <a:rPr sz="1200" b="1" u="sng" spc="-110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Verdana"/>
                <a:cs typeface="Verdana"/>
              </a:rPr>
              <a:t>Ontop_Cohort:</a:t>
            </a:r>
            <a:r>
              <a:rPr sz="1200" b="1" u="none" spc="-5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spc="-20" dirty="0">
                <a:solidFill>
                  <a:srgbClr val="221F20"/>
                </a:solidFill>
                <a:latin typeface="Verdana"/>
                <a:cs typeface="Verdana"/>
              </a:rPr>
              <a:t>Cohort</a:t>
            </a:r>
            <a:r>
              <a:rPr sz="1200" u="none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dirty="0">
                <a:solidFill>
                  <a:srgbClr val="221F20"/>
                </a:solidFill>
                <a:latin typeface="Verdana"/>
                <a:cs typeface="Verdana"/>
              </a:rPr>
              <a:t>cho</a:t>
            </a:r>
            <a:r>
              <a:rPr sz="1200" u="none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spc="-60" dirty="0">
                <a:solidFill>
                  <a:srgbClr val="221F20"/>
                </a:solidFill>
                <a:latin typeface="Verdana"/>
                <a:cs typeface="Verdana"/>
              </a:rPr>
              <a:t>nhóm</a:t>
            </a:r>
            <a:r>
              <a:rPr sz="1200" u="none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spc="-70" dirty="0">
                <a:solidFill>
                  <a:srgbClr val="221F20"/>
                </a:solidFill>
                <a:latin typeface="Verdana"/>
                <a:cs typeface="Verdana"/>
              </a:rPr>
              <a:t>KH</a:t>
            </a:r>
            <a:r>
              <a:rPr sz="1200" u="none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spc="-145" dirty="0">
                <a:solidFill>
                  <a:srgbClr val="221F20"/>
                </a:solidFill>
                <a:latin typeface="Verdana"/>
                <a:cs typeface="Verdana"/>
              </a:rPr>
              <a:t>-</a:t>
            </a:r>
            <a:r>
              <a:rPr sz="1200" u="none" spc="-6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spc="-30" dirty="0">
                <a:solidFill>
                  <a:srgbClr val="221F20"/>
                </a:solidFill>
                <a:latin typeface="Verdana"/>
                <a:cs typeface="Verdana"/>
              </a:rPr>
              <a:t>Champions</a:t>
            </a:r>
            <a:r>
              <a:rPr sz="1200" u="none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spc="-75" dirty="0">
                <a:solidFill>
                  <a:srgbClr val="221F20"/>
                </a:solidFill>
                <a:latin typeface="Verdana"/>
                <a:cs typeface="Verdana"/>
              </a:rPr>
              <a:t>và</a:t>
            </a:r>
            <a:r>
              <a:rPr sz="1200" u="none" spc="-6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spc="-10" dirty="0">
                <a:solidFill>
                  <a:srgbClr val="221F20"/>
                </a:solidFill>
                <a:latin typeface="Verdana"/>
                <a:cs typeface="Verdana"/>
              </a:rPr>
              <a:t>Loyal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803986" y="2941130"/>
            <a:ext cx="3634104" cy="1521460"/>
            <a:chOff x="6803986" y="2941130"/>
            <a:chExt cx="3634104" cy="1521460"/>
          </a:xfrm>
        </p:grpSpPr>
        <p:sp>
          <p:nvSpPr>
            <p:cNvPr id="30" name="object 30"/>
            <p:cNvSpPr/>
            <p:nvPr/>
          </p:nvSpPr>
          <p:spPr>
            <a:xfrm>
              <a:off x="6823036" y="3775637"/>
              <a:ext cx="659130" cy="668020"/>
            </a:xfrm>
            <a:custGeom>
              <a:avLst/>
              <a:gdLst/>
              <a:ahLst/>
              <a:cxnLst/>
              <a:rect l="l" t="t" r="r" b="b"/>
              <a:pathLst>
                <a:path w="659129" h="668020">
                  <a:moveTo>
                    <a:pt x="0" y="667705"/>
                  </a:moveTo>
                  <a:lnTo>
                    <a:pt x="658793" y="0"/>
                  </a:lnTo>
                </a:path>
              </a:pathLst>
            </a:custGeom>
            <a:ln w="38099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28787" y="3695561"/>
              <a:ext cx="132302" cy="13248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290507" y="2949993"/>
              <a:ext cx="1134110" cy="767080"/>
            </a:xfrm>
            <a:custGeom>
              <a:avLst/>
              <a:gdLst/>
              <a:ahLst/>
              <a:cxnLst/>
              <a:rect l="l" t="t" r="r" b="b"/>
              <a:pathLst>
                <a:path w="1134109" h="767079">
                  <a:moveTo>
                    <a:pt x="52793" y="745972"/>
                  </a:moveTo>
                  <a:lnTo>
                    <a:pt x="31788" y="714197"/>
                  </a:lnTo>
                  <a:lnTo>
                    <a:pt x="0" y="735190"/>
                  </a:lnTo>
                  <a:lnTo>
                    <a:pt x="21005" y="766978"/>
                  </a:lnTo>
                  <a:lnTo>
                    <a:pt x="52793" y="745972"/>
                  </a:lnTo>
                  <a:close/>
                </a:path>
                <a:path w="1134109" h="767079">
                  <a:moveTo>
                    <a:pt x="116370" y="703961"/>
                  </a:moveTo>
                  <a:lnTo>
                    <a:pt x="95364" y="672185"/>
                  </a:lnTo>
                  <a:lnTo>
                    <a:pt x="63576" y="693191"/>
                  </a:lnTo>
                  <a:lnTo>
                    <a:pt x="84582" y="724966"/>
                  </a:lnTo>
                  <a:lnTo>
                    <a:pt x="116370" y="703961"/>
                  </a:lnTo>
                  <a:close/>
                </a:path>
                <a:path w="1134109" h="767079">
                  <a:moveTo>
                    <a:pt x="179946" y="661962"/>
                  </a:moveTo>
                  <a:lnTo>
                    <a:pt x="158940" y="630174"/>
                  </a:lnTo>
                  <a:lnTo>
                    <a:pt x="127152" y="651179"/>
                  </a:lnTo>
                  <a:lnTo>
                    <a:pt x="148158" y="682955"/>
                  </a:lnTo>
                  <a:lnTo>
                    <a:pt x="179946" y="661962"/>
                  </a:lnTo>
                  <a:close/>
                </a:path>
                <a:path w="1134109" h="767079">
                  <a:moveTo>
                    <a:pt x="243509" y="619950"/>
                  </a:moveTo>
                  <a:lnTo>
                    <a:pt x="222504" y="588162"/>
                  </a:lnTo>
                  <a:lnTo>
                    <a:pt x="190728" y="609168"/>
                  </a:lnTo>
                  <a:lnTo>
                    <a:pt x="211734" y="640956"/>
                  </a:lnTo>
                  <a:lnTo>
                    <a:pt x="243509" y="619950"/>
                  </a:lnTo>
                  <a:close/>
                </a:path>
                <a:path w="1134109" h="767079">
                  <a:moveTo>
                    <a:pt x="307086" y="577938"/>
                  </a:moveTo>
                  <a:lnTo>
                    <a:pt x="286080" y="546150"/>
                  </a:lnTo>
                  <a:lnTo>
                    <a:pt x="254292" y="567156"/>
                  </a:lnTo>
                  <a:lnTo>
                    <a:pt x="275297" y="598944"/>
                  </a:lnTo>
                  <a:lnTo>
                    <a:pt x="307086" y="577938"/>
                  </a:lnTo>
                  <a:close/>
                </a:path>
                <a:path w="1134109" h="767079">
                  <a:moveTo>
                    <a:pt x="370662" y="535927"/>
                  </a:moveTo>
                  <a:lnTo>
                    <a:pt x="349656" y="504139"/>
                  </a:lnTo>
                  <a:lnTo>
                    <a:pt x="317868" y="525145"/>
                  </a:lnTo>
                  <a:lnTo>
                    <a:pt x="338874" y="556933"/>
                  </a:lnTo>
                  <a:lnTo>
                    <a:pt x="370662" y="535927"/>
                  </a:lnTo>
                  <a:close/>
                </a:path>
                <a:path w="1134109" h="767079">
                  <a:moveTo>
                    <a:pt x="434238" y="493915"/>
                  </a:moveTo>
                  <a:lnTo>
                    <a:pt x="413232" y="462127"/>
                  </a:lnTo>
                  <a:lnTo>
                    <a:pt x="381444" y="483133"/>
                  </a:lnTo>
                  <a:lnTo>
                    <a:pt x="402450" y="514921"/>
                  </a:lnTo>
                  <a:lnTo>
                    <a:pt x="434238" y="493915"/>
                  </a:lnTo>
                  <a:close/>
                </a:path>
                <a:path w="1134109" h="767079">
                  <a:moveTo>
                    <a:pt x="497801" y="451904"/>
                  </a:moveTo>
                  <a:lnTo>
                    <a:pt x="476796" y="420116"/>
                  </a:lnTo>
                  <a:lnTo>
                    <a:pt x="445020" y="441121"/>
                  </a:lnTo>
                  <a:lnTo>
                    <a:pt x="466026" y="472909"/>
                  </a:lnTo>
                  <a:lnTo>
                    <a:pt x="497801" y="451904"/>
                  </a:lnTo>
                  <a:close/>
                </a:path>
                <a:path w="1134109" h="767079">
                  <a:moveTo>
                    <a:pt x="561378" y="409892"/>
                  </a:moveTo>
                  <a:lnTo>
                    <a:pt x="540372" y="378104"/>
                  </a:lnTo>
                  <a:lnTo>
                    <a:pt x="508584" y="399110"/>
                  </a:lnTo>
                  <a:lnTo>
                    <a:pt x="529590" y="430898"/>
                  </a:lnTo>
                  <a:lnTo>
                    <a:pt x="561378" y="409892"/>
                  </a:lnTo>
                  <a:close/>
                </a:path>
                <a:path w="1134109" h="767079">
                  <a:moveTo>
                    <a:pt x="624954" y="367880"/>
                  </a:moveTo>
                  <a:lnTo>
                    <a:pt x="603948" y="336092"/>
                  </a:lnTo>
                  <a:lnTo>
                    <a:pt x="572160" y="357098"/>
                  </a:lnTo>
                  <a:lnTo>
                    <a:pt x="593166" y="388886"/>
                  </a:lnTo>
                  <a:lnTo>
                    <a:pt x="624954" y="367880"/>
                  </a:lnTo>
                  <a:close/>
                </a:path>
                <a:path w="1134109" h="767079">
                  <a:moveTo>
                    <a:pt x="688530" y="325869"/>
                  </a:moveTo>
                  <a:lnTo>
                    <a:pt x="667524" y="294081"/>
                  </a:lnTo>
                  <a:lnTo>
                    <a:pt x="635736" y="315087"/>
                  </a:lnTo>
                  <a:lnTo>
                    <a:pt x="656742" y="346875"/>
                  </a:lnTo>
                  <a:lnTo>
                    <a:pt x="688530" y="325869"/>
                  </a:lnTo>
                  <a:close/>
                </a:path>
                <a:path w="1134109" h="767079">
                  <a:moveTo>
                    <a:pt x="752094" y="283857"/>
                  </a:moveTo>
                  <a:lnTo>
                    <a:pt x="731088" y="252069"/>
                  </a:lnTo>
                  <a:lnTo>
                    <a:pt x="699312" y="273075"/>
                  </a:lnTo>
                  <a:lnTo>
                    <a:pt x="720305" y="304863"/>
                  </a:lnTo>
                  <a:lnTo>
                    <a:pt x="752094" y="283857"/>
                  </a:lnTo>
                  <a:close/>
                </a:path>
                <a:path w="1134109" h="767079">
                  <a:moveTo>
                    <a:pt x="815670" y="241846"/>
                  </a:moveTo>
                  <a:lnTo>
                    <a:pt x="794664" y="210058"/>
                  </a:lnTo>
                  <a:lnTo>
                    <a:pt x="762876" y="231063"/>
                  </a:lnTo>
                  <a:lnTo>
                    <a:pt x="783882" y="262851"/>
                  </a:lnTo>
                  <a:lnTo>
                    <a:pt x="815670" y="241846"/>
                  </a:lnTo>
                  <a:close/>
                </a:path>
                <a:path w="1134109" h="767079">
                  <a:moveTo>
                    <a:pt x="879246" y="199834"/>
                  </a:moveTo>
                  <a:lnTo>
                    <a:pt x="858240" y="168046"/>
                  </a:lnTo>
                  <a:lnTo>
                    <a:pt x="826452" y="189052"/>
                  </a:lnTo>
                  <a:lnTo>
                    <a:pt x="847458" y="220840"/>
                  </a:lnTo>
                  <a:lnTo>
                    <a:pt x="879246" y="199834"/>
                  </a:lnTo>
                  <a:close/>
                </a:path>
                <a:path w="1134109" h="767079">
                  <a:moveTo>
                    <a:pt x="942822" y="157822"/>
                  </a:moveTo>
                  <a:lnTo>
                    <a:pt x="921816" y="126034"/>
                  </a:lnTo>
                  <a:lnTo>
                    <a:pt x="890028" y="147040"/>
                  </a:lnTo>
                  <a:lnTo>
                    <a:pt x="911034" y="178828"/>
                  </a:lnTo>
                  <a:lnTo>
                    <a:pt x="942822" y="157822"/>
                  </a:lnTo>
                  <a:close/>
                </a:path>
                <a:path w="1134109" h="767079">
                  <a:moveTo>
                    <a:pt x="1006386" y="115811"/>
                  </a:moveTo>
                  <a:lnTo>
                    <a:pt x="985380" y="84023"/>
                  </a:lnTo>
                  <a:lnTo>
                    <a:pt x="953604" y="105029"/>
                  </a:lnTo>
                  <a:lnTo>
                    <a:pt x="974598" y="136817"/>
                  </a:lnTo>
                  <a:lnTo>
                    <a:pt x="1006386" y="115811"/>
                  </a:lnTo>
                  <a:close/>
                </a:path>
                <a:path w="1134109" h="767079">
                  <a:moveTo>
                    <a:pt x="1069962" y="73799"/>
                  </a:moveTo>
                  <a:lnTo>
                    <a:pt x="1048956" y="42011"/>
                  </a:lnTo>
                  <a:lnTo>
                    <a:pt x="1017168" y="63017"/>
                  </a:lnTo>
                  <a:lnTo>
                    <a:pt x="1038174" y="94805"/>
                  </a:lnTo>
                  <a:lnTo>
                    <a:pt x="1069962" y="73799"/>
                  </a:lnTo>
                  <a:close/>
                </a:path>
                <a:path w="1134109" h="767079">
                  <a:moveTo>
                    <a:pt x="1133538" y="31788"/>
                  </a:moveTo>
                  <a:lnTo>
                    <a:pt x="1112532" y="0"/>
                  </a:lnTo>
                  <a:lnTo>
                    <a:pt x="1080744" y="21005"/>
                  </a:lnTo>
                  <a:lnTo>
                    <a:pt x="1101750" y="52793"/>
                  </a:lnTo>
                  <a:lnTo>
                    <a:pt x="1133538" y="31788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318521" y="2960180"/>
              <a:ext cx="95250" cy="95885"/>
            </a:xfrm>
            <a:custGeom>
              <a:avLst/>
              <a:gdLst/>
              <a:ahLst/>
              <a:cxnLst/>
              <a:rect l="l" t="t" r="r" b="b"/>
              <a:pathLst>
                <a:path w="95250" h="95885">
                  <a:moveTo>
                    <a:pt x="0" y="0"/>
                  </a:moveTo>
                  <a:lnTo>
                    <a:pt x="95081" y="5668"/>
                  </a:lnTo>
                  <a:lnTo>
                    <a:pt x="63016" y="95359"/>
                  </a:lnTo>
                </a:path>
              </a:pathLst>
            </a:custGeom>
            <a:ln w="38100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284868" y="3683367"/>
              <a:ext cx="1142365" cy="753745"/>
            </a:xfrm>
            <a:custGeom>
              <a:avLst/>
              <a:gdLst/>
              <a:ahLst/>
              <a:cxnLst/>
              <a:rect l="l" t="t" r="r" b="b"/>
              <a:pathLst>
                <a:path w="1142365" h="753745">
                  <a:moveTo>
                    <a:pt x="52654" y="20599"/>
                  </a:moveTo>
                  <a:lnTo>
                    <a:pt x="20612" y="0"/>
                  </a:lnTo>
                  <a:lnTo>
                    <a:pt x="0" y="32042"/>
                  </a:lnTo>
                  <a:lnTo>
                    <a:pt x="32054" y="52641"/>
                  </a:lnTo>
                  <a:lnTo>
                    <a:pt x="52654" y="20599"/>
                  </a:lnTo>
                  <a:close/>
                </a:path>
                <a:path w="1142365" h="753745">
                  <a:moveTo>
                    <a:pt x="116751" y="61798"/>
                  </a:moveTo>
                  <a:lnTo>
                    <a:pt x="84709" y="41198"/>
                  </a:lnTo>
                  <a:lnTo>
                    <a:pt x="64096" y="73253"/>
                  </a:lnTo>
                  <a:lnTo>
                    <a:pt x="96151" y="93853"/>
                  </a:lnTo>
                  <a:lnTo>
                    <a:pt x="116751" y="61798"/>
                  </a:lnTo>
                  <a:close/>
                </a:path>
                <a:path w="1142365" h="753745">
                  <a:moveTo>
                    <a:pt x="180848" y="103009"/>
                  </a:moveTo>
                  <a:lnTo>
                    <a:pt x="148805" y="82410"/>
                  </a:lnTo>
                  <a:lnTo>
                    <a:pt x="128206" y="114452"/>
                  </a:lnTo>
                  <a:lnTo>
                    <a:pt x="160248" y="135051"/>
                  </a:lnTo>
                  <a:lnTo>
                    <a:pt x="180848" y="103009"/>
                  </a:lnTo>
                  <a:close/>
                </a:path>
                <a:path w="1142365" h="753745">
                  <a:moveTo>
                    <a:pt x="244944" y="144208"/>
                  </a:moveTo>
                  <a:lnTo>
                    <a:pt x="212902" y="123609"/>
                  </a:lnTo>
                  <a:lnTo>
                    <a:pt x="192303" y="155663"/>
                  </a:lnTo>
                  <a:lnTo>
                    <a:pt x="224345" y="176263"/>
                  </a:lnTo>
                  <a:lnTo>
                    <a:pt x="244944" y="144208"/>
                  </a:lnTo>
                  <a:close/>
                </a:path>
                <a:path w="1142365" h="753745">
                  <a:moveTo>
                    <a:pt x="309041" y="185420"/>
                  </a:moveTo>
                  <a:lnTo>
                    <a:pt x="276999" y="164820"/>
                  </a:lnTo>
                  <a:lnTo>
                    <a:pt x="256400" y="196862"/>
                  </a:lnTo>
                  <a:lnTo>
                    <a:pt x="288442" y="217474"/>
                  </a:lnTo>
                  <a:lnTo>
                    <a:pt x="309041" y="185420"/>
                  </a:lnTo>
                  <a:close/>
                </a:path>
                <a:path w="1142365" h="753745">
                  <a:moveTo>
                    <a:pt x="373138" y="226631"/>
                  </a:moveTo>
                  <a:lnTo>
                    <a:pt x="341096" y="206019"/>
                  </a:lnTo>
                  <a:lnTo>
                    <a:pt x="320497" y="238074"/>
                  </a:lnTo>
                  <a:lnTo>
                    <a:pt x="352539" y="258673"/>
                  </a:lnTo>
                  <a:lnTo>
                    <a:pt x="373138" y="226631"/>
                  </a:lnTo>
                  <a:close/>
                </a:path>
                <a:path w="1142365" h="753745">
                  <a:moveTo>
                    <a:pt x="437248" y="267830"/>
                  </a:moveTo>
                  <a:lnTo>
                    <a:pt x="405193" y="247230"/>
                  </a:lnTo>
                  <a:lnTo>
                    <a:pt x="384594" y="279273"/>
                  </a:lnTo>
                  <a:lnTo>
                    <a:pt x="416636" y="299885"/>
                  </a:lnTo>
                  <a:lnTo>
                    <a:pt x="437248" y="267830"/>
                  </a:lnTo>
                  <a:close/>
                </a:path>
                <a:path w="1142365" h="753745">
                  <a:moveTo>
                    <a:pt x="501345" y="309041"/>
                  </a:moveTo>
                  <a:lnTo>
                    <a:pt x="469290" y="288429"/>
                  </a:lnTo>
                  <a:lnTo>
                    <a:pt x="448691" y="320484"/>
                  </a:lnTo>
                  <a:lnTo>
                    <a:pt x="480733" y="341083"/>
                  </a:lnTo>
                  <a:lnTo>
                    <a:pt x="501345" y="309041"/>
                  </a:lnTo>
                  <a:close/>
                </a:path>
                <a:path w="1142365" h="753745">
                  <a:moveTo>
                    <a:pt x="565442" y="350240"/>
                  </a:moveTo>
                  <a:lnTo>
                    <a:pt x="533387" y="329641"/>
                  </a:lnTo>
                  <a:lnTo>
                    <a:pt x="512787" y="361696"/>
                  </a:lnTo>
                  <a:lnTo>
                    <a:pt x="544830" y="382295"/>
                  </a:lnTo>
                  <a:lnTo>
                    <a:pt x="565442" y="350240"/>
                  </a:lnTo>
                  <a:close/>
                </a:path>
                <a:path w="1142365" h="753745">
                  <a:moveTo>
                    <a:pt x="629539" y="391452"/>
                  </a:moveTo>
                  <a:lnTo>
                    <a:pt x="597484" y="370852"/>
                  </a:lnTo>
                  <a:lnTo>
                    <a:pt x="576884" y="402894"/>
                  </a:lnTo>
                  <a:lnTo>
                    <a:pt x="608926" y="423494"/>
                  </a:lnTo>
                  <a:lnTo>
                    <a:pt x="629539" y="391452"/>
                  </a:lnTo>
                  <a:close/>
                </a:path>
                <a:path w="1142365" h="753745">
                  <a:moveTo>
                    <a:pt x="693635" y="432650"/>
                  </a:moveTo>
                  <a:lnTo>
                    <a:pt x="661581" y="412051"/>
                  </a:lnTo>
                  <a:lnTo>
                    <a:pt x="640981" y="444106"/>
                  </a:lnTo>
                  <a:lnTo>
                    <a:pt x="673023" y="464705"/>
                  </a:lnTo>
                  <a:lnTo>
                    <a:pt x="693635" y="432650"/>
                  </a:lnTo>
                  <a:close/>
                </a:path>
                <a:path w="1142365" h="753745">
                  <a:moveTo>
                    <a:pt x="757732" y="473862"/>
                  </a:moveTo>
                  <a:lnTo>
                    <a:pt x="725678" y="453263"/>
                  </a:lnTo>
                  <a:lnTo>
                    <a:pt x="705078" y="485305"/>
                  </a:lnTo>
                  <a:lnTo>
                    <a:pt x="737120" y="505917"/>
                  </a:lnTo>
                  <a:lnTo>
                    <a:pt x="757732" y="473862"/>
                  </a:lnTo>
                  <a:close/>
                </a:path>
                <a:path w="1142365" h="753745">
                  <a:moveTo>
                    <a:pt x="821829" y="515073"/>
                  </a:moveTo>
                  <a:lnTo>
                    <a:pt x="789774" y="494461"/>
                  </a:lnTo>
                  <a:lnTo>
                    <a:pt x="769175" y="526516"/>
                  </a:lnTo>
                  <a:lnTo>
                    <a:pt x="801217" y="547116"/>
                  </a:lnTo>
                  <a:lnTo>
                    <a:pt x="821829" y="515073"/>
                  </a:lnTo>
                  <a:close/>
                </a:path>
                <a:path w="1142365" h="753745">
                  <a:moveTo>
                    <a:pt x="885926" y="556272"/>
                  </a:moveTo>
                  <a:lnTo>
                    <a:pt x="853871" y="535673"/>
                  </a:lnTo>
                  <a:lnTo>
                    <a:pt x="833272" y="567715"/>
                  </a:lnTo>
                  <a:lnTo>
                    <a:pt x="865327" y="588327"/>
                  </a:lnTo>
                  <a:lnTo>
                    <a:pt x="885926" y="556272"/>
                  </a:lnTo>
                  <a:close/>
                </a:path>
                <a:path w="1142365" h="753745">
                  <a:moveTo>
                    <a:pt x="950023" y="597484"/>
                  </a:moveTo>
                  <a:lnTo>
                    <a:pt x="917968" y="576872"/>
                  </a:lnTo>
                  <a:lnTo>
                    <a:pt x="897369" y="608926"/>
                  </a:lnTo>
                  <a:lnTo>
                    <a:pt x="929424" y="629526"/>
                  </a:lnTo>
                  <a:lnTo>
                    <a:pt x="950023" y="597484"/>
                  </a:lnTo>
                  <a:close/>
                </a:path>
                <a:path w="1142365" h="753745">
                  <a:moveTo>
                    <a:pt x="1014120" y="638683"/>
                  </a:moveTo>
                  <a:lnTo>
                    <a:pt x="982065" y="618083"/>
                  </a:lnTo>
                  <a:lnTo>
                    <a:pt x="961466" y="650138"/>
                  </a:lnTo>
                  <a:lnTo>
                    <a:pt x="993521" y="670737"/>
                  </a:lnTo>
                  <a:lnTo>
                    <a:pt x="1014120" y="638683"/>
                  </a:lnTo>
                  <a:close/>
                </a:path>
                <a:path w="1142365" h="753745">
                  <a:moveTo>
                    <a:pt x="1078217" y="679894"/>
                  </a:moveTo>
                  <a:lnTo>
                    <a:pt x="1046162" y="659295"/>
                  </a:lnTo>
                  <a:lnTo>
                    <a:pt x="1025563" y="691337"/>
                  </a:lnTo>
                  <a:lnTo>
                    <a:pt x="1057617" y="711936"/>
                  </a:lnTo>
                  <a:lnTo>
                    <a:pt x="1078217" y="679894"/>
                  </a:lnTo>
                  <a:close/>
                </a:path>
                <a:path w="1142365" h="753745">
                  <a:moveTo>
                    <a:pt x="1142314" y="721093"/>
                  </a:moveTo>
                  <a:lnTo>
                    <a:pt x="1110259" y="700493"/>
                  </a:lnTo>
                  <a:lnTo>
                    <a:pt x="1089660" y="732548"/>
                  </a:lnTo>
                  <a:lnTo>
                    <a:pt x="1121714" y="753148"/>
                  </a:lnTo>
                  <a:lnTo>
                    <a:pt x="1142314" y="721093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323728" y="4332390"/>
              <a:ext cx="95250" cy="96520"/>
            </a:xfrm>
            <a:custGeom>
              <a:avLst/>
              <a:gdLst/>
              <a:ahLst/>
              <a:cxnLst/>
              <a:rect l="l" t="t" r="r" b="b"/>
              <a:pathLst>
                <a:path w="95250" h="96520">
                  <a:moveTo>
                    <a:pt x="61809" y="0"/>
                  </a:moveTo>
                  <a:lnTo>
                    <a:pt x="95002" y="89279"/>
                  </a:lnTo>
                  <a:lnTo>
                    <a:pt x="0" y="96146"/>
                  </a:lnTo>
                </a:path>
              </a:pathLst>
            </a:custGeom>
            <a:ln w="38099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301032" y="3701094"/>
              <a:ext cx="1104900" cy="0"/>
            </a:xfrm>
            <a:custGeom>
              <a:avLst/>
              <a:gdLst/>
              <a:ahLst/>
              <a:cxnLst/>
              <a:rect l="l" t="t" r="r" b="b"/>
              <a:pathLst>
                <a:path w="1104900">
                  <a:moveTo>
                    <a:pt x="0" y="0"/>
                  </a:moveTo>
                  <a:lnTo>
                    <a:pt x="1104900" y="0"/>
                  </a:lnTo>
                </a:path>
              </a:pathLst>
            </a:custGeom>
            <a:ln w="38100">
              <a:solidFill>
                <a:srgbClr val="307B4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334266" y="3643944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200" y="57150"/>
                  </a:lnTo>
                  <a:lnTo>
                    <a:pt x="0" y="114300"/>
                  </a:lnTo>
                </a:path>
              </a:pathLst>
            </a:custGeom>
            <a:ln w="38100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816926" y="8410592"/>
            <a:ext cx="12223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35" dirty="0">
                <a:solidFill>
                  <a:srgbClr val="416B63"/>
                </a:solidFill>
                <a:latin typeface="Verdana"/>
                <a:cs typeface="Verdana"/>
              </a:rPr>
              <a:t>Làm</a:t>
            </a:r>
            <a:r>
              <a:rPr sz="2000" b="1" spc="-125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2000" b="1" spc="-35" dirty="0">
                <a:solidFill>
                  <a:srgbClr val="416B63"/>
                </a:solidFill>
                <a:latin typeface="Verdana"/>
                <a:cs typeface="Verdana"/>
              </a:rPr>
              <a:t>s</a:t>
            </a:r>
            <a:r>
              <a:rPr sz="2000" b="1" spc="-35" dirty="0">
                <a:solidFill>
                  <a:srgbClr val="416B63"/>
                </a:solidFill>
                <a:latin typeface="Noto Sans"/>
                <a:cs typeface="Noto Sans"/>
              </a:rPr>
              <a:t>ạ</a:t>
            </a:r>
            <a:r>
              <a:rPr sz="2000" b="1" spc="-35" dirty="0">
                <a:solidFill>
                  <a:srgbClr val="416B63"/>
                </a:solidFill>
                <a:latin typeface="Verdana"/>
                <a:cs typeface="Verdana"/>
              </a:rPr>
              <a:t>ch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237375" y="3948850"/>
            <a:ext cx="15244444" cy="4675505"/>
            <a:chOff x="2237375" y="3948850"/>
            <a:chExt cx="15244444" cy="4675505"/>
          </a:xfrm>
        </p:grpSpPr>
        <p:sp>
          <p:nvSpPr>
            <p:cNvPr id="40" name="object 40"/>
            <p:cNvSpPr/>
            <p:nvPr/>
          </p:nvSpPr>
          <p:spPr>
            <a:xfrm>
              <a:off x="6993607" y="7877472"/>
              <a:ext cx="723900" cy="640080"/>
            </a:xfrm>
            <a:custGeom>
              <a:avLst/>
              <a:gdLst/>
              <a:ahLst/>
              <a:cxnLst/>
              <a:rect l="l" t="t" r="r" b="b"/>
              <a:pathLst>
                <a:path w="723900" h="640079">
                  <a:moveTo>
                    <a:pt x="0" y="0"/>
                  </a:moveTo>
                  <a:lnTo>
                    <a:pt x="723869" y="639872"/>
                  </a:lnTo>
                </a:path>
              </a:pathLst>
            </a:custGeom>
            <a:ln w="38099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67712" y="8461784"/>
              <a:ext cx="133042" cy="13138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430972" y="3948850"/>
              <a:ext cx="0" cy="4458335"/>
            </a:xfrm>
            <a:custGeom>
              <a:avLst/>
              <a:gdLst/>
              <a:ahLst/>
              <a:cxnLst/>
              <a:rect l="l" t="t" r="r" b="b"/>
              <a:pathLst>
                <a:path h="4458334">
                  <a:moveTo>
                    <a:pt x="0" y="0"/>
                  </a:moveTo>
                  <a:lnTo>
                    <a:pt x="0" y="4457747"/>
                  </a:lnTo>
                </a:path>
              </a:pathLst>
            </a:custGeom>
            <a:ln w="43603">
              <a:solidFill>
                <a:srgbClr val="307B4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371152" y="8340675"/>
              <a:ext cx="114300" cy="76835"/>
            </a:xfrm>
            <a:custGeom>
              <a:avLst/>
              <a:gdLst/>
              <a:ahLst/>
              <a:cxnLst/>
              <a:rect l="l" t="t" r="r" b="b"/>
              <a:pathLst>
                <a:path w="114300" h="76834">
                  <a:moveTo>
                    <a:pt x="114299" y="141"/>
                  </a:moveTo>
                  <a:lnTo>
                    <a:pt x="57055" y="7627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37371" y="4642776"/>
              <a:ext cx="1750695" cy="2983865"/>
            </a:xfrm>
            <a:custGeom>
              <a:avLst/>
              <a:gdLst/>
              <a:ahLst/>
              <a:cxnLst/>
              <a:rect l="l" t="t" r="r" b="b"/>
              <a:pathLst>
                <a:path w="1750695" h="2983865">
                  <a:moveTo>
                    <a:pt x="1680083" y="5524"/>
                  </a:moveTo>
                  <a:lnTo>
                    <a:pt x="1660004" y="0"/>
                  </a:lnTo>
                  <a:lnTo>
                    <a:pt x="1616964" y="317"/>
                  </a:lnTo>
                  <a:lnTo>
                    <a:pt x="1559610" y="4775"/>
                  </a:lnTo>
                  <a:lnTo>
                    <a:pt x="1496669" y="11607"/>
                  </a:lnTo>
                  <a:lnTo>
                    <a:pt x="1436814" y="19088"/>
                  </a:lnTo>
                  <a:lnTo>
                    <a:pt x="1388719" y="25488"/>
                  </a:lnTo>
                  <a:lnTo>
                    <a:pt x="1361084" y="29057"/>
                  </a:lnTo>
                  <a:lnTo>
                    <a:pt x="1352867" y="31724"/>
                  </a:lnTo>
                  <a:lnTo>
                    <a:pt x="1346555" y="37147"/>
                  </a:lnTo>
                  <a:lnTo>
                    <a:pt x="1342720" y="44551"/>
                  </a:lnTo>
                  <a:lnTo>
                    <a:pt x="1341996" y="53136"/>
                  </a:lnTo>
                  <a:lnTo>
                    <a:pt x="1344676" y="61341"/>
                  </a:lnTo>
                  <a:lnTo>
                    <a:pt x="1350098" y="67665"/>
                  </a:lnTo>
                  <a:lnTo>
                    <a:pt x="1357490" y="71488"/>
                  </a:lnTo>
                  <a:lnTo>
                    <a:pt x="1366088" y="72212"/>
                  </a:lnTo>
                  <a:lnTo>
                    <a:pt x="1416532" y="66878"/>
                  </a:lnTo>
                  <a:lnTo>
                    <a:pt x="1467154" y="61696"/>
                  </a:lnTo>
                  <a:lnTo>
                    <a:pt x="1517853" y="56438"/>
                  </a:lnTo>
                  <a:lnTo>
                    <a:pt x="1556486" y="52184"/>
                  </a:lnTo>
                  <a:lnTo>
                    <a:pt x="19545" y="930376"/>
                  </a:lnTo>
                  <a:lnTo>
                    <a:pt x="9347" y="938161"/>
                  </a:lnTo>
                  <a:lnTo>
                    <a:pt x="2654" y="947343"/>
                  </a:lnTo>
                  <a:lnTo>
                    <a:pt x="0" y="956818"/>
                  </a:lnTo>
                  <a:lnTo>
                    <a:pt x="1968" y="965428"/>
                  </a:lnTo>
                  <a:lnTo>
                    <a:pt x="8382" y="971499"/>
                  </a:lnTo>
                  <a:lnTo>
                    <a:pt x="17894" y="974026"/>
                  </a:lnTo>
                  <a:lnTo>
                    <a:pt x="29210" y="972908"/>
                  </a:lnTo>
                  <a:lnTo>
                    <a:pt x="41097" y="968095"/>
                  </a:lnTo>
                  <a:lnTo>
                    <a:pt x="1598701" y="78105"/>
                  </a:lnTo>
                  <a:lnTo>
                    <a:pt x="1591297" y="90322"/>
                  </a:lnTo>
                  <a:lnTo>
                    <a:pt x="1564132" y="136105"/>
                  </a:lnTo>
                  <a:lnTo>
                    <a:pt x="1537119" y="182003"/>
                  </a:lnTo>
                  <a:lnTo>
                    <a:pt x="1509928" y="227888"/>
                  </a:lnTo>
                  <a:lnTo>
                    <a:pt x="1482242" y="273672"/>
                  </a:lnTo>
                  <a:lnTo>
                    <a:pt x="1478902" y="281622"/>
                  </a:lnTo>
                  <a:lnTo>
                    <a:pt x="1478864" y="289953"/>
                  </a:lnTo>
                  <a:lnTo>
                    <a:pt x="1481963" y="297688"/>
                  </a:lnTo>
                  <a:lnTo>
                    <a:pt x="1487995" y="303847"/>
                  </a:lnTo>
                  <a:lnTo>
                    <a:pt x="1495945" y="307187"/>
                  </a:lnTo>
                  <a:lnTo>
                    <a:pt x="1504276" y="307213"/>
                  </a:lnTo>
                  <a:lnTo>
                    <a:pt x="1512011" y="304126"/>
                  </a:lnTo>
                  <a:lnTo>
                    <a:pt x="1561922" y="228676"/>
                  </a:lnTo>
                  <a:lnTo>
                    <a:pt x="1595043" y="175120"/>
                  </a:lnTo>
                  <a:lnTo>
                    <a:pt x="1628686" y="118719"/>
                  </a:lnTo>
                  <a:lnTo>
                    <a:pt x="1657565" y="66789"/>
                  </a:lnTo>
                  <a:lnTo>
                    <a:pt x="1676450" y="26619"/>
                  </a:lnTo>
                  <a:lnTo>
                    <a:pt x="1680083" y="5524"/>
                  </a:lnTo>
                  <a:close/>
                </a:path>
                <a:path w="1750695" h="2983865">
                  <a:moveTo>
                    <a:pt x="1750237" y="2951327"/>
                  </a:moveTo>
                  <a:lnTo>
                    <a:pt x="1718729" y="2896374"/>
                  </a:lnTo>
                  <a:lnTo>
                    <a:pt x="1682559" y="2851658"/>
                  </a:lnTo>
                  <a:lnTo>
                    <a:pt x="1641233" y="2803690"/>
                  </a:lnTo>
                  <a:lnTo>
                    <a:pt x="1601127" y="2758630"/>
                  </a:lnTo>
                  <a:lnTo>
                    <a:pt x="1568589" y="2722638"/>
                  </a:lnTo>
                  <a:lnTo>
                    <a:pt x="1549971" y="2701899"/>
                  </a:lnTo>
                  <a:lnTo>
                    <a:pt x="1543126" y="2696641"/>
                  </a:lnTo>
                  <a:lnTo>
                    <a:pt x="1535074" y="2694521"/>
                  </a:lnTo>
                  <a:lnTo>
                    <a:pt x="1526819" y="2695549"/>
                  </a:lnTo>
                  <a:lnTo>
                    <a:pt x="1519326" y="2699829"/>
                  </a:lnTo>
                  <a:lnTo>
                    <a:pt x="1514081" y="2706687"/>
                  </a:lnTo>
                  <a:lnTo>
                    <a:pt x="1511960" y="2714739"/>
                  </a:lnTo>
                  <a:lnTo>
                    <a:pt x="1512989" y="2722994"/>
                  </a:lnTo>
                  <a:lnTo>
                    <a:pt x="1517269" y="2730487"/>
                  </a:lnTo>
                  <a:lnTo>
                    <a:pt x="1550263" y="2769019"/>
                  </a:lnTo>
                  <a:lnTo>
                    <a:pt x="1583232" y="2807779"/>
                  </a:lnTo>
                  <a:lnTo>
                    <a:pt x="1616316" y="2846552"/>
                  </a:lnTo>
                  <a:lnTo>
                    <a:pt x="1641729" y="2875991"/>
                  </a:lnTo>
                  <a:lnTo>
                    <a:pt x="46913" y="2107869"/>
                  </a:lnTo>
                  <a:lnTo>
                    <a:pt x="34721" y="2103894"/>
                  </a:lnTo>
                  <a:lnTo>
                    <a:pt x="23355" y="2103577"/>
                  </a:lnTo>
                  <a:lnTo>
                    <a:pt x="14046" y="2106765"/>
                  </a:lnTo>
                  <a:lnTo>
                    <a:pt x="8064" y="2113267"/>
                  </a:lnTo>
                  <a:lnTo>
                    <a:pt x="6705" y="2121992"/>
                  </a:lnTo>
                  <a:lnTo>
                    <a:pt x="10020" y="2131250"/>
                  </a:lnTo>
                  <a:lnTo>
                    <a:pt x="17348" y="2139950"/>
                  </a:lnTo>
                  <a:lnTo>
                    <a:pt x="28067" y="2146998"/>
                  </a:lnTo>
                  <a:lnTo>
                    <a:pt x="1644294" y="2925445"/>
                  </a:lnTo>
                  <a:lnTo>
                    <a:pt x="1630045" y="2926270"/>
                  </a:lnTo>
                  <a:lnTo>
                    <a:pt x="1576920" y="2929852"/>
                  </a:lnTo>
                  <a:lnTo>
                    <a:pt x="1523809" y="2933611"/>
                  </a:lnTo>
                  <a:lnTo>
                    <a:pt x="1470596" y="2937230"/>
                  </a:lnTo>
                  <a:lnTo>
                    <a:pt x="1417180" y="2940393"/>
                  </a:lnTo>
                  <a:lnTo>
                    <a:pt x="1395590" y="2962237"/>
                  </a:lnTo>
                  <a:lnTo>
                    <a:pt x="1397342" y="2970682"/>
                  </a:lnTo>
                  <a:lnTo>
                    <a:pt x="1402041" y="2977565"/>
                  </a:lnTo>
                  <a:lnTo>
                    <a:pt x="1408976" y="2982176"/>
                  </a:lnTo>
                  <a:lnTo>
                    <a:pt x="1417434" y="2983827"/>
                  </a:lnTo>
                  <a:lnTo>
                    <a:pt x="1499425" y="2980512"/>
                  </a:lnTo>
                  <a:lnTo>
                    <a:pt x="1562328" y="2977438"/>
                  </a:lnTo>
                  <a:lnTo>
                    <a:pt x="1627847" y="2973159"/>
                  </a:lnTo>
                  <a:lnTo>
                    <a:pt x="1687004" y="2967507"/>
                  </a:lnTo>
                  <a:lnTo>
                    <a:pt x="1730794" y="2960293"/>
                  </a:lnTo>
                  <a:lnTo>
                    <a:pt x="1750237" y="2951327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194665" y="5547718"/>
              <a:ext cx="1457960" cy="3049270"/>
            </a:xfrm>
            <a:custGeom>
              <a:avLst/>
              <a:gdLst/>
              <a:ahLst/>
              <a:cxnLst/>
              <a:rect l="l" t="t" r="r" b="b"/>
              <a:pathLst>
                <a:path w="1457959" h="3049270">
                  <a:moveTo>
                    <a:pt x="0" y="3048786"/>
                  </a:moveTo>
                  <a:lnTo>
                    <a:pt x="1457586" y="0"/>
                  </a:lnTo>
                </a:path>
              </a:pathLst>
            </a:custGeom>
            <a:ln w="38100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85750" y="5451327"/>
              <a:ext cx="141220" cy="13149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144089" y="8591458"/>
              <a:ext cx="4033520" cy="13335"/>
            </a:xfrm>
            <a:custGeom>
              <a:avLst/>
              <a:gdLst/>
              <a:ahLst/>
              <a:cxnLst/>
              <a:rect l="l" t="t" r="r" b="b"/>
              <a:pathLst>
                <a:path w="4033519" h="13334">
                  <a:moveTo>
                    <a:pt x="0" y="0"/>
                  </a:moveTo>
                  <a:lnTo>
                    <a:pt x="4033373" y="13263"/>
                  </a:lnTo>
                </a:path>
              </a:pathLst>
            </a:custGeom>
            <a:ln w="38099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81378" y="5103083"/>
              <a:ext cx="600074" cy="70484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4700560" y="4940459"/>
              <a:ext cx="2092325" cy="1024890"/>
            </a:xfrm>
            <a:custGeom>
              <a:avLst/>
              <a:gdLst/>
              <a:ahLst/>
              <a:cxnLst/>
              <a:rect l="l" t="t" r="r" b="b"/>
              <a:pathLst>
                <a:path w="2092325" h="1024889">
                  <a:moveTo>
                    <a:pt x="1934013" y="1024890"/>
                  </a:moveTo>
                  <a:lnTo>
                    <a:pt x="157952" y="1024890"/>
                  </a:lnTo>
                  <a:lnTo>
                    <a:pt x="125773" y="1019810"/>
                  </a:lnTo>
                  <a:lnTo>
                    <a:pt x="87884" y="1004570"/>
                  </a:lnTo>
                  <a:lnTo>
                    <a:pt x="54678" y="981710"/>
                  </a:lnTo>
                  <a:lnTo>
                    <a:pt x="28119" y="951230"/>
                  </a:lnTo>
                  <a:lnTo>
                    <a:pt x="23750" y="943610"/>
                  </a:lnTo>
                  <a:lnTo>
                    <a:pt x="19732" y="937260"/>
                  </a:lnTo>
                  <a:lnTo>
                    <a:pt x="5060" y="899160"/>
                  </a:lnTo>
                  <a:lnTo>
                    <a:pt x="0" y="858520"/>
                  </a:lnTo>
                  <a:lnTo>
                    <a:pt x="0" y="165100"/>
                  </a:lnTo>
                  <a:lnTo>
                    <a:pt x="5060" y="125730"/>
                  </a:lnTo>
                  <a:lnTo>
                    <a:pt x="19732" y="87630"/>
                  </a:lnTo>
                  <a:lnTo>
                    <a:pt x="23750" y="80010"/>
                  </a:lnTo>
                  <a:lnTo>
                    <a:pt x="28120" y="73660"/>
                  </a:lnTo>
                  <a:lnTo>
                    <a:pt x="32819" y="66040"/>
                  </a:lnTo>
                  <a:lnTo>
                    <a:pt x="37828" y="59690"/>
                  </a:lnTo>
                  <a:lnTo>
                    <a:pt x="43145" y="54610"/>
                  </a:lnTo>
                  <a:lnTo>
                    <a:pt x="48771" y="48260"/>
                  </a:lnTo>
                  <a:lnTo>
                    <a:pt x="54678" y="41910"/>
                  </a:lnTo>
                  <a:lnTo>
                    <a:pt x="60838" y="36830"/>
                  </a:lnTo>
                  <a:lnTo>
                    <a:pt x="67252" y="31750"/>
                  </a:lnTo>
                  <a:lnTo>
                    <a:pt x="73919" y="27940"/>
                  </a:lnTo>
                  <a:lnTo>
                    <a:pt x="80808" y="22860"/>
                  </a:lnTo>
                  <a:lnTo>
                    <a:pt x="87884" y="19050"/>
                  </a:lnTo>
                  <a:lnTo>
                    <a:pt x="95150" y="15240"/>
                  </a:lnTo>
                  <a:lnTo>
                    <a:pt x="102604" y="12700"/>
                  </a:lnTo>
                  <a:lnTo>
                    <a:pt x="110211" y="8890"/>
                  </a:lnTo>
                  <a:lnTo>
                    <a:pt x="125773" y="3810"/>
                  </a:lnTo>
                  <a:lnTo>
                    <a:pt x="149838" y="0"/>
                  </a:lnTo>
                  <a:lnTo>
                    <a:pt x="1942128" y="0"/>
                  </a:lnTo>
                  <a:lnTo>
                    <a:pt x="1966193" y="3810"/>
                  </a:lnTo>
                  <a:lnTo>
                    <a:pt x="1981755" y="8890"/>
                  </a:lnTo>
                  <a:lnTo>
                    <a:pt x="1989362" y="12700"/>
                  </a:lnTo>
                  <a:lnTo>
                    <a:pt x="1996816" y="15240"/>
                  </a:lnTo>
                  <a:lnTo>
                    <a:pt x="2004081" y="19050"/>
                  </a:lnTo>
                  <a:lnTo>
                    <a:pt x="2011158" y="22860"/>
                  </a:lnTo>
                  <a:lnTo>
                    <a:pt x="2018048" y="27940"/>
                  </a:lnTo>
                  <a:lnTo>
                    <a:pt x="2024715" y="31750"/>
                  </a:lnTo>
                  <a:lnTo>
                    <a:pt x="2029525" y="35560"/>
                  </a:lnTo>
                  <a:lnTo>
                    <a:pt x="159730" y="35560"/>
                  </a:lnTo>
                  <a:lnTo>
                    <a:pt x="153385" y="36830"/>
                  </a:lnTo>
                  <a:lnTo>
                    <a:pt x="147071" y="36830"/>
                  </a:lnTo>
                  <a:lnTo>
                    <a:pt x="128437" y="40640"/>
                  </a:lnTo>
                  <a:lnTo>
                    <a:pt x="116450" y="45720"/>
                  </a:lnTo>
                  <a:lnTo>
                    <a:pt x="110622" y="48260"/>
                  </a:lnTo>
                  <a:lnTo>
                    <a:pt x="104941" y="50800"/>
                  </a:lnTo>
                  <a:lnTo>
                    <a:pt x="99407" y="54610"/>
                  </a:lnTo>
                  <a:lnTo>
                    <a:pt x="94021" y="57150"/>
                  </a:lnTo>
                  <a:lnTo>
                    <a:pt x="88807" y="60960"/>
                  </a:lnTo>
                  <a:lnTo>
                    <a:pt x="83792" y="64770"/>
                  </a:lnTo>
                  <a:lnTo>
                    <a:pt x="78975" y="69850"/>
                  </a:lnTo>
                  <a:lnTo>
                    <a:pt x="74356" y="73660"/>
                  </a:lnTo>
                  <a:lnTo>
                    <a:pt x="69956" y="78740"/>
                  </a:lnTo>
                  <a:lnTo>
                    <a:pt x="65797" y="82550"/>
                  </a:lnTo>
                  <a:lnTo>
                    <a:pt x="61880" y="87630"/>
                  </a:lnTo>
                  <a:lnTo>
                    <a:pt x="58203" y="93980"/>
                  </a:lnTo>
                  <a:lnTo>
                    <a:pt x="54785" y="99060"/>
                  </a:lnTo>
                  <a:lnTo>
                    <a:pt x="51642" y="104140"/>
                  </a:lnTo>
                  <a:lnTo>
                    <a:pt x="48774" y="110490"/>
                  </a:lnTo>
                  <a:lnTo>
                    <a:pt x="46181" y="115570"/>
                  </a:lnTo>
                  <a:lnTo>
                    <a:pt x="43874" y="121920"/>
                  </a:lnTo>
                  <a:lnTo>
                    <a:pt x="41866" y="128270"/>
                  </a:lnTo>
                  <a:lnTo>
                    <a:pt x="40157" y="133350"/>
                  </a:lnTo>
                  <a:lnTo>
                    <a:pt x="38745" y="139700"/>
                  </a:lnTo>
                  <a:lnTo>
                    <a:pt x="37639" y="146050"/>
                  </a:lnTo>
                  <a:lnTo>
                    <a:pt x="36842" y="152400"/>
                  </a:lnTo>
                  <a:lnTo>
                    <a:pt x="36357" y="158750"/>
                  </a:lnTo>
                  <a:lnTo>
                    <a:pt x="36181" y="165100"/>
                  </a:lnTo>
                  <a:lnTo>
                    <a:pt x="36181" y="858520"/>
                  </a:lnTo>
                  <a:lnTo>
                    <a:pt x="41866" y="896620"/>
                  </a:lnTo>
                  <a:lnTo>
                    <a:pt x="46181" y="908050"/>
                  </a:lnTo>
                  <a:lnTo>
                    <a:pt x="48774" y="914400"/>
                  </a:lnTo>
                  <a:lnTo>
                    <a:pt x="51642" y="919480"/>
                  </a:lnTo>
                  <a:lnTo>
                    <a:pt x="54785" y="925830"/>
                  </a:lnTo>
                  <a:lnTo>
                    <a:pt x="58203" y="930910"/>
                  </a:lnTo>
                  <a:lnTo>
                    <a:pt x="61880" y="935990"/>
                  </a:lnTo>
                  <a:lnTo>
                    <a:pt x="65797" y="941070"/>
                  </a:lnTo>
                  <a:lnTo>
                    <a:pt x="69956" y="946150"/>
                  </a:lnTo>
                  <a:lnTo>
                    <a:pt x="74356" y="949960"/>
                  </a:lnTo>
                  <a:lnTo>
                    <a:pt x="78975" y="955040"/>
                  </a:lnTo>
                  <a:lnTo>
                    <a:pt x="104941" y="972820"/>
                  </a:lnTo>
                  <a:lnTo>
                    <a:pt x="110622" y="976630"/>
                  </a:lnTo>
                  <a:lnTo>
                    <a:pt x="116450" y="979170"/>
                  </a:lnTo>
                  <a:lnTo>
                    <a:pt x="122398" y="980440"/>
                  </a:lnTo>
                  <a:lnTo>
                    <a:pt x="128437" y="982980"/>
                  </a:lnTo>
                  <a:lnTo>
                    <a:pt x="153385" y="988060"/>
                  </a:lnTo>
                  <a:lnTo>
                    <a:pt x="2029524" y="988060"/>
                  </a:lnTo>
                  <a:lnTo>
                    <a:pt x="2024713" y="991870"/>
                  </a:lnTo>
                  <a:lnTo>
                    <a:pt x="1989362" y="1012190"/>
                  </a:lnTo>
                  <a:lnTo>
                    <a:pt x="1966193" y="1019810"/>
                  </a:lnTo>
                  <a:lnTo>
                    <a:pt x="1934013" y="1024890"/>
                  </a:lnTo>
                  <a:close/>
                </a:path>
                <a:path w="2092325" h="1024889">
                  <a:moveTo>
                    <a:pt x="2029524" y="988060"/>
                  </a:moveTo>
                  <a:lnTo>
                    <a:pt x="1938581" y="988060"/>
                  </a:lnTo>
                  <a:lnTo>
                    <a:pt x="1963528" y="982980"/>
                  </a:lnTo>
                  <a:lnTo>
                    <a:pt x="1969566" y="980440"/>
                  </a:lnTo>
                  <a:lnTo>
                    <a:pt x="1975514" y="979170"/>
                  </a:lnTo>
                  <a:lnTo>
                    <a:pt x="1981343" y="976630"/>
                  </a:lnTo>
                  <a:lnTo>
                    <a:pt x="1987024" y="972820"/>
                  </a:lnTo>
                  <a:lnTo>
                    <a:pt x="1992558" y="970280"/>
                  </a:lnTo>
                  <a:lnTo>
                    <a:pt x="2017608" y="949960"/>
                  </a:lnTo>
                  <a:lnTo>
                    <a:pt x="2022009" y="946150"/>
                  </a:lnTo>
                  <a:lnTo>
                    <a:pt x="2040324" y="919480"/>
                  </a:lnTo>
                  <a:lnTo>
                    <a:pt x="2043192" y="914400"/>
                  </a:lnTo>
                  <a:lnTo>
                    <a:pt x="2045785" y="908050"/>
                  </a:lnTo>
                  <a:lnTo>
                    <a:pt x="2048091" y="902970"/>
                  </a:lnTo>
                  <a:lnTo>
                    <a:pt x="2050098" y="896620"/>
                  </a:lnTo>
                  <a:lnTo>
                    <a:pt x="2055784" y="858520"/>
                  </a:lnTo>
                  <a:lnTo>
                    <a:pt x="2055784" y="165100"/>
                  </a:lnTo>
                  <a:lnTo>
                    <a:pt x="2050098" y="128270"/>
                  </a:lnTo>
                  <a:lnTo>
                    <a:pt x="2048091" y="121920"/>
                  </a:lnTo>
                  <a:lnTo>
                    <a:pt x="2045785" y="115570"/>
                  </a:lnTo>
                  <a:lnTo>
                    <a:pt x="2043192" y="110490"/>
                  </a:lnTo>
                  <a:lnTo>
                    <a:pt x="2040324" y="104140"/>
                  </a:lnTo>
                  <a:lnTo>
                    <a:pt x="2037181" y="99060"/>
                  </a:lnTo>
                  <a:lnTo>
                    <a:pt x="2033763" y="93980"/>
                  </a:lnTo>
                  <a:lnTo>
                    <a:pt x="2030086" y="87630"/>
                  </a:lnTo>
                  <a:lnTo>
                    <a:pt x="2026168" y="82550"/>
                  </a:lnTo>
                  <a:lnTo>
                    <a:pt x="2022009" y="78740"/>
                  </a:lnTo>
                  <a:lnTo>
                    <a:pt x="2017608" y="73660"/>
                  </a:lnTo>
                  <a:lnTo>
                    <a:pt x="2012991" y="69850"/>
                  </a:lnTo>
                  <a:lnTo>
                    <a:pt x="2008173" y="64770"/>
                  </a:lnTo>
                  <a:lnTo>
                    <a:pt x="2003157" y="60960"/>
                  </a:lnTo>
                  <a:lnTo>
                    <a:pt x="1997943" y="57150"/>
                  </a:lnTo>
                  <a:lnTo>
                    <a:pt x="1992558" y="54610"/>
                  </a:lnTo>
                  <a:lnTo>
                    <a:pt x="1987024" y="50800"/>
                  </a:lnTo>
                  <a:lnTo>
                    <a:pt x="1981343" y="48260"/>
                  </a:lnTo>
                  <a:lnTo>
                    <a:pt x="1975514" y="45720"/>
                  </a:lnTo>
                  <a:lnTo>
                    <a:pt x="1963528" y="40640"/>
                  </a:lnTo>
                  <a:lnTo>
                    <a:pt x="1944895" y="36830"/>
                  </a:lnTo>
                  <a:lnTo>
                    <a:pt x="1938581" y="36830"/>
                  </a:lnTo>
                  <a:lnTo>
                    <a:pt x="1932236" y="35560"/>
                  </a:lnTo>
                  <a:lnTo>
                    <a:pt x="2029525" y="35560"/>
                  </a:lnTo>
                  <a:lnTo>
                    <a:pt x="2031129" y="36830"/>
                  </a:lnTo>
                  <a:lnTo>
                    <a:pt x="2037289" y="41910"/>
                  </a:lnTo>
                  <a:lnTo>
                    <a:pt x="2043195" y="48260"/>
                  </a:lnTo>
                  <a:lnTo>
                    <a:pt x="2048820" y="54610"/>
                  </a:lnTo>
                  <a:lnTo>
                    <a:pt x="2054137" y="59690"/>
                  </a:lnTo>
                  <a:lnTo>
                    <a:pt x="2059147" y="66040"/>
                  </a:lnTo>
                  <a:lnTo>
                    <a:pt x="2063847" y="73660"/>
                  </a:lnTo>
                  <a:lnTo>
                    <a:pt x="2068216" y="80010"/>
                  </a:lnTo>
                  <a:lnTo>
                    <a:pt x="2072234" y="87630"/>
                  </a:lnTo>
                  <a:lnTo>
                    <a:pt x="2075899" y="93980"/>
                  </a:lnTo>
                  <a:lnTo>
                    <a:pt x="2079212" y="101600"/>
                  </a:lnTo>
                  <a:lnTo>
                    <a:pt x="2090116" y="140970"/>
                  </a:lnTo>
                  <a:lnTo>
                    <a:pt x="2091966" y="165100"/>
                  </a:lnTo>
                  <a:lnTo>
                    <a:pt x="2091966" y="858520"/>
                  </a:lnTo>
                  <a:lnTo>
                    <a:pt x="2086905" y="899160"/>
                  </a:lnTo>
                  <a:lnTo>
                    <a:pt x="2072234" y="937260"/>
                  </a:lnTo>
                  <a:lnTo>
                    <a:pt x="2068216" y="943610"/>
                  </a:lnTo>
                  <a:lnTo>
                    <a:pt x="2063847" y="951230"/>
                  </a:lnTo>
                  <a:lnTo>
                    <a:pt x="2037288" y="981710"/>
                  </a:lnTo>
                  <a:lnTo>
                    <a:pt x="2031128" y="986790"/>
                  </a:lnTo>
                  <a:lnTo>
                    <a:pt x="2029524" y="988060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14911" y="7028934"/>
            <a:ext cx="1765300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marR="30480" indent="-342900">
              <a:lnSpc>
                <a:spcPct val="115599"/>
              </a:lnSpc>
              <a:spcBef>
                <a:spcPts val="100"/>
              </a:spcBef>
            </a:pPr>
            <a:r>
              <a:rPr sz="2000" b="1" spc="-10" dirty="0">
                <a:solidFill>
                  <a:srgbClr val="307B46"/>
                </a:solidFill>
                <a:latin typeface="Verdana"/>
                <a:cs typeface="Verdana"/>
              </a:rPr>
              <a:t>Các</a:t>
            </a:r>
            <a:r>
              <a:rPr sz="2000" b="1" spc="-155" dirty="0">
                <a:solidFill>
                  <a:srgbClr val="307B46"/>
                </a:solidFill>
                <a:latin typeface="Verdana"/>
                <a:cs typeface="Verdana"/>
              </a:rPr>
              <a:t> </a:t>
            </a:r>
            <a:r>
              <a:rPr sz="2000" b="1" spc="-125" dirty="0">
                <a:solidFill>
                  <a:srgbClr val="307B46"/>
                </a:solidFill>
                <a:latin typeface="Verdana"/>
                <a:cs typeface="Verdana"/>
              </a:rPr>
              <a:t>b</a:t>
            </a:r>
            <a:r>
              <a:rPr sz="2000" b="1" spc="-125" dirty="0">
                <a:solidFill>
                  <a:srgbClr val="307B46"/>
                </a:solidFill>
                <a:latin typeface="Noto Sans"/>
                <a:cs typeface="Noto Sans"/>
              </a:rPr>
              <a:t>ả</a:t>
            </a:r>
            <a:r>
              <a:rPr sz="2000" b="1" spc="-125" dirty="0">
                <a:solidFill>
                  <a:srgbClr val="307B46"/>
                </a:solidFill>
                <a:latin typeface="Verdana"/>
                <a:cs typeface="Verdana"/>
              </a:rPr>
              <a:t>ng</a:t>
            </a:r>
            <a:r>
              <a:rPr sz="2000" b="1" spc="-150" dirty="0">
                <a:solidFill>
                  <a:srgbClr val="307B46"/>
                </a:solidFill>
                <a:latin typeface="Verdana"/>
                <a:cs typeface="Verdana"/>
              </a:rPr>
              <a:t> </a:t>
            </a:r>
            <a:r>
              <a:rPr sz="2000" b="1" spc="-140" dirty="0">
                <a:solidFill>
                  <a:srgbClr val="307B46"/>
                </a:solidFill>
                <a:latin typeface="Verdana"/>
                <a:cs typeface="Verdana"/>
              </a:rPr>
              <a:t>thô </a:t>
            </a:r>
            <a:r>
              <a:rPr sz="2000" b="1" spc="-175" dirty="0">
                <a:solidFill>
                  <a:srgbClr val="307B46"/>
                </a:solidFill>
                <a:latin typeface="Verdana"/>
                <a:cs typeface="Verdana"/>
              </a:rPr>
              <a:t>ban</a:t>
            </a:r>
            <a:r>
              <a:rPr sz="2000" b="1" spc="-145" dirty="0">
                <a:solidFill>
                  <a:srgbClr val="307B46"/>
                </a:solidFill>
                <a:latin typeface="Verdana"/>
                <a:cs typeface="Verdana"/>
              </a:rPr>
              <a:t> </a:t>
            </a:r>
            <a:r>
              <a:rPr sz="2000" b="1" spc="-70" dirty="0">
                <a:solidFill>
                  <a:srgbClr val="307B46"/>
                </a:solidFill>
                <a:latin typeface="Noto Sans"/>
                <a:cs typeface="Noto Sans"/>
              </a:rPr>
              <a:t>đ</a:t>
            </a:r>
            <a:r>
              <a:rPr sz="2000" b="1" spc="-570" dirty="0">
                <a:solidFill>
                  <a:srgbClr val="307B46"/>
                </a:solidFill>
                <a:latin typeface="Verdana"/>
                <a:cs typeface="Verdana"/>
              </a:rPr>
              <a:t>â</a:t>
            </a:r>
            <a:r>
              <a:rPr sz="3000" b="1" spc="-89" baseline="12500" dirty="0">
                <a:solidFill>
                  <a:srgbClr val="307B46"/>
                </a:solidFill>
                <a:latin typeface="Verdana"/>
                <a:cs typeface="Verdana"/>
              </a:rPr>
              <a:t>̀</a:t>
            </a:r>
            <a:r>
              <a:rPr sz="3000" b="1" spc="-345" baseline="12500" dirty="0">
                <a:solidFill>
                  <a:srgbClr val="307B46"/>
                </a:solidFill>
                <a:latin typeface="Verdana"/>
                <a:cs typeface="Verdana"/>
              </a:rPr>
              <a:t> </a:t>
            </a:r>
            <a:r>
              <a:rPr sz="2000" b="1" spc="-50" dirty="0">
                <a:solidFill>
                  <a:srgbClr val="307B46"/>
                </a:solidFill>
                <a:latin typeface="Verdana"/>
                <a:cs typeface="Verdana"/>
              </a:rPr>
              <a:t>u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423849" y="526782"/>
            <a:ext cx="4783455" cy="16021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30"/>
              </a:spcBef>
            </a:pPr>
            <a:r>
              <a:rPr sz="5050" u="none" spc="484" dirty="0">
                <a:solidFill>
                  <a:srgbClr val="307B46"/>
                </a:solidFill>
              </a:rPr>
              <a:t>LUỒNG</a:t>
            </a:r>
            <a:r>
              <a:rPr sz="5050" u="none" spc="-45" dirty="0">
                <a:solidFill>
                  <a:srgbClr val="307B46"/>
                </a:solidFill>
              </a:rPr>
              <a:t> </a:t>
            </a:r>
            <a:r>
              <a:rPr sz="5050" u="none" spc="185" dirty="0">
                <a:solidFill>
                  <a:srgbClr val="307B46"/>
                </a:solidFill>
              </a:rPr>
              <a:t>XỬ</a:t>
            </a:r>
            <a:r>
              <a:rPr sz="5050" u="none" spc="-45" dirty="0">
                <a:solidFill>
                  <a:srgbClr val="307B46"/>
                </a:solidFill>
              </a:rPr>
              <a:t> </a:t>
            </a:r>
            <a:r>
              <a:rPr sz="5050" u="none" spc="30" dirty="0">
                <a:solidFill>
                  <a:srgbClr val="307B46"/>
                </a:solidFill>
              </a:rPr>
              <a:t>LÝ</a:t>
            </a:r>
            <a:endParaRPr sz="5050"/>
          </a:p>
          <a:p>
            <a:pPr marR="6985" algn="r">
              <a:lnSpc>
                <a:spcPct val="100000"/>
              </a:lnSpc>
              <a:spcBef>
                <a:spcPts val="254"/>
              </a:spcBef>
            </a:pPr>
            <a:r>
              <a:rPr sz="5050" u="none" spc="420" dirty="0">
                <a:solidFill>
                  <a:srgbClr val="307B46"/>
                </a:solidFill>
              </a:rPr>
              <a:t>DỮ</a:t>
            </a:r>
            <a:r>
              <a:rPr sz="5050" u="none" spc="-45" dirty="0">
                <a:solidFill>
                  <a:srgbClr val="307B46"/>
                </a:solidFill>
              </a:rPr>
              <a:t> </a:t>
            </a:r>
            <a:r>
              <a:rPr sz="5050" u="none" spc="360" dirty="0">
                <a:solidFill>
                  <a:srgbClr val="307B46"/>
                </a:solidFill>
              </a:rPr>
              <a:t>LIỆU</a:t>
            </a:r>
            <a:endParaRPr sz="5050"/>
          </a:p>
        </p:txBody>
      </p:sp>
      <p:sp>
        <p:nvSpPr>
          <p:cNvPr id="52" name="object 52"/>
          <p:cNvSpPr txBox="1"/>
          <p:nvPr/>
        </p:nvSpPr>
        <p:spPr>
          <a:xfrm>
            <a:off x="10429524" y="3521080"/>
            <a:ext cx="4054475" cy="36004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8001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630"/>
              </a:spcBef>
            </a:pPr>
            <a:r>
              <a:rPr sz="1200" b="1" u="sng" spc="-130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Verdana"/>
                <a:cs typeface="Verdana"/>
              </a:rPr>
              <a:t>Ontop_RFM_final:</a:t>
            </a:r>
            <a:r>
              <a:rPr sz="1200" b="1" u="none" spc="-3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spc="-25" dirty="0">
                <a:solidFill>
                  <a:srgbClr val="221F20"/>
                </a:solidFill>
                <a:latin typeface="Verdana"/>
                <a:cs typeface="Verdana"/>
              </a:rPr>
              <a:t>B</a:t>
            </a:r>
            <a:r>
              <a:rPr sz="1200" u="none" spc="-25" dirty="0">
                <a:solidFill>
                  <a:srgbClr val="221F20"/>
                </a:solidFill>
                <a:latin typeface="Noto Sans"/>
                <a:cs typeface="Noto Sans"/>
              </a:rPr>
              <a:t>ả</a:t>
            </a:r>
            <a:r>
              <a:rPr sz="1200" u="none" spc="-25" dirty="0">
                <a:solidFill>
                  <a:srgbClr val="221F20"/>
                </a:solidFill>
                <a:latin typeface="Verdana"/>
                <a:cs typeface="Verdana"/>
              </a:rPr>
              <a:t>ng</a:t>
            </a:r>
            <a:r>
              <a:rPr sz="1200" u="none" spc="-4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spc="-40" dirty="0">
                <a:solidFill>
                  <a:srgbClr val="221F20"/>
                </a:solidFill>
                <a:latin typeface="Verdana"/>
                <a:cs typeface="Verdana"/>
              </a:rPr>
              <a:t>Segmentation</a:t>
            </a:r>
            <a:r>
              <a:rPr sz="1200" u="none" spc="-4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dirty="0">
                <a:solidFill>
                  <a:srgbClr val="221F20"/>
                </a:solidFill>
                <a:latin typeface="Verdana"/>
                <a:cs typeface="Verdana"/>
              </a:rPr>
              <a:t>cho</a:t>
            </a:r>
            <a:r>
              <a:rPr sz="1200" u="none" spc="-40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spc="-200" dirty="0">
                <a:solidFill>
                  <a:srgbClr val="221F20"/>
                </a:solidFill>
                <a:latin typeface="Verdana"/>
                <a:cs typeface="Verdana"/>
              </a:rPr>
              <a:t>tù</a:t>
            </a:r>
            <a:r>
              <a:rPr sz="1200" u="none" spc="-12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spc="-1225" dirty="0">
                <a:solidFill>
                  <a:srgbClr val="221F20"/>
                </a:solidFill>
                <a:latin typeface="Verdana"/>
                <a:cs typeface="Verdana"/>
              </a:rPr>
              <a:t>̛</a:t>
            </a:r>
            <a:r>
              <a:rPr sz="1200" u="none" spc="-45" dirty="0">
                <a:solidFill>
                  <a:srgbClr val="221F20"/>
                </a:solidFill>
                <a:latin typeface="Verdana"/>
                <a:cs typeface="Verdana"/>
              </a:rPr>
              <a:t>n</a:t>
            </a:r>
            <a:r>
              <a:rPr sz="1200" u="none" spc="-35" dirty="0">
                <a:solidFill>
                  <a:srgbClr val="221F20"/>
                </a:solidFill>
                <a:latin typeface="Verdana"/>
                <a:cs typeface="Verdana"/>
              </a:rPr>
              <a:t>g</a:t>
            </a:r>
            <a:r>
              <a:rPr sz="1200" u="none" spc="-45" dirty="0">
                <a:solidFill>
                  <a:srgbClr val="221F20"/>
                </a:solidFill>
                <a:latin typeface="Verdana"/>
                <a:cs typeface="Verdana"/>
              </a:rPr>
              <a:t> </a:t>
            </a:r>
            <a:r>
              <a:rPr sz="1200" u="none" spc="-25" dirty="0">
                <a:solidFill>
                  <a:srgbClr val="221F20"/>
                </a:solidFill>
                <a:latin typeface="Verdana"/>
                <a:cs typeface="Verdana"/>
              </a:rPr>
              <a:t>KH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724944" y="5885206"/>
            <a:ext cx="112966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599"/>
              </a:lnSpc>
              <a:spcBef>
                <a:spcPts val="100"/>
              </a:spcBef>
            </a:pPr>
            <a:r>
              <a:rPr sz="1200" b="1" spc="-45" dirty="0">
                <a:solidFill>
                  <a:srgbClr val="416B63"/>
                </a:solidFill>
                <a:latin typeface="Verdana"/>
                <a:cs typeface="Verdana"/>
              </a:rPr>
              <a:t>G</a:t>
            </a:r>
            <a:r>
              <a:rPr sz="1200" b="1" spc="-45" dirty="0">
                <a:solidFill>
                  <a:srgbClr val="416B63"/>
                </a:solidFill>
                <a:latin typeface="Noto Sans"/>
                <a:cs typeface="Noto Sans"/>
              </a:rPr>
              <a:t>ử</a:t>
            </a:r>
            <a:r>
              <a:rPr sz="1200" b="1" spc="-45" dirty="0">
                <a:solidFill>
                  <a:srgbClr val="416B63"/>
                </a:solidFill>
                <a:latin typeface="Verdana"/>
                <a:cs typeface="Verdana"/>
              </a:rPr>
              <a:t>i</a:t>
            </a:r>
            <a:r>
              <a:rPr sz="1200" b="1" spc="-80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416B63"/>
                </a:solidFill>
                <a:latin typeface="Verdana"/>
                <a:cs typeface="Verdana"/>
              </a:rPr>
              <a:t>qua </a:t>
            </a:r>
            <a:r>
              <a:rPr sz="1200" b="1" spc="-105" dirty="0">
                <a:solidFill>
                  <a:srgbClr val="416B63"/>
                </a:solidFill>
                <a:latin typeface="Verdana"/>
                <a:cs typeface="Verdana"/>
              </a:rPr>
              <a:t>python</a:t>
            </a:r>
            <a:r>
              <a:rPr sz="1200" b="1" spc="-80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416B63"/>
                </a:solidFill>
                <a:latin typeface="Noto Sans"/>
                <a:cs typeface="Noto Sans"/>
              </a:rPr>
              <a:t>để</a:t>
            </a:r>
            <a:r>
              <a:rPr sz="1200" b="1" spc="20" dirty="0">
                <a:solidFill>
                  <a:srgbClr val="416B63"/>
                </a:solidFill>
                <a:latin typeface="Noto Sans"/>
                <a:cs typeface="Noto Sans"/>
              </a:rPr>
              <a:t> </a:t>
            </a:r>
            <a:r>
              <a:rPr sz="1200" b="1" spc="-25" dirty="0">
                <a:solidFill>
                  <a:srgbClr val="416B63"/>
                </a:solidFill>
                <a:latin typeface="Verdana"/>
                <a:cs typeface="Verdana"/>
              </a:rPr>
              <a:t>làm </a:t>
            </a:r>
            <a:r>
              <a:rPr sz="1200" b="1" spc="-35" dirty="0">
                <a:solidFill>
                  <a:srgbClr val="416B63"/>
                </a:solidFill>
                <a:latin typeface="Verdana"/>
                <a:cs typeface="Verdana"/>
              </a:rPr>
              <a:t>s</a:t>
            </a:r>
            <a:r>
              <a:rPr sz="1200" b="1" spc="-35" dirty="0">
                <a:solidFill>
                  <a:srgbClr val="416B63"/>
                </a:solidFill>
                <a:latin typeface="Noto Sans"/>
                <a:cs typeface="Noto Sans"/>
              </a:rPr>
              <a:t>ạ</a:t>
            </a:r>
            <a:r>
              <a:rPr sz="1200" b="1" spc="-35" dirty="0">
                <a:solidFill>
                  <a:srgbClr val="416B63"/>
                </a:solidFill>
                <a:latin typeface="Verdana"/>
                <a:cs typeface="Verdana"/>
              </a:rPr>
              <a:t>ch</a:t>
            </a:r>
            <a:r>
              <a:rPr sz="1200" b="1" spc="-75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200" b="1" spc="-80" dirty="0">
                <a:solidFill>
                  <a:srgbClr val="416B63"/>
                </a:solidFill>
                <a:latin typeface="Verdana"/>
                <a:cs typeface="Verdana"/>
              </a:rPr>
              <a:t>cùng</a:t>
            </a:r>
            <a:r>
              <a:rPr sz="1200" b="1" spc="-70" dirty="0">
                <a:solidFill>
                  <a:srgbClr val="416B63"/>
                </a:solidFill>
                <a:latin typeface="Verdana"/>
                <a:cs typeface="Verdana"/>
              </a:rPr>
              <a:t> </a:t>
            </a:r>
            <a:r>
              <a:rPr sz="1200" b="1" spc="-25" dirty="0">
                <a:solidFill>
                  <a:srgbClr val="416B63"/>
                </a:solidFill>
                <a:latin typeface="Verdana"/>
                <a:cs typeface="Verdana"/>
              </a:rPr>
              <a:t>các </a:t>
            </a:r>
            <a:r>
              <a:rPr sz="1200" b="1" spc="-75" dirty="0">
                <a:solidFill>
                  <a:srgbClr val="416B63"/>
                </a:solidFill>
                <a:latin typeface="Verdana"/>
                <a:cs typeface="Verdana"/>
              </a:rPr>
              <a:t>b</a:t>
            </a:r>
            <a:r>
              <a:rPr sz="1200" b="1" spc="-75" dirty="0">
                <a:solidFill>
                  <a:srgbClr val="416B63"/>
                </a:solidFill>
                <a:latin typeface="Noto Sans"/>
                <a:cs typeface="Noto Sans"/>
              </a:rPr>
              <a:t>ả</a:t>
            </a:r>
            <a:r>
              <a:rPr sz="1200" b="1" spc="-75" dirty="0">
                <a:solidFill>
                  <a:srgbClr val="416B63"/>
                </a:solidFill>
                <a:latin typeface="Verdana"/>
                <a:cs typeface="Verdana"/>
              </a:rPr>
              <a:t>ng </a:t>
            </a:r>
            <a:r>
              <a:rPr sz="1200" b="1" spc="-20" dirty="0">
                <a:solidFill>
                  <a:srgbClr val="416B63"/>
                </a:solidFill>
                <a:latin typeface="Verdana"/>
                <a:cs typeface="Verdana"/>
              </a:rPr>
              <a:t>khác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4777005" y="5192917"/>
            <a:ext cx="1939289" cy="1144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307B46"/>
                </a:solidFill>
                <a:latin typeface="Verdana"/>
                <a:cs typeface="Verdana"/>
              </a:rPr>
              <a:t>POWER</a:t>
            </a:r>
            <a:r>
              <a:rPr sz="3000" spc="-25" dirty="0">
                <a:solidFill>
                  <a:srgbClr val="307B46"/>
                </a:solidFill>
                <a:latin typeface="Verdana"/>
                <a:cs typeface="Verdana"/>
              </a:rPr>
              <a:t> </a:t>
            </a:r>
            <a:r>
              <a:rPr sz="3000" spc="-285" dirty="0">
                <a:solidFill>
                  <a:srgbClr val="307B46"/>
                </a:solidFill>
                <a:latin typeface="Verdana"/>
                <a:cs typeface="Verdana"/>
              </a:rPr>
              <a:t>BI</a:t>
            </a:r>
            <a:endParaRPr sz="3000">
              <a:latin typeface="Verdana"/>
              <a:cs typeface="Verdana"/>
            </a:endParaRPr>
          </a:p>
          <a:p>
            <a:pPr marL="217170">
              <a:lnSpc>
                <a:spcPct val="100000"/>
              </a:lnSpc>
              <a:spcBef>
                <a:spcPts val="2810"/>
              </a:spcBef>
            </a:pPr>
            <a:r>
              <a:rPr sz="2000" b="1" spc="-80" dirty="0">
                <a:solidFill>
                  <a:srgbClr val="307B46"/>
                </a:solidFill>
                <a:latin typeface="Verdana"/>
                <a:cs typeface="Verdana"/>
              </a:rPr>
              <a:t>Visualization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348"/>
            <a:ext cx="2172315" cy="1955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188" y="437454"/>
            <a:ext cx="6946900" cy="800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50" u="none" spc="380" dirty="0">
                <a:solidFill>
                  <a:srgbClr val="307B46"/>
                </a:solidFill>
              </a:rPr>
              <a:t>TABLES</a:t>
            </a:r>
            <a:r>
              <a:rPr sz="5050" u="none" spc="-35" dirty="0">
                <a:solidFill>
                  <a:srgbClr val="307B46"/>
                </a:solidFill>
              </a:rPr>
              <a:t> </a:t>
            </a:r>
            <a:r>
              <a:rPr sz="5050" u="none" spc="385" dirty="0">
                <a:solidFill>
                  <a:srgbClr val="307B46"/>
                </a:solidFill>
              </a:rPr>
              <a:t>RELATIONS</a:t>
            </a:r>
            <a:endParaRPr sz="5050"/>
          </a:p>
        </p:txBody>
      </p:sp>
      <p:grpSp>
        <p:nvGrpSpPr>
          <p:cNvPr id="4" name="object 4"/>
          <p:cNvGrpSpPr/>
          <p:nvPr/>
        </p:nvGrpSpPr>
        <p:grpSpPr>
          <a:xfrm>
            <a:off x="7154" y="9170621"/>
            <a:ext cx="1412875" cy="1116965"/>
            <a:chOff x="7154" y="9170621"/>
            <a:chExt cx="1412875" cy="11169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4" y="9967480"/>
              <a:ext cx="557625" cy="3195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189" y="9170621"/>
              <a:ext cx="771538" cy="11163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4" y="9170621"/>
              <a:ext cx="613338" cy="76948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92072" y="6294272"/>
            <a:ext cx="2169160" cy="1050290"/>
          </a:xfrm>
          <a:prstGeom prst="rect">
            <a:avLst/>
          </a:prstGeom>
          <a:solidFill>
            <a:srgbClr val="416B63"/>
          </a:solidFill>
        </p:spPr>
        <p:txBody>
          <a:bodyPr vert="horz" wrap="square" lIns="0" tIns="1854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60"/>
              </a:spcBef>
            </a:pPr>
            <a:r>
              <a:rPr sz="2000" b="1" spc="-100" dirty="0">
                <a:solidFill>
                  <a:srgbClr val="FFFFFF"/>
                </a:solidFill>
                <a:latin typeface="Verdana"/>
                <a:cs typeface="Verdana"/>
              </a:rPr>
              <a:t>Order_Details</a:t>
            </a:r>
            <a:endParaRPr sz="2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2000" b="1" spc="-40" dirty="0">
                <a:solidFill>
                  <a:srgbClr val="FFFFFF"/>
                </a:solidFill>
                <a:latin typeface="Verdana"/>
                <a:cs typeface="Verdana"/>
              </a:rPr>
              <a:t>_cleaned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42148" y="6294272"/>
            <a:ext cx="2287270" cy="1050290"/>
          </a:xfrm>
          <a:prstGeom prst="rect">
            <a:avLst/>
          </a:prstGeom>
          <a:solidFill>
            <a:srgbClr val="416B63"/>
          </a:solidFill>
        </p:spPr>
        <p:txBody>
          <a:bodyPr vert="horz" wrap="square" lIns="0" tIns="1854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60"/>
              </a:spcBef>
            </a:pPr>
            <a:r>
              <a:rPr sz="2000" b="1" spc="-80" dirty="0">
                <a:solidFill>
                  <a:srgbClr val="FFFFFF"/>
                </a:solidFill>
                <a:latin typeface="Verdana"/>
                <a:cs typeface="Verdana"/>
              </a:rPr>
              <a:t>General_records</a:t>
            </a:r>
            <a:endParaRPr sz="2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2000" b="1" spc="-40" dirty="0">
                <a:solidFill>
                  <a:srgbClr val="FFFFFF"/>
                </a:solidFill>
                <a:latin typeface="Verdana"/>
                <a:cs typeface="Verdana"/>
              </a:rPr>
              <a:t>_cleaned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37812" y="6517081"/>
            <a:ext cx="1894205" cy="604520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178435" rIns="0" bIns="0" rtlCol="0">
            <a:spAutoFit/>
          </a:bodyPr>
          <a:lstStyle/>
          <a:p>
            <a:pPr marL="344805">
              <a:lnSpc>
                <a:spcPct val="100000"/>
              </a:lnSpc>
              <a:spcBef>
                <a:spcPts val="1405"/>
              </a:spcBef>
            </a:pPr>
            <a:r>
              <a:rPr sz="1500" b="1" spc="-45" dirty="0">
                <a:solidFill>
                  <a:srgbClr val="416B63"/>
                </a:solidFill>
                <a:latin typeface="Verdana"/>
                <a:cs typeface="Verdana"/>
              </a:rPr>
              <a:t>Staff_Details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895607" y="8747546"/>
            <a:ext cx="1578610" cy="604520"/>
          </a:xfrm>
          <a:custGeom>
            <a:avLst/>
            <a:gdLst/>
            <a:ahLst/>
            <a:cxnLst/>
            <a:rect l="l" t="t" r="r" b="b"/>
            <a:pathLst>
              <a:path w="1578609" h="604520">
                <a:moveTo>
                  <a:pt x="1578101" y="604382"/>
                </a:moveTo>
                <a:lnTo>
                  <a:pt x="0" y="604382"/>
                </a:lnTo>
                <a:lnTo>
                  <a:pt x="0" y="0"/>
                </a:lnTo>
                <a:lnTo>
                  <a:pt x="1578101" y="0"/>
                </a:lnTo>
                <a:lnTo>
                  <a:pt x="1578101" y="604382"/>
                </a:lnTo>
                <a:close/>
              </a:path>
            </a:pathLst>
          </a:custGeom>
          <a:solidFill>
            <a:srgbClr val="8BCD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895607" y="8913230"/>
            <a:ext cx="15786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9584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416B63"/>
                </a:solidFill>
                <a:latin typeface="Verdana"/>
                <a:cs typeface="Verdana"/>
              </a:rPr>
              <a:t>Salary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26612" y="6517081"/>
            <a:ext cx="2011045" cy="604520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178435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1405"/>
              </a:spcBef>
            </a:pPr>
            <a:r>
              <a:rPr sz="1500" b="1" spc="-60" dirty="0">
                <a:solidFill>
                  <a:srgbClr val="416B63"/>
                </a:solidFill>
                <a:latin typeface="Verdana"/>
                <a:cs typeface="Verdana"/>
              </a:rPr>
              <a:t>Customer_Details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56475" y="8671346"/>
            <a:ext cx="2151380" cy="680720"/>
          </a:xfrm>
          <a:custGeom>
            <a:avLst/>
            <a:gdLst/>
            <a:ahLst/>
            <a:cxnLst/>
            <a:rect l="l" t="t" r="r" b="b"/>
            <a:pathLst>
              <a:path w="2151379" h="680720">
                <a:moveTo>
                  <a:pt x="2150895" y="680582"/>
                </a:moveTo>
                <a:lnTo>
                  <a:pt x="0" y="680582"/>
                </a:lnTo>
                <a:lnTo>
                  <a:pt x="0" y="0"/>
                </a:lnTo>
                <a:lnTo>
                  <a:pt x="2150895" y="0"/>
                </a:lnTo>
                <a:lnTo>
                  <a:pt x="2150895" y="680582"/>
                </a:lnTo>
                <a:close/>
              </a:path>
            </a:pathLst>
          </a:custGeom>
          <a:solidFill>
            <a:srgbClr val="8BCD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56475" y="8703711"/>
            <a:ext cx="215138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2010" marR="85090" indent="-749300">
              <a:lnSpc>
                <a:spcPct val="116700"/>
              </a:lnSpc>
              <a:spcBef>
                <a:spcPts val="100"/>
              </a:spcBef>
            </a:pPr>
            <a:r>
              <a:rPr sz="1500" b="1" spc="-130" dirty="0">
                <a:solidFill>
                  <a:srgbClr val="416B63"/>
                </a:solidFill>
                <a:latin typeface="Verdana"/>
                <a:cs typeface="Verdana"/>
              </a:rPr>
              <a:t>Customer_Business_ </a:t>
            </a:r>
            <a:r>
              <a:rPr sz="1500" b="1" spc="-20" dirty="0">
                <a:solidFill>
                  <a:srgbClr val="416B63"/>
                </a:solidFill>
                <a:latin typeface="Verdana"/>
                <a:cs typeface="Verdana"/>
              </a:rPr>
              <a:t>Field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693109" y="4920325"/>
            <a:ext cx="1005840" cy="604520"/>
          </a:xfrm>
          <a:custGeom>
            <a:avLst/>
            <a:gdLst/>
            <a:ahLst/>
            <a:cxnLst/>
            <a:rect l="l" t="t" r="r" b="b"/>
            <a:pathLst>
              <a:path w="1005840" h="604520">
                <a:moveTo>
                  <a:pt x="1005307" y="604382"/>
                </a:moveTo>
                <a:lnTo>
                  <a:pt x="0" y="604382"/>
                </a:lnTo>
                <a:lnTo>
                  <a:pt x="0" y="0"/>
                </a:lnTo>
                <a:lnTo>
                  <a:pt x="1005307" y="0"/>
                </a:lnTo>
                <a:lnTo>
                  <a:pt x="1005307" y="604382"/>
                </a:lnTo>
                <a:close/>
              </a:path>
            </a:pathLst>
          </a:custGeom>
          <a:solidFill>
            <a:srgbClr val="8BCD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959944" y="5086039"/>
            <a:ext cx="4718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0" dirty="0">
                <a:solidFill>
                  <a:srgbClr val="416B63"/>
                </a:solidFill>
                <a:latin typeface="Verdana"/>
                <a:cs typeface="Verdana"/>
              </a:rPr>
              <a:t>Date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81417" y="3604899"/>
            <a:ext cx="1808480" cy="72453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66675" rIns="0" bIns="0" rtlCol="0">
            <a:spAutoFit/>
          </a:bodyPr>
          <a:lstStyle/>
          <a:p>
            <a:pPr marL="347980" marR="177165" indent="-163830">
              <a:lnSpc>
                <a:spcPct val="116700"/>
              </a:lnSpc>
              <a:spcBef>
                <a:spcPts val="525"/>
              </a:spcBef>
            </a:pPr>
            <a:r>
              <a:rPr sz="1500" b="1" spc="-135" dirty="0">
                <a:solidFill>
                  <a:srgbClr val="416B63"/>
                </a:solidFill>
                <a:latin typeface="Verdana"/>
                <a:cs typeface="Verdana"/>
              </a:rPr>
              <a:t>Records_Type_ </a:t>
            </a:r>
            <a:r>
              <a:rPr sz="1500" b="1" spc="-30" dirty="0">
                <a:solidFill>
                  <a:srgbClr val="416B63"/>
                </a:solidFill>
                <a:latin typeface="Verdana"/>
                <a:cs typeface="Verdana"/>
              </a:rPr>
              <a:t>Explanation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81754" y="3611483"/>
            <a:ext cx="1590040" cy="72453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66675" rIns="0" bIns="0" rtlCol="0">
            <a:spAutoFit/>
          </a:bodyPr>
          <a:lstStyle/>
          <a:p>
            <a:pPr marL="363855" marR="347980" indent="-8255">
              <a:lnSpc>
                <a:spcPct val="116700"/>
              </a:lnSpc>
              <a:spcBef>
                <a:spcPts val="525"/>
              </a:spcBef>
            </a:pPr>
            <a:r>
              <a:rPr sz="1500" b="1" spc="-140" dirty="0">
                <a:solidFill>
                  <a:srgbClr val="416B63"/>
                </a:solidFill>
                <a:latin typeface="Verdana"/>
                <a:cs typeface="Verdana"/>
              </a:rPr>
              <a:t>Supplier_ </a:t>
            </a:r>
            <a:r>
              <a:rPr sz="1500" b="1" spc="-145" dirty="0">
                <a:solidFill>
                  <a:srgbClr val="416B63"/>
                </a:solidFill>
                <a:latin typeface="Verdana"/>
                <a:cs typeface="Verdana"/>
              </a:rPr>
              <a:t>by_Order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26661" y="3738280"/>
            <a:ext cx="2139315" cy="457834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104775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825"/>
              </a:spcBef>
            </a:pPr>
            <a:r>
              <a:rPr sz="1500" b="1" spc="-60" dirty="0">
                <a:solidFill>
                  <a:srgbClr val="416B63"/>
                </a:solidFill>
                <a:latin typeface="Verdana"/>
                <a:cs typeface="Verdana"/>
              </a:rPr>
              <a:t>Supplier_Details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90268" y="1830381"/>
            <a:ext cx="1812289" cy="724535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66675" rIns="0" bIns="0" rtlCol="0">
            <a:spAutoFit/>
          </a:bodyPr>
          <a:lstStyle/>
          <a:p>
            <a:pPr marL="317500" marR="309880" indent="148590">
              <a:lnSpc>
                <a:spcPct val="116700"/>
              </a:lnSpc>
              <a:spcBef>
                <a:spcPts val="525"/>
              </a:spcBef>
            </a:pPr>
            <a:r>
              <a:rPr sz="1500" b="1" spc="-30" dirty="0">
                <a:solidFill>
                  <a:srgbClr val="416B63"/>
                </a:solidFill>
                <a:latin typeface="Verdana"/>
                <a:cs typeface="Verdana"/>
              </a:rPr>
              <a:t>Supplier_ </a:t>
            </a:r>
            <a:r>
              <a:rPr sz="1500" b="1" spc="-75" dirty="0">
                <a:solidFill>
                  <a:srgbClr val="416B63"/>
                </a:solidFill>
                <a:latin typeface="Verdana"/>
                <a:cs typeface="Verdana"/>
              </a:rPr>
              <a:t>Geolocation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655652" y="2554019"/>
            <a:ext cx="13105130" cy="6193790"/>
            <a:chOff x="2655652" y="2554019"/>
            <a:chExt cx="13105130" cy="6193790"/>
          </a:xfrm>
        </p:grpSpPr>
        <p:sp>
          <p:nvSpPr>
            <p:cNvPr id="23" name="object 23"/>
            <p:cNvSpPr/>
            <p:nvPr/>
          </p:nvSpPr>
          <p:spPr>
            <a:xfrm>
              <a:off x="3944099" y="6800214"/>
              <a:ext cx="2248535" cy="38100"/>
            </a:xfrm>
            <a:custGeom>
              <a:avLst/>
              <a:gdLst/>
              <a:ahLst/>
              <a:cxnLst/>
              <a:rect l="l" t="t" r="r" b="b"/>
              <a:pathLst>
                <a:path w="2248535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  <a:path w="2248535" h="38100">
                  <a:moveTo>
                    <a:pt x="114300" y="0"/>
                  </a:moveTo>
                  <a:lnTo>
                    <a:pt x="76200" y="0"/>
                  </a:lnTo>
                  <a:lnTo>
                    <a:pt x="7620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2248535" h="38100">
                  <a:moveTo>
                    <a:pt x="190500" y="0"/>
                  </a:moveTo>
                  <a:lnTo>
                    <a:pt x="152400" y="0"/>
                  </a:lnTo>
                  <a:lnTo>
                    <a:pt x="152400" y="38100"/>
                  </a:lnTo>
                  <a:lnTo>
                    <a:pt x="190500" y="38100"/>
                  </a:lnTo>
                  <a:lnTo>
                    <a:pt x="190500" y="0"/>
                  </a:lnTo>
                  <a:close/>
                </a:path>
                <a:path w="2248535" h="38100">
                  <a:moveTo>
                    <a:pt x="266700" y="0"/>
                  </a:moveTo>
                  <a:lnTo>
                    <a:pt x="228600" y="0"/>
                  </a:lnTo>
                  <a:lnTo>
                    <a:pt x="228600" y="38100"/>
                  </a:lnTo>
                  <a:lnTo>
                    <a:pt x="266700" y="38100"/>
                  </a:lnTo>
                  <a:lnTo>
                    <a:pt x="266700" y="0"/>
                  </a:lnTo>
                  <a:close/>
                </a:path>
                <a:path w="2248535" h="38100">
                  <a:moveTo>
                    <a:pt x="342900" y="0"/>
                  </a:moveTo>
                  <a:lnTo>
                    <a:pt x="304800" y="0"/>
                  </a:lnTo>
                  <a:lnTo>
                    <a:pt x="304800" y="38100"/>
                  </a:lnTo>
                  <a:lnTo>
                    <a:pt x="342900" y="38100"/>
                  </a:lnTo>
                  <a:lnTo>
                    <a:pt x="342900" y="0"/>
                  </a:lnTo>
                  <a:close/>
                </a:path>
                <a:path w="2248535" h="38100">
                  <a:moveTo>
                    <a:pt x="419100" y="0"/>
                  </a:moveTo>
                  <a:lnTo>
                    <a:pt x="381000" y="0"/>
                  </a:lnTo>
                  <a:lnTo>
                    <a:pt x="381000" y="38100"/>
                  </a:lnTo>
                  <a:lnTo>
                    <a:pt x="419100" y="38100"/>
                  </a:lnTo>
                  <a:lnTo>
                    <a:pt x="419100" y="0"/>
                  </a:lnTo>
                  <a:close/>
                </a:path>
                <a:path w="2248535" h="38100">
                  <a:moveTo>
                    <a:pt x="495300" y="0"/>
                  </a:moveTo>
                  <a:lnTo>
                    <a:pt x="457200" y="0"/>
                  </a:lnTo>
                  <a:lnTo>
                    <a:pt x="457200" y="38100"/>
                  </a:lnTo>
                  <a:lnTo>
                    <a:pt x="495300" y="38100"/>
                  </a:lnTo>
                  <a:lnTo>
                    <a:pt x="495300" y="0"/>
                  </a:lnTo>
                  <a:close/>
                </a:path>
                <a:path w="2248535" h="38100">
                  <a:moveTo>
                    <a:pt x="571500" y="0"/>
                  </a:moveTo>
                  <a:lnTo>
                    <a:pt x="533400" y="0"/>
                  </a:lnTo>
                  <a:lnTo>
                    <a:pt x="533400" y="38100"/>
                  </a:lnTo>
                  <a:lnTo>
                    <a:pt x="571500" y="38100"/>
                  </a:lnTo>
                  <a:lnTo>
                    <a:pt x="571500" y="0"/>
                  </a:lnTo>
                  <a:close/>
                </a:path>
                <a:path w="2248535" h="38100">
                  <a:moveTo>
                    <a:pt x="647700" y="0"/>
                  </a:moveTo>
                  <a:lnTo>
                    <a:pt x="609600" y="0"/>
                  </a:lnTo>
                  <a:lnTo>
                    <a:pt x="609600" y="38100"/>
                  </a:lnTo>
                  <a:lnTo>
                    <a:pt x="647700" y="38100"/>
                  </a:lnTo>
                  <a:lnTo>
                    <a:pt x="647700" y="0"/>
                  </a:lnTo>
                  <a:close/>
                </a:path>
                <a:path w="2248535" h="38100">
                  <a:moveTo>
                    <a:pt x="723900" y="0"/>
                  </a:moveTo>
                  <a:lnTo>
                    <a:pt x="685800" y="0"/>
                  </a:lnTo>
                  <a:lnTo>
                    <a:pt x="685800" y="38100"/>
                  </a:lnTo>
                  <a:lnTo>
                    <a:pt x="723900" y="38100"/>
                  </a:lnTo>
                  <a:lnTo>
                    <a:pt x="723900" y="0"/>
                  </a:lnTo>
                  <a:close/>
                </a:path>
                <a:path w="2248535" h="38100">
                  <a:moveTo>
                    <a:pt x="800100" y="0"/>
                  </a:moveTo>
                  <a:lnTo>
                    <a:pt x="762000" y="0"/>
                  </a:lnTo>
                  <a:lnTo>
                    <a:pt x="762000" y="38100"/>
                  </a:lnTo>
                  <a:lnTo>
                    <a:pt x="800100" y="38100"/>
                  </a:lnTo>
                  <a:lnTo>
                    <a:pt x="800100" y="0"/>
                  </a:lnTo>
                  <a:close/>
                </a:path>
                <a:path w="2248535" h="38100">
                  <a:moveTo>
                    <a:pt x="876300" y="0"/>
                  </a:moveTo>
                  <a:lnTo>
                    <a:pt x="838200" y="0"/>
                  </a:lnTo>
                  <a:lnTo>
                    <a:pt x="838200" y="38100"/>
                  </a:lnTo>
                  <a:lnTo>
                    <a:pt x="876300" y="38100"/>
                  </a:lnTo>
                  <a:lnTo>
                    <a:pt x="876300" y="0"/>
                  </a:lnTo>
                  <a:close/>
                </a:path>
                <a:path w="2248535" h="38100">
                  <a:moveTo>
                    <a:pt x="952500" y="0"/>
                  </a:moveTo>
                  <a:lnTo>
                    <a:pt x="914400" y="0"/>
                  </a:lnTo>
                  <a:lnTo>
                    <a:pt x="914400" y="38100"/>
                  </a:lnTo>
                  <a:lnTo>
                    <a:pt x="952500" y="38100"/>
                  </a:lnTo>
                  <a:lnTo>
                    <a:pt x="952500" y="0"/>
                  </a:lnTo>
                  <a:close/>
                </a:path>
                <a:path w="2248535" h="38100">
                  <a:moveTo>
                    <a:pt x="1028700" y="0"/>
                  </a:moveTo>
                  <a:lnTo>
                    <a:pt x="990600" y="0"/>
                  </a:lnTo>
                  <a:lnTo>
                    <a:pt x="990600" y="38100"/>
                  </a:lnTo>
                  <a:lnTo>
                    <a:pt x="1028700" y="38100"/>
                  </a:lnTo>
                  <a:lnTo>
                    <a:pt x="1028700" y="0"/>
                  </a:lnTo>
                  <a:close/>
                </a:path>
                <a:path w="2248535" h="38100">
                  <a:moveTo>
                    <a:pt x="1104900" y="0"/>
                  </a:moveTo>
                  <a:lnTo>
                    <a:pt x="1066800" y="0"/>
                  </a:lnTo>
                  <a:lnTo>
                    <a:pt x="1066800" y="38100"/>
                  </a:lnTo>
                  <a:lnTo>
                    <a:pt x="1104900" y="38100"/>
                  </a:lnTo>
                  <a:lnTo>
                    <a:pt x="1104900" y="0"/>
                  </a:lnTo>
                  <a:close/>
                </a:path>
                <a:path w="2248535" h="38100">
                  <a:moveTo>
                    <a:pt x="1181100" y="0"/>
                  </a:moveTo>
                  <a:lnTo>
                    <a:pt x="1143000" y="0"/>
                  </a:lnTo>
                  <a:lnTo>
                    <a:pt x="1143000" y="38100"/>
                  </a:lnTo>
                  <a:lnTo>
                    <a:pt x="1181100" y="38100"/>
                  </a:lnTo>
                  <a:lnTo>
                    <a:pt x="1181100" y="0"/>
                  </a:lnTo>
                  <a:close/>
                </a:path>
                <a:path w="2248535" h="38100">
                  <a:moveTo>
                    <a:pt x="1257300" y="0"/>
                  </a:moveTo>
                  <a:lnTo>
                    <a:pt x="1219200" y="0"/>
                  </a:lnTo>
                  <a:lnTo>
                    <a:pt x="1219200" y="38100"/>
                  </a:lnTo>
                  <a:lnTo>
                    <a:pt x="1257300" y="38100"/>
                  </a:lnTo>
                  <a:lnTo>
                    <a:pt x="1257300" y="0"/>
                  </a:lnTo>
                  <a:close/>
                </a:path>
                <a:path w="2248535" h="38100">
                  <a:moveTo>
                    <a:pt x="1333500" y="0"/>
                  </a:moveTo>
                  <a:lnTo>
                    <a:pt x="1295400" y="0"/>
                  </a:lnTo>
                  <a:lnTo>
                    <a:pt x="1295400" y="38100"/>
                  </a:lnTo>
                  <a:lnTo>
                    <a:pt x="1333500" y="38100"/>
                  </a:lnTo>
                  <a:lnTo>
                    <a:pt x="1333500" y="0"/>
                  </a:lnTo>
                  <a:close/>
                </a:path>
                <a:path w="2248535" h="38100">
                  <a:moveTo>
                    <a:pt x="1409700" y="0"/>
                  </a:moveTo>
                  <a:lnTo>
                    <a:pt x="1371600" y="0"/>
                  </a:lnTo>
                  <a:lnTo>
                    <a:pt x="1371600" y="38100"/>
                  </a:lnTo>
                  <a:lnTo>
                    <a:pt x="1409700" y="38100"/>
                  </a:lnTo>
                  <a:lnTo>
                    <a:pt x="1409700" y="0"/>
                  </a:lnTo>
                  <a:close/>
                </a:path>
                <a:path w="2248535" h="38100">
                  <a:moveTo>
                    <a:pt x="1485900" y="0"/>
                  </a:moveTo>
                  <a:lnTo>
                    <a:pt x="1447800" y="0"/>
                  </a:lnTo>
                  <a:lnTo>
                    <a:pt x="1447800" y="38100"/>
                  </a:lnTo>
                  <a:lnTo>
                    <a:pt x="1485900" y="38100"/>
                  </a:lnTo>
                  <a:lnTo>
                    <a:pt x="1485900" y="0"/>
                  </a:lnTo>
                  <a:close/>
                </a:path>
                <a:path w="2248535" h="38100">
                  <a:moveTo>
                    <a:pt x="1562100" y="0"/>
                  </a:moveTo>
                  <a:lnTo>
                    <a:pt x="1524000" y="0"/>
                  </a:lnTo>
                  <a:lnTo>
                    <a:pt x="1524000" y="38100"/>
                  </a:lnTo>
                  <a:lnTo>
                    <a:pt x="1562100" y="38100"/>
                  </a:lnTo>
                  <a:lnTo>
                    <a:pt x="1562100" y="0"/>
                  </a:lnTo>
                  <a:close/>
                </a:path>
                <a:path w="2248535" h="38100">
                  <a:moveTo>
                    <a:pt x="1638300" y="0"/>
                  </a:moveTo>
                  <a:lnTo>
                    <a:pt x="1600200" y="0"/>
                  </a:lnTo>
                  <a:lnTo>
                    <a:pt x="1600200" y="38100"/>
                  </a:lnTo>
                  <a:lnTo>
                    <a:pt x="1638300" y="38100"/>
                  </a:lnTo>
                  <a:lnTo>
                    <a:pt x="1638300" y="0"/>
                  </a:lnTo>
                  <a:close/>
                </a:path>
                <a:path w="2248535" h="38100">
                  <a:moveTo>
                    <a:pt x="1714500" y="0"/>
                  </a:moveTo>
                  <a:lnTo>
                    <a:pt x="1676400" y="0"/>
                  </a:lnTo>
                  <a:lnTo>
                    <a:pt x="1676400" y="38100"/>
                  </a:lnTo>
                  <a:lnTo>
                    <a:pt x="1714500" y="38100"/>
                  </a:lnTo>
                  <a:lnTo>
                    <a:pt x="1714500" y="0"/>
                  </a:lnTo>
                  <a:close/>
                </a:path>
                <a:path w="2248535" h="38100">
                  <a:moveTo>
                    <a:pt x="1790700" y="0"/>
                  </a:moveTo>
                  <a:lnTo>
                    <a:pt x="1752600" y="0"/>
                  </a:lnTo>
                  <a:lnTo>
                    <a:pt x="1752600" y="38100"/>
                  </a:lnTo>
                  <a:lnTo>
                    <a:pt x="1790700" y="38100"/>
                  </a:lnTo>
                  <a:lnTo>
                    <a:pt x="1790700" y="0"/>
                  </a:lnTo>
                  <a:close/>
                </a:path>
                <a:path w="2248535" h="38100">
                  <a:moveTo>
                    <a:pt x="1866900" y="0"/>
                  </a:moveTo>
                  <a:lnTo>
                    <a:pt x="1828800" y="0"/>
                  </a:lnTo>
                  <a:lnTo>
                    <a:pt x="1828800" y="38100"/>
                  </a:lnTo>
                  <a:lnTo>
                    <a:pt x="1866900" y="38100"/>
                  </a:lnTo>
                  <a:lnTo>
                    <a:pt x="1866900" y="0"/>
                  </a:lnTo>
                  <a:close/>
                </a:path>
                <a:path w="2248535" h="38100">
                  <a:moveTo>
                    <a:pt x="1943100" y="0"/>
                  </a:moveTo>
                  <a:lnTo>
                    <a:pt x="1905000" y="0"/>
                  </a:lnTo>
                  <a:lnTo>
                    <a:pt x="1905000" y="38100"/>
                  </a:lnTo>
                  <a:lnTo>
                    <a:pt x="1943100" y="38100"/>
                  </a:lnTo>
                  <a:lnTo>
                    <a:pt x="1943100" y="0"/>
                  </a:lnTo>
                  <a:close/>
                </a:path>
                <a:path w="2248535" h="38100">
                  <a:moveTo>
                    <a:pt x="2019300" y="0"/>
                  </a:moveTo>
                  <a:lnTo>
                    <a:pt x="1981200" y="0"/>
                  </a:lnTo>
                  <a:lnTo>
                    <a:pt x="1981200" y="38100"/>
                  </a:lnTo>
                  <a:lnTo>
                    <a:pt x="2019300" y="38100"/>
                  </a:lnTo>
                  <a:lnTo>
                    <a:pt x="2019300" y="0"/>
                  </a:lnTo>
                  <a:close/>
                </a:path>
                <a:path w="2248535" h="38100">
                  <a:moveTo>
                    <a:pt x="2095500" y="0"/>
                  </a:moveTo>
                  <a:lnTo>
                    <a:pt x="2057400" y="0"/>
                  </a:lnTo>
                  <a:lnTo>
                    <a:pt x="2057400" y="38100"/>
                  </a:lnTo>
                  <a:lnTo>
                    <a:pt x="2095500" y="38100"/>
                  </a:lnTo>
                  <a:lnTo>
                    <a:pt x="2095500" y="0"/>
                  </a:lnTo>
                  <a:close/>
                </a:path>
                <a:path w="2248535" h="38100">
                  <a:moveTo>
                    <a:pt x="2171700" y="0"/>
                  </a:moveTo>
                  <a:lnTo>
                    <a:pt x="2133600" y="0"/>
                  </a:lnTo>
                  <a:lnTo>
                    <a:pt x="2133600" y="38100"/>
                  </a:lnTo>
                  <a:lnTo>
                    <a:pt x="2171700" y="38100"/>
                  </a:lnTo>
                  <a:lnTo>
                    <a:pt x="2171700" y="0"/>
                  </a:lnTo>
                  <a:close/>
                </a:path>
                <a:path w="2248535" h="38100">
                  <a:moveTo>
                    <a:pt x="2247912" y="38100"/>
                  </a:moveTo>
                  <a:lnTo>
                    <a:pt x="2247900" y="0"/>
                  </a:lnTo>
                  <a:lnTo>
                    <a:pt x="2209800" y="0"/>
                  </a:lnTo>
                  <a:lnTo>
                    <a:pt x="2209800" y="38100"/>
                  </a:lnTo>
                  <a:lnTo>
                    <a:pt x="2247912" y="38100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37162" y="6743059"/>
              <a:ext cx="168849" cy="1524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465835" y="6819259"/>
              <a:ext cx="1333500" cy="0"/>
            </a:xfrm>
            <a:custGeom>
              <a:avLst/>
              <a:gdLst/>
              <a:ahLst/>
              <a:cxnLst/>
              <a:rect l="l" t="t" r="r" b="b"/>
              <a:pathLst>
                <a:path w="1333500">
                  <a:moveTo>
                    <a:pt x="0" y="0"/>
                  </a:moveTo>
                  <a:lnTo>
                    <a:pt x="1333500" y="0"/>
                  </a:lnTo>
                </a:path>
              </a:pathLst>
            </a:custGeom>
            <a:ln w="38100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1060" y="6743059"/>
              <a:ext cx="114300" cy="1524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7853" y="6743059"/>
              <a:ext cx="114300" cy="1524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731852" y="7121529"/>
              <a:ext cx="0" cy="1485900"/>
            </a:xfrm>
            <a:custGeom>
              <a:avLst/>
              <a:gdLst/>
              <a:ahLst/>
              <a:cxnLst/>
              <a:rect l="l" t="t" r="r" b="b"/>
              <a:pathLst>
                <a:path h="1485900">
                  <a:moveTo>
                    <a:pt x="0" y="0"/>
                  </a:moveTo>
                  <a:lnTo>
                    <a:pt x="0" y="1485900"/>
                  </a:lnTo>
                </a:path>
              </a:pathLst>
            </a:custGeom>
            <a:ln w="38100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712802" y="8645529"/>
              <a:ext cx="38100" cy="6985"/>
            </a:xfrm>
            <a:custGeom>
              <a:avLst/>
              <a:gdLst/>
              <a:ahLst/>
              <a:cxnLst/>
              <a:rect l="l" t="t" r="r" b="b"/>
              <a:pathLst>
                <a:path w="38100" h="6984">
                  <a:moveTo>
                    <a:pt x="0" y="6838"/>
                  </a:moveTo>
                  <a:lnTo>
                    <a:pt x="0" y="0"/>
                  </a:lnTo>
                  <a:lnTo>
                    <a:pt x="38100" y="0"/>
                  </a:lnTo>
                  <a:lnTo>
                    <a:pt x="38100" y="6838"/>
                  </a:lnTo>
                  <a:lnTo>
                    <a:pt x="0" y="6838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74702" y="8576168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300" y="0"/>
                  </a:moveTo>
                  <a:lnTo>
                    <a:pt x="57150" y="7620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05110" y="3948264"/>
              <a:ext cx="2477135" cy="44450"/>
            </a:xfrm>
            <a:custGeom>
              <a:avLst/>
              <a:gdLst/>
              <a:ahLst/>
              <a:cxnLst/>
              <a:rect l="l" t="t" r="r" b="b"/>
              <a:pathLst>
                <a:path w="2477135" h="44450">
                  <a:moveTo>
                    <a:pt x="38188" y="88"/>
                  </a:moveTo>
                  <a:lnTo>
                    <a:pt x="88" y="0"/>
                  </a:lnTo>
                  <a:lnTo>
                    <a:pt x="0" y="38100"/>
                  </a:lnTo>
                  <a:lnTo>
                    <a:pt x="38100" y="38188"/>
                  </a:lnTo>
                  <a:lnTo>
                    <a:pt x="38188" y="88"/>
                  </a:lnTo>
                  <a:close/>
                </a:path>
                <a:path w="2477135" h="44450">
                  <a:moveTo>
                    <a:pt x="114388" y="279"/>
                  </a:moveTo>
                  <a:lnTo>
                    <a:pt x="76288" y="190"/>
                  </a:lnTo>
                  <a:lnTo>
                    <a:pt x="76187" y="38290"/>
                  </a:lnTo>
                  <a:lnTo>
                    <a:pt x="114287" y="38379"/>
                  </a:lnTo>
                  <a:lnTo>
                    <a:pt x="114388" y="279"/>
                  </a:lnTo>
                  <a:close/>
                </a:path>
                <a:path w="2477135" h="44450">
                  <a:moveTo>
                    <a:pt x="190588" y="482"/>
                  </a:moveTo>
                  <a:lnTo>
                    <a:pt x="152488" y="381"/>
                  </a:lnTo>
                  <a:lnTo>
                    <a:pt x="152387" y="38481"/>
                  </a:lnTo>
                  <a:lnTo>
                    <a:pt x="190487" y="38582"/>
                  </a:lnTo>
                  <a:lnTo>
                    <a:pt x="190588" y="482"/>
                  </a:lnTo>
                  <a:close/>
                </a:path>
                <a:path w="2477135" h="44450">
                  <a:moveTo>
                    <a:pt x="266788" y="673"/>
                  </a:moveTo>
                  <a:lnTo>
                    <a:pt x="228688" y="571"/>
                  </a:lnTo>
                  <a:lnTo>
                    <a:pt x="228587" y="38671"/>
                  </a:lnTo>
                  <a:lnTo>
                    <a:pt x="266687" y="38773"/>
                  </a:lnTo>
                  <a:lnTo>
                    <a:pt x="266788" y="673"/>
                  </a:lnTo>
                  <a:close/>
                </a:path>
                <a:path w="2477135" h="44450">
                  <a:moveTo>
                    <a:pt x="342988" y="863"/>
                  </a:moveTo>
                  <a:lnTo>
                    <a:pt x="304888" y="762"/>
                  </a:lnTo>
                  <a:lnTo>
                    <a:pt x="304787" y="38862"/>
                  </a:lnTo>
                  <a:lnTo>
                    <a:pt x="342887" y="38963"/>
                  </a:lnTo>
                  <a:lnTo>
                    <a:pt x="342988" y="863"/>
                  </a:lnTo>
                  <a:close/>
                </a:path>
                <a:path w="2477135" h="44450">
                  <a:moveTo>
                    <a:pt x="419188" y="1054"/>
                  </a:moveTo>
                  <a:lnTo>
                    <a:pt x="381088" y="952"/>
                  </a:lnTo>
                  <a:lnTo>
                    <a:pt x="380987" y="39052"/>
                  </a:lnTo>
                  <a:lnTo>
                    <a:pt x="419087" y="39154"/>
                  </a:lnTo>
                  <a:lnTo>
                    <a:pt x="419188" y="1054"/>
                  </a:lnTo>
                  <a:close/>
                </a:path>
                <a:path w="2477135" h="44450">
                  <a:moveTo>
                    <a:pt x="495388" y="1244"/>
                  </a:moveTo>
                  <a:lnTo>
                    <a:pt x="457288" y="1155"/>
                  </a:lnTo>
                  <a:lnTo>
                    <a:pt x="457187" y="39255"/>
                  </a:lnTo>
                  <a:lnTo>
                    <a:pt x="495287" y="39344"/>
                  </a:lnTo>
                  <a:lnTo>
                    <a:pt x="495388" y="1244"/>
                  </a:lnTo>
                  <a:close/>
                </a:path>
                <a:path w="2477135" h="44450">
                  <a:moveTo>
                    <a:pt x="571588" y="1435"/>
                  </a:moveTo>
                  <a:lnTo>
                    <a:pt x="533488" y="1346"/>
                  </a:lnTo>
                  <a:lnTo>
                    <a:pt x="533387" y="39446"/>
                  </a:lnTo>
                  <a:lnTo>
                    <a:pt x="571487" y="39535"/>
                  </a:lnTo>
                  <a:lnTo>
                    <a:pt x="571588" y="1435"/>
                  </a:lnTo>
                  <a:close/>
                </a:path>
                <a:path w="2477135" h="44450">
                  <a:moveTo>
                    <a:pt x="647788" y="1625"/>
                  </a:moveTo>
                  <a:lnTo>
                    <a:pt x="609688" y="1536"/>
                  </a:lnTo>
                  <a:lnTo>
                    <a:pt x="609587" y="39636"/>
                  </a:lnTo>
                  <a:lnTo>
                    <a:pt x="647687" y="39725"/>
                  </a:lnTo>
                  <a:lnTo>
                    <a:pt x="647788" y="1625"/>
                  </a:lnTo>
                  <a:close/>
                </a:path>
                <a:path w="2477135" h="44450">
                  <a:moveTo>
                    <a:pt x="723988" y="1828"/>
                  </a:moveTo>
                  <a:lnTo>
                    <a:pt x="685888" y="1727"/>
                  </a:lnTo>
                  <a:lnTo>
                    <a:pt x="685787" y="39827"/>
                  </a:lnTo>
                  <a:lnTo>
                    <a:pt x="723887" y="39928"/>
                  </a:lnTo>
                  <a:lnTo>
                    <a:pt x="723988" y="1828"/>
                  </a:lnTo>
                  <a:close/>
                </a:path>
                <a:path w="2477135" h="44450">
                  <a:moveTo>
                    <a:pt x="800188" y="2019"/>
                  </a:moveTo>
                  <a:lnTo>
                    <a:pt x="762088" y="1917"/>
                  </a:lnTo>
                  <a:lnTo>
                    <a:pt x="761987" y="40017"/>
                  </a:lnTo>
                  <a:lnTo>
                    <a:pt x="800087" y="40119"/>
                  </a:lnTo>
                  <a:lnTo>
                    <a:pt x="800188" y="2019"/>
                  </a:lnTo>
                  <a:close/>
                </a:path>
                <a:path w="2477135" h="44450">
                  <a:moveTo>
                    <a:pt x="876388" y="2209"/>
                  </a:moveTo>
                  <a:lnTo>
                    <a:pt x="838288" y="2108"/>
                  </a:lnTo>
                  <a:lnTo>
                    <a:pt x="838187" y="40208"/>
                  </a:lnTo>
                  <a:lnTo>
                    <a:pt x="876287" y="40309"/>
                  </a:lnTo>
                  <a:lnTo>
                    <a:pt x="876388" y="2209"/>
                  </a:lnTo>
                  <a:close/>
                </a:path>
                <a:path w="2477135" h="44450">
                  <a:moveTo>
                    <a:pt x="952588" y="2400"/>
                  </a:moveTo>
                  <a:lnTo>
                    <a:pt x="914488" y="2298"/>
                  </a:lnTo>
                  <a:lnTo>
                    <a:pt x="914387" y="40398"/>
                  </a:lnTo>
                  <a:lnTo>
                    <a:pt x="952487" y="40500"/>
                  </a:lnTo>
                  <a:lnTo>
                    <a:pt x="952588" y="2400"/>
                  </a:lnTo>
                  <a:close/>
                </a:path>
                <a:path w="2477135" h="44450">
                  <a:moveTo>
                    <a:pt x="1028788" y="2590"/>
                  </a:moveTo>
                  <a:lnTo>
                    <a:pt x="990688" y="2501"/>
                  </a:lnTo>
                  <a:lnTo>
                    <a:pt x="990587" y="40601"/>
                  </a:lnTo>
                  <a:lnTo>
                    <a:pt x="1028687" y="40690"/>
                  </a:lnTo>
                  <a:lnTo>
                    <a:pt x="1028788" y="2590"/>
                  </a:lnTo>
                  <a:close/>
                </a:path>
                <a:path w="2477135" h="44450">
                  <a:moveTo>
                    <a:pt x="1104988" y="2781"/>
                  </a:moveTo>
                  <a:lnTo>
                    <a:pt x="1066888" y="2692"/>
                  </a:lnTo>
                  <a:lnTo>
                    <a:pt x="1066787" y="40792"/>
                  </a:lnTo>
                  <a:lnTo>
                    <a:pt x="1104887" y="40881"/>
                  </a:lnTo>
                  <a:lnTo>
                    <a:pt x="1104988" y="2781"/>
                  </a:lnTo>
                  <a:close/>
                </a:path>
                <a:path w="2477135" h="44450">
                  <a:moveTo>
                    <a:pt x="1181188" y="2971"/>
                  </a:moveTo>
                  <a:lnTo>
                    <a:pt x="1143088" y="2882"/>
                  </a:lnTo>
                  <a:lnTo>
                    <a:pt x="1142987" y="40982"/>
                  </a:lnTo>
                  <a:lnTo>
                    <a:pt x="1181087" y="41071"/>
                  </a:lnTo>
                  <a:lnTo>
                    <a:pt x="1181188" y="2971"/>
                  </a:lnTo>
                  <a:close/>
                </a:path>
                <a:path w="2477135" h="44450">
                  <a:moveTo>
                    <a:pt x="1257388" y="3175"/>
                  </a:moveTo>
                  <a:lnTo>
                    <a:pt x="1219288" y="3073"/>
                  </a:lnTo>
                  <a:lnTo>
                    <a:pt x="1219187" y="41173"/>
                  </a:lnTo>
                  <a:lnTo>
                    <a:pt x="1257287" y="41275"/>
                  </a:lnTo>
                  <a:lnTo>
                    <a:pt x="1257388" y="3175"/>
                  </a:lnTo>
                  <a:close/>
                </a:path>
                <a:path w="2477135" h="44450">
                  <a:moveTo>
                    <a:pt x="1333588" y="3365"/>
                  </a:moveTo>
                  <a:lnTo>
                    <a:pt x="1295488" y="3263"/>
                  </a:lnTo>
                  <a:lnTo>
                    <a:pt x="1295387" y="41363"/>
                  </a:lnTo>
                  <a:lnTo>
                    <a:pt x="1333487" y="41465"/>
                  </a:lnTo>
                  <a:lnTo>
                    <a:pt x="1333588" y="3365"/>
                  </a:lnTo>
                  <a:close/>
                </a:path>
                <a:path w="2477135" h="44450">
                  <a:moveTo>
                    <a:pt x="1409788" y="3556"/>
                  </a:moveTo>
                  <a:lnTo>
                    <a:pt x="1371688" y="3454"/>
                  </a:lnTo>
                  <a:lnTo>
                    <a:pt x="1371587" y="41554"/>
                  </a:lnTo>
                  <a:lnTo>
                    <a:pt x="1409687" y="41656"/>
                  </a:lnTo>
                  <a:lnTo>
                    <a:pt x="1409788" y="3556"/>
                  </a:lnTo>
                  <a:close/>
                </a:path>
                <a:path w="2477135" h="44450">
                  <a:moveTo>
                    <a:pt x="1485988" y="3746"/>
                  </a:moveTo>
                  <a:lnTo>
                    <a:pt x="1447888" y="3644"/>
                  </a:lnTo>
                  <a:lnTo>
                    <a:pt x="1447787" y="41744"/>
                  </a:lnTo>
                  <a:lnTo>
                    <a:pt x="1485887" y="41846"/>
                  </a:lnTo>
                  <a:lnTo>
                    <a:pt x="1485988" y="3746"/>
                  </a:lnTo>
                  <a:close/>
                </a:path>
                <a:path w="2477135" h="44450">
                  <a:moveTo>
                    <a:pt x="1562188" y="3937"/>
                  </a:moveTo>
                  <a:lnTo>
                    <a:pt x="1524088" y="3848"/>
                  </a:lnTo>
                  <a:lnTo>
                    <a:pt x="1523987" y="41948"/>
                  </a:lnTo>
                  <a:lnTo>
                    <a:pt x="1562087" y="42037"/>
                  </a:lnTo>
                  <a:lnTo>
                    <a:pt x="1562188" y="3937"/>
                  </a:lnTo>
                  <a:close/>
                </a:path>
                <a:path w="2477135" h="44450">
                  <a:moveTo>
                    <a:pt x="1638388" y="4127"/>
                  </a:moveTo>
                  <a:lnTo>
                    <a:pt x="1600288" y="4038"/>
                  </a:lnTo>
                  <a:lnTo>
                    <a:pt x="1600187" y="42138"/>
                  </a:lnTo>
                  <a:lnTo>
                    <a:pt x="1638287" y="42227"/>
                  </a:lnTo>
                  <a:lnTo>
                    <a:pt x="1638388" y="4127"/>
                  </a:lnTo>
                  <a:close/>
                </a:path>
                <a:path w="2477135" h="44450">
                  <a:moveTo>
                    <a:pt x="1714588" y="4318"/>
                  </a:moveTo>
                  <a:lnTo>
                    <a:pt x="1676488" y="4229"/>
                  </a:lnTo>
                  <a:lnTo>
                    <a:pt x="1676387" y="42329"/>
                  </a:lnTo>
                  <a:lnTo>
                    <a:pt x="1714487" y="42418"/>
                  </a:lnTo>
                  <a:lnTo>
                    <a:pt x="1714588" y="4318"/>
                  </a:lnTo>
                  <a:close/>
                </a:path>
                <a:path w="2477135" h="44450">
                  <a:moveTo>
                    <a:pt x="1790788" y="4521"/>
                  </a:moveTo>
                  <a:lnTo>
                    <a:pt x="1752688" y="4419"/>
                  </a:lnTo>
                  <a:lnTo>
                    <a:pt x="1752587" y="42519"/>
                  </a:lnTo>
                  <a:lnTo>
                    <a:pt x="1790687" y="42621"/>
                  </a:lnTo>
                  <a:lnTo>
                    <a:pt x="1790788" y="4521"/>
                  </a:lnTo>
                  <a:close/>
                </a:path>
                <a:path w="2477135" h="44450">
                  <a:moveTo>
                    <a:pt x="1866988" y="4711"/>
                  </a:moveTo>
                  <a:lnTo>
                    <a:pt x="1828888" y="4610"/>
                  </a:lnTo>
                  <a:lnTo>
                    <a:pt x="1828787" y="42710"/>
                  </a:lnTo>
                  <a:lnTo>
                    <a:pt x="1866887" y="42811"/>
                  </a:lnTo>
                  <a:lnTo>
                    <a:pt x="1866988" y="4711"/>
                  </a:lnTo>
                  <a:close/>
                </a:path>
                <a:path w="2477135" h="44450">
                  <a:moveTo>
                    <a:pt x="1943188" y="4902"/>
                  </a:moveTo>
                  <a:lnTo>
                    <a:pt x="1905088" y="4800"/>
                  </a:lnTo>
                  <a:lnTo>
                    <a:pt x="1904987" y="42900"/>
                  </a:lnTo>
                  <a:lnTo>
                    <a:pt x="1943087" y="43002"/>
                  </a:lnTo>
                  <a:lnTo>
                    <a:pt x="1943188" y="4902"/>
                  </a:lnTo>
                  <a:close/>
                </a:path>
                <a:path w="2477135" h="44450">
                  <a:moveTo>
                    <a:pt x="2019388" y="5092"/>
                  </a:moveTo>
                  <a:lnTo>
                    <a:pt x="1981288" y="4991"/>
                  </a:lnTo>
                  <a:lnTo>
                    <a:pt x="1981187" y="43091"/>
                  </a:lnTo>
                  <a:lnTo>
                    <a:pt x="2019287" y="43192"/>
                  </a:lnTo>
                  <a:lnTo>
                    <a:pt x="2019388" y="5092"/>
                  </a:lnTo>
                  <a:close/>
                </a:path>
                <a:path w="2477135" h="44450">
                  <a:moveTo>
                    <a:pt x="2095588" y="5283"/>
                  </a:moveTo>
                  <a:lnTo>
                    <a:pt x="2057488" y="5194"/>
                  </a:lnTo>
                  <a:lnTo>
                    <a:pt x="2057387" y="43294"/>
                  </a:lnTo>
                  <a:lnTo>
                    <a:pt x="2095487" y="43383"/>
                  </a:lnTo>
                  <a:lnTo>
                    <a:pt x="2095588" y="5283"/>
                  </a:lnTo>
                  <a:close/>
                </a:path>
                <a:path w="2477135" h="44450">
                  <a:moveTo>
                    <a:pt x="2171789" y="5473"/>
                  </a:moveTo>
                  <a:lnTo>
                    <a:pt x="2133689" y="5384"/>
                  </a:lnTo>
                  <a:lnTo>
                    <a:pt x="2133587" y="43484"/>
                  </a:lnTo>
                  <a:lnTo>
                    <a:pt x="2171687" y="43573"/>
                  </a:lnTo>
                  <a:lnTo>
                    <a:pt x="2171789" y="5473"/>
                  </a:lnTo>
                  <a:close/>
                </a:path>
                <a:path w="2477135" h="44450">
                  <a:moveTo>
                    <a:pt x="2247989" y="5664"/>
                  </a:moveTo>
                  <a:lnTo>
                    <a:pt x="2209889" y="5575"/>
                  </a:lnTo>
                  <a:lnTo>
                    <a:pt x="2209787" y="43675"/>
                  </a:lnTo>
                  <a:lnTo>
                    <a:pt x="2247887" y="43764"/>
                  </a:lnTo>
                  <a:lnTo>
                    <a:pt x="2247989" y="5664"/>
                  </a:lnTo>
                  <a:close/>
                </a:path>
                <a:path w="2477135" h="44450">
                  <a:moveTo>
                    <a:pt x="2324189" y="5867"/>
                  </a:moveTo>
                  <a:lnTo>
                    <a:pt x="2286089" y="5765"/>
                  </a:lnTo>
                  <a:lnTo>
                    <a:pt x="2285987" y="43865"/>
                  </a:lnTo>
                  <a:lnTo>
                    <a:pt x="2324087" y="43967"/>
                  </a:lnTo>
                  <a:lnTo>
                    <a:pt x="2324189" y="5867"/>
                  </a:lnTo>
                  <a:close/>
                </a:path>
                <a:path w="2477135" h="44450">
                  <a:moveTo>
                    <a:pt x="2400376" y="6057"/>
                  </a:moveTo>
                  <a:lnTo>
                    <a:pt x="2362289" y="5956"/>
                  </a:lnTo>
                  <a:lnTo>
                    <a:pt x="2362187" y="44056"/>
                  </a:lnTo>
                  <a:lnTo>
                    <a:pt x="2400287" y="44157"/>
                  </a:lnTo>
                  <a:lnTo>
                    <a:pt x="2400376" y="6057"/>
                  </a:lnTo>
                  <a:close/>
                </a:path>
                <a:path w="2477135" h="44450">
                  <a:moveTo>
                    <a:pt x="2476576" y="6248"/>
                  </a:moveTo>
                  <a:lnTo>
                    <a:pt x="2438476" y="6146"/>
                  </a:lnTo>
                  <a:lnTo>
                    <a:pt x="2438387" y="44246"/>
                  </a:lnTo>
                  <a:lnTo>
                    <a:pt x="2476487" y="44348"/>
                  </a:lnTo>
                  <a:lnTo>
                    <a:pt x="2476576" y="6248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5750" y="3890992"/>
              <a:ext cx="114444" cy="15239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257465" y="4503546"/>
              <a:ext cx="38735" cy="1790700"/>
            </a:xfrm>
            <a:custGeom>
              <a:avLst/>
              <a:gdLst/>
              <a:ahLst/>
              <a:cxnLst/>
              <a:rect l="l" t="t" r="r" b="b"/>
              <a:pathLst>
                <a:path w="38734" h="1790700">
                  <a:moveTo>
                    <a:pt x="38100" y="1752600"/>
                  </a:moveTo>
                  <a:lnTo>
                    <a:pt x="0" y="1752600"/>
                  </a:lnTo>
                  <a:lnTo>
                    <a:pt x="0" y="1790700"/>
                  </a:lnTo>
                  <a:lnTo>
                    <a:pt x="38100" y="1790700"/>
                  </a:lnTo>
                  <a:lnTo>
                    <a:pt x="38100" y="1752600"/>
                  </a:lnTo>
                  <a:close/>
                </a:path>
                <a:path w="38734" h="1790700">
                  <a:moveTo>
                    <a:pt x="38100" y="1676400"/>
                  </a:moveTo>
                  <a:lnTo>
                    <a:pt x="0" y="1676400"/>
                  </a:lnTo>
                  <a:lnTo>
                    <a:pt x="0" y="1714500"/>
                  </a:lnTo>
                  <a:lnTo>
                    <a:pt x="38100" y="1714500"/>
                  </a:lnTo>
                  <a:lnTo>
                    <a:pt x="38100" y="1676400"/>
                  </a:lnTo>
                  <a:close/>
                </a:path>
                <a:path w="38734" h="1790700">
                  <a:moveTo>
                    <a:pt x="38112" y="1600200"/>
                  </a:moveTo>
                  <a:lnTo>
                    <a:pt x="12" y="1600200"/>
                  </a:lnTo>
                  <a:lnTo>
                    <a:pt x="0" y="1638300"/>
                  </a:lnTo>
                  <a:lnTo>
                    <a:pt x="38100" y="1638300"/>
                  </a:lnTo>
                  <a:lnTo>
                    <a:pt x="38112" y="1600200"/>
                  </a:lnTo>
                  <a:close/>
                </a:path>
                <a:path w="38734" h="1790700">
                  <a:moveTo>
                    <a:pt x="38112" y="1524000"/>
                  </a:moveTo>
                  <a:lnTo>
                    <a:pt x="12" y="1524000"/>
                  </a:lnTo>
                  <a:lnTo>
                    <a:pt x="12" y="1562100"/>
                  </a:lnTo>
                  <a:lnTo>
                    <a:pt x="38112" y="1562100"/>
                  </a:lnTo>
                  <a:lnTo>
                    <a:pt x="38112" y="1524000"/>
                  </a:lnTo>
                  <a:close/>
                </a:path>
                <a:path w="38734" h="1790700">
                  <a:moveTo>
                    <a:pt x="38112" y="1447800"/>
                  </a:moveTo>
                  <a:lnTo>
                    <a:pt x="12" y="1447800"/>
                  </a:lnTo>
                  <a:lnTo>
                    <a:pt x="12" y="1485900"/>
                  </a:lnTo>
                  <a:lnTo>
                    <a:pt x="38112" y="1485900"/>
                  </a:lnTo>
                  <a:lnTo>
                    <a:pt x="38112" y="1447800"/>
                  </a:lnTo>
                  <a:close/>
                </a:path>
                <a:path w="38734" h="1790700">
                  <a:moveTo>
                    <a:pt x="38125" y="1371600"/>
                  </a:moveTo>
                  <a:lnTo>
                    <a:pt x="25" y="1371600"/>
                  </a:lnTo>
                  <a:lnTo>
                    <a:pt x="12" y="1409700"/>
                  </a:lnTo>
                  <a:lnTo>
                    <a:pt x="38112" y="1409700"/>
                  </a:lnTo>
                  <a:lnTo>
                    <a:pt x="38125" y="1371600"/>
                  </a:lnTo>
                  <a:close/>
                </a:path>
                <a:path w="38734" h="1790700">
                  <a:moveTo>
                    <a:pt x="38125" y="1295400"/>
                  </a:moveTo>
                  <a:lnTo>
                    <a:pt x="25" y="1295400"/>
                  </a:lnTo>
                  <a:lnTo>
                    <a:pt x="25" y="1333500"/>
                  </a:lnTo>
                  <a:lnTo>
                    <a:pt x="38125" y="1333500"/>
                  </a:lnTo>
                  <a:lnTo>
                    <a:pt x="38125" y="1295400"/>
                  </a:lnTo>
                  <a:close/>
                </a:path>
                <a:path w="38734" h="1790700">
                  <a:moveTo>
                    <a:pt x="38125" y="1219200"/>
                  </a:moveTo>
                  <a:lnTo>
                    <a:pt x="25" y="1219200"/>
                  </a:lnTo>
                  <a:lnTo>
                    <a:pt x="25" y="1257300"/>
                  </a:lnTo>
                  <a:lnTo>
                    <a:pt x="38125" y="1257300"/>
                  </a:lnTo>
                  <a:lnTo>
                    <a:pt x="38125" y="1219200"/>
                  </a:lnTo>
                  <a:close/>
                </a:path>
                <a:path w="38734" h="1790700">
                  <a:moveTo>
                    <a:pt x="38125" y="1143000"/>
                  </a:moveTo>
                  <a:lnTo>
                    <a:pt x="25" y="1143000"/>
                  </a:lnTo>
                  <a:lnTo>
                    <a:pt x="25" y="1181100"/>
                  </a:lnTo>
                  <a:lnTo>
                    <a:pt x="38125" y="1181100"/>
                  </a:lnTo>
                  <a:lnTo>
                    <a:pt x="38125" y="1143000"/>
                  </a:lnTo>
                  <a:close/>
                </a:path>
                <a:path w="38734" h="1790700">
                  <a:moveTo>
                    <a:pt x="38138" y="1066800"/>
                  </a:moveTo>
                  <a:lnTo>
                    <a:pt x="38" y="1066800"/>
                  </a:lnTo>
                  <a:lnTo>
                    <a:pt x="38" y="1104900"/>
                  </a:lnTo>
                  <a:lnTo>
                    <a:pt x="38138" y="1104900"/>
                  </a:lnTo>
                  <a:lnTo>
                    <a:pt x="38138" y="1066800"/>
                  </a:lnTo>
                  <a:close/>
                </a:path>
                <a:path w="38734" h="1790700">
                  <a:moveTo>
                    <a:pt x="38138" y="990600"/>
                  </a:moveTo>
                  <a:lnTo>
                    <a:pt x="38" y="990600"/>
                  </a:lnTo>
                  <a:lnTo>
                    <a:pt x="38" y="1028700"/>
                  </a:lnTo>
                  <a:lnTo>
                    <a:pt x="38138" y="1028700"/>
                  </a:lnTo>
                  <a:lnTo>
                    <a:pt x="38138" y="990600"/>
                  </a:lnTo>
                  <a:close/>
                </a:path>
                <a:path w="38734" h="1790700">
                  <a:moveTo>
                    <a:pt x="38138" y="914400"/>
                  </a:moveTo>
                  <a:lnTo>
                    <a:pt x="38" y="914400"/>
                  </a:lnTo>
                  <a:lnTo>
                    <a:pt x="38" y="952500"/>
                  </a:lnTo>
                  <a:lnTo>
                    <a:pt x="38138" y="952500"/>
                  </a:lnTo>
                  <a:lnTo>
                    <a:pt x="38138" y="914400"/>
                  </a:lnTo>
                  <a:close/>
                </a:path>
                <a:path w="38734" h="1790700">
                  <a:moveTo>
                    <a:pt x="38150" y="838200"/>
                  </a:moveTo>
                  <a:lnTo>
                    <a:pt x="50" y="838200"/>
                  </a:lnTo>
                  <a:lnTo>
                    <a:pt x="38" y="876300"/>
                  </a:lnTo>
                  <a:lnTo>
                    <a:pt x="38138" y="876300"/>
                  </a:lnTo>
                  <a:lnTo>
                    <a:pt x="38150" y="838200"/>
                  </a:lnTo>
                  <a:close/>
                </a:path>
                <a:path w="38734" h="1790700">
                  <a:moveTo>
                    <a:pt x="38150" y="762000"/>
                  </a:moveTo>
                  <a:lnTo>
                    <a:pt x="50" y="762000"/>
                  </a:lnTo>
                  <a:lnTo>
                    <a:pt x="50" y="800100"/>
                  </a:lnTo>
                  <a:lnTo>
                    <a:pt x="38150" y="800100"/>
                  </a:lnTo>
                  <a:lnTo>
                    <a:pt x="38150" y="762000"/>
                  </a:lnTo>
                  <a:close/>
                </a:path>
                <a:path w="38734" h="1790700">
                  <a:moveTo>
                    <a:pt x="38150" y="685800"/>
                  </a:moveTo>
                  <a:lnTo>
                    <a:pt x="50" y="685800"/>
                  </a:lnTo>
                  <a:lnTo>
                    <a:pt x="50" y="723900"/>
                  </a:lnTo>
                  <a:lnTo>
                    <a:pt x="38150" y="723900"/>
                  </a:lnTo>
                  <a:lnTo>
                    <a:pt x="38150" y="685800"/>
                  </a:lnTo>
                  <a:close/>
                </a:path>
                <a:path w="38734" h="1790700">
                  <a:moveTo>
                    <a:pt x="38150" y="609600"/>
                  </a:moveTo>
                  <a:lnTo>
                    <a:pt x="50" y="609600"/>
                  </a:lnTo>
                  <a:lnTo>
                    <a:pt x="50" y="647700"/>
                  </a:lnTo>
                  <a:lnTo>
                    <a:pt x="38150" y="647700"/>
                  </a:lnTo>
                  <a:lnTo>
                    <a:pt x="38150" y="609600"/>
                  </a:lnTo>
                  <a:close/>
                </a:path>
                <a:path w="38734" h="1790700">
                  <a:moveTo>
                    <a:pt x="38163" y="533400"/>
                  </a:moveTo>
                  <a:lnTo>
                    <a:pt x="63" y="533400"/>
                  </a:lnTo>
                  <a:lnTo>
                    <a:pt x="63" y="571500"/>
                  </a:lnTo>
                  <a:lnTo>
                    <a:pt x="38163" y="571500"/>
                  </a:lnTo>
                  <a:lnTo>
                    <a:pt x="38163" y="533400"/>
                  </a:lnTo>
                  <a:close/>
                </a:path>
                <a:path w="38734" h="1790700">
                  <a:moveTo>
                    <a:pt x="38163" y="457200"/>
                  </a:moveTo>
                  <a:lnTo>
                    <a:pt x="63" y="457200"/>
                  </a:lnTo>
                  <a:lnTo>
                    <a:pt x="63" y="495300"/>
                  </a:lnTo>
                  <a:lnTo>
                    <a:pt x="38163" y="495300"/>
                  </a:lnTo>
                  <a:lnTo>
                    <a:pt x="38163" y="457200"/>
                  </a:lnTo>
                  <a:close/>
                </a:path>
                <a:path w="38734" h="1790700">
                  <a:moveTo>
                    <a:pt x="38163" y="381000"/>
                  </a:moveTo>
                  <a:lnTo>
                    <a:pt x="63" y="381000"/>
                  </a:lnTo>
                  <a:lnTo>
                    <a:pt x="63" y="419100"/>
                  </a:lnTo>
                  <a:lnTo>
                    <a:pt x="38163" y="419100"/>
                  </a:lnTo>
                  <a:lnTo>
                    <a:pt x="38163" y="381000"/>
                  </a:lnTo>
                  <a:close/>
                </a:path>
                <a:path w="38734" h="1790700">
                  <a:moveTo>
                    <a:pt x="38176" y="304800"/>
                  </a:moveTo>
                  <a:lnTo>
                    <a:pt x="76" y="304800"/>
                  </a:lnTo>
                  <a:lnTo>
                    <a:pt x="63" y="342900"/>
                  </a:lnTo>
                  <a:lnTo>
                    <a:pt x="38163" y="342900"/>
                  </a:lnTo>
                  <a:lnTo>
                    <a:pt x="38176" y="304800"/>
                  </a:lnTo>
                  <a:close/>
                </a:path>
                <a:path w="38734" h="1790700">
                  <a:moveTo>
                    <a:pt x="38176" y="228600"/>
                  </a:moveTo>
                  <a:lnTo>
                    <a:pt x="76" y="228600"/>
                  </a:lnTo>
                  <a:lnTo>
                    <a:pt x="76" y="266700"/>
                  </a:lnTo>
                  <a:lnTo>
                    <a:pt x="38176" y="266700"/>
                  </a:lnTo>
                  <a:lnTo>
                    <a:pt x="38176" y="228600"/>
                  </a:lnTo>
                  <a:close/>
                </a:path>
                <a:path w="38734" h="1790700">
                  <a:moveTo>
                    <a:pt x="38176" y="152400"/>
                  </a:moveTo>
                  <a:lnTo>
                    <a:pt x="76" y="152400"/>
                  </a:lnTo>
                  <a:lnTo>
                    <a:pt x="76" y="190500"/>
                  </a:lnTo>
                  <a:lnTo>
                    <a:pt x="38176" y="190500"/>
                  </a:lnTo>
                  <a:lnTo>
                    <a:pt x="38176" y="152400"/>
                  </a:lnTo>
                  <a:close/>
                </a:path>
                <a:path w="38734" h="1790700">
                  <a:moveTo>
                    <a:pt x="38176" y="76200"/>
                  </a:moveTo>
                  <a:lnTo>
                    <a:pt x="76" y="76200"/>
                  </a:lnTo>
                  <a:lnTo>
                    <a:pt x="76" y="114300"/>
                  </a:lnTo>
                  <a:lnTo>
                    <a:pt x="38176" y="114300"/>
                  </a:lnTo>
                  <a:lnTo>
                    <a:pt x="38176" y="76200"/>
                  </a:lnTo>
                  <a:close/>
                </a:path>
                <a:path w="38734" h="1790700">
                  <a:moveTo>
                    <a:pt x="38188" y="0"/>
                  </a:moveTo>
                  <a:lnTo>
                    <a:pt x="88" y="0"/>
                  </a:lnTo>
                  <a:lnTo>
                    <a:pt x="88" y="38100"/>
                  </a:lnTo>
                  <a:lnTo>
                    <a:pt x="38188" y="38100"/>
                  </a:lnTo>
                  <a:lnTo>
                    <a:pt x="38188" y="0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0411" y="4335597"/>
              <a:ext cx="152400" cy="12984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1085545" y="4351111"/>
              <a:ext cx="0" cy="1943100"/>
            </a:xfrm>
            <a:custGeom>
              <a:avLst/>
              <a:gdLst/>
              <a:ahLst/>
              <a:cxnLst/>
              <a:rect l="l" t="t" r="r" b="b"/>
              <a:pathLst>
                <a:path h="1943100">
                  <a:moveTo>
                    <a:pt x="0" y="0"/>
                  </a:moveTo>
                  <a:lnTo>
                    <a:pt x="0" y="1943100"/>
                  </a:lnTo>
                </a:path>
              </a:pathLst>
            </a:custGeom>
            <a:ln w="38100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028395" y="4348015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0" y="76200"/>
                  </a:moveTo>
                  <a:lnTo>
                    <a:pt x="57150" y="0"/>
                  </a:lnTo>
                  <a:lnTo>
                    <a:pt x="114300" y="7620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96190" y="2573386"/>
              <a:ext cx="0" cy="1165225"/>
            </a:xfrm>
            <a:custGeom>
              <a:avLst/>
              <a:gdLst/>
              <a:ahLst/>
              <a:cxnLst/>
              <a:rect l="l" t="t" r="r" b="b"/>
              <a:pathLst>
                <a:path h="1165225">
                  <a:moveTo>
                    <a:pt x="0" y="0"/>
                  </a:moveTo>
                  <a:lnTo>
                    <a:pt x="0" y="1164832"/>
                  </a:lnTo>
                </a:path>
              </a:pathLst>
            </a:custGeom>
            <a:ln w="38146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739019" y="2573387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0" y="76202"/>
                  </a:moveTo>
                  <a:lnTo>
                    <a:pt x="57146" y="0"/>
                  </a:lnTo>
                  <a:lnTo>
                    <a:pt x="114300" y="76197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229581" y="6819263"/>
              <a:ext cx="2476500" cy="0"/>
            </a:xfrm>
            <a:custGeom>
              <a:avLst/>
              <a:gdLst/>
              <a:ahLst/>
              <a:cxnLst/>
              <a:rect l="l" t="t" r="r" b="b"/>
              <a:pathLst>
                <a:path w="2476500">
                  <a:moveTo>
                    <a:pt x="0" y="0"/>
                  </a:moveTo>
                  <a:lnTo>
                    <a:pt x="2476500" y="0"/>
                  </a:lnTo>
                </a:path>
              </a:pathLst>
            </a:custGeom>
            <a:ln w="38106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642568" y="6762116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200" y="57150"/>
                  </a:lnTo>
                  <a:lnTo>
                    <a:pt x="0" y="114299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684581" y="7121529"/>
              <a:ext cx="0" cy="1562100"/>
            </a:xfrm>
            <a:custGeom>
              <a:avLst/>
              <a:gdLst/>
              <a:ahLst/>
              <a:cxnLst/>
              <a:rect l="l" t="t" r="r" b="b"/>
              <a:pathLst>
                <a:path h="1562100">
                  <a:moveTo>
                    <a:pt x="0" y="0"/>
                  </a:moveTo>
                  <a:lnTo>
                    <a:pt x="0" y="1562100"/>
                  </a:lnTo>
                </a:path>
              </a:pathLst>
            </a:custGeom>
            <a:ln w="38100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665531" y="8721729"/>
              <a:ext cx="38100" cy="6985"/>
            </a:xfrm>
            <a:custGeom>
              <a:avLst/>
              <a:gdLst/>
              <a:ahLst/>
              <a:cxnLst/>
              <a:rect l="l" t="t" r="r" b="b"/>
              <a:pathLst>
                <a:path w="38100" h="6984">
                  <a:moveTo>
                    <a:pt x="0" y="6838"/>
                  </a:moveTo>
                  <a:lnTo>
                    <a:pt x="0" y="0"/>
                  </a:lnTo>
                  <a:lnTo>
                    <a:pt x="38100" y="0"/>
                  </a:lnTo>
                  <a:lnTo>
                    <a:pt x="38100" y="6838"/>
                  </a:lnTo>
                  <a:lnTo>
                    <a:pt x="0" y="6838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627431" y="8652368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300" y="0"/>
                  </a:moveTo>
                  <a:lnTo>
                    <a:pt x="57150" y="7620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734782" y="5203595"/>
              <a:ext cx="953135" cy="57150"/>
            </a:xfrm>
            <a:custGeom>
              <a:avLst/>
              <a:gdLst/>
              <a:ahLst/>
              <a:cxnLst/>
              <a:rect l="l" t="t" r="r" b="b"/>
              <a:pathLst>
                <a:path w="953134" h="57150">
                  <a:moveTo>
                    <a:pt x="38849" y="56273"/>
                  </a:moveTo>
                  <a:lnTo>
                    <a:pt x="38087" y="18186"/>
                  </a:lnTo>
                  <a:lnTo>
                    <a:pt x="0" y="18948"/>
                  </a:lnTo>
                  <a:lnTo>
                    <a:pt x="762" y="57035"/>
                  </a:lnTo>
                  <a:lnTo>
                    <a:pt x="38849" y="56273"/>
                  </a:lnTo>
                  <a:close/>
                </a:path>
                <a:path w="953134" h="57150">
                  <a:moveTo>
                    <a:pt x="115036" y="54762"/>
                  </a:moveTo>
                  <a:lnTo>
                    <a:pt x="114274" y="16675"/>
                  </a:lnTo>
                  <a:lnTo>
                    <a:pt x="76187" y="17424"/>
                  </a:lnTo>
                  <a:lnTo>
                    <a:pt x="76936" y="55524"/>
                  </a:lnTo>
                  <a:lnTo>
                    <a:pt x="115036" y="54762"/>
                  </a:lnTo>
                  <a:close/>
                </a:path>
                <a:path w="953134" h="57150">
                  <a:moveTo>
                    <a:pt x="191223" y="53251"/>
                  </a:moveTo>
                  <a:lnTo>
                    <a:pt x="190461" y="15151"/>
                  </a:lnTo>
                  <a:lnTo>
                    <a:pt x="152374" y="15913"/>
                  </a:lnTo>
                  <a:lnTo>
                    <a:pt x="153123" y="54013"/>
                  </a:lnTo>
                  <a:lnTo>
                    <a:pt x="191223" y="53251"/>
                  </a:lnTo>
                  <a:close/>
                </a:path>
                <a:path w="953134" h="57150">
                  <a:moveTo>
                    <a:pt x="267398" y="51739"/>
                  </a:moveTo>
                  <a:lnTo>
                    <a:pt x="266649" y="13639"/>
                  </a:lnTo>
                  <a:lnTo>
                    <a:pt x="228549" y="14401"/>
                  </a:lnTo>
                  <a:lnTo>
                    <a:pt x="229311" y="52489"/>
                  </a:lnTo>
                  <a:lnTo>
                    <a:pt x="267398" y="51739"/>
                  </a:lnTo>
                  <a:close/>
                </a:path>
                <a:path w="953134" h="57150">
                  <a:moveTo>
                    <a:pt x="343585" y="50215"/>
                  </a:moveTo>
                  <a:lnTo>
                    <a:pt x="342836" y="12128"/>
                  </a:lnTo>
                  <a:lnTo>
                    <a:pt x="304736" y="12890"/>
                  </a:lnTo>
                  <a:lnTo>
                    <a:pt x="305498" y="50977"/>
                  </a:lnTo>
                  <a:lnTo>
                    <a:pt x="343585" y="50215"/>
                  </a:lnTo>
                  <a:close/>
                </a:path>
                <a:path w="953134" h="57150">
                  <a:moveTo>
                    <a:pt x="419773" y="48704"/>
                  </a:moveTo>
                  <a:lnTo>
                    <a:pt x="419011" y="10617"/>
                  </a:lnTo>
                  <a:lnTo>
                    <a:pt x="380923" y="11366"/>
                  </a:lnTo>
                  <a:lnTo>
                    <a:pt x="381685" y="49466"/>
                  </a:lnTo>
                  <a:lnTo>
                    <a:pt x="419773" y="48704"/>
                  </a:lnTo>
                  <a:close/>
                </a:path>
                <a:path w="953134" h="57150">
                  <a:moveTo>
                    <a:pt x="495960" y="47193"/>
                  </a:moveTo>
                  <a:lnTo>
                    <a:pt x="495198" y="9093"/>
                  </a:lnTo>
                  <a:lnTo>
                    <a:pt x="457111" y="9855"/>
                  </a:lnTo>
                  <a:lnTo>
                    <a:pt x="457860" y="47942"/>
                  </a:lnTo>
                  <a:lnTo>
                    <a:pt x="495960" y="47193"/>
                  </a:lnTo>
                  <a:close/>
                </a:path>
                <a:path w="953134" h="57150">
                  <a:moveTo>
                    <a:pt x="572147" y="45669"/>
                  </a:moveTo>
                  <a:lnTo>
                    <a:pt x="571385" y="7581"/>
                  </a:lnTo>
                  <a:lnTo>
                    <a:pt x="533298" y="8343"/>
                  </a:lnTo>
                  <a:lnTo>
                    <a:pt x="534047" y="46431"/>
                  </a:lnTo>
                  <a:lnTo>
                    <a:pt x="572147" y="45669"/>
                  </a:lnTo>
                  <a:close/>
                </a:path>
                <a:path w="953134" h="57150">
                  <a:moveTo>
                    <a:pt x="648322" y="44157"/>
                  </a:moveTo>
                  <a:lnTo>
                    <a:pt x="647573" y="6070"/>
                  </a:lnTo>
                  <a:lnTo>
                    <a:pt x="609473" y="6819"/>
                  </a:lnTo>
                  <a:lnTo>
                    <a:pt x="610235" y="44919"/>
                  </a:lnTo>
                  <a:lnTo>
                    <a:pt x="648322" y="44157"/>
                  </a:lnTo>
                  <a:close/>
                </a:path>
                <a:path w="953134" h="57150">
                  <a:moveTo>
                    <a:pt x="724509" y="42646"/>
                  </a:moveTo>
                  <a:lnTo>
                    <a:pt x="723760" y="4546"/>
                  </a:lnTo>
                  <a:lnTo>
                    <a:pt x="685660" y="5308"/>
                  </a:lnTo>
                  <a:lnTo>
                    <a:pt x="686422" y="43395"/>
                  </a:lnTo>
                  <a:lnTo>
                    <a:pt x="724509" y="42646"/>
                  </a:lnTo>
                  <a:close/>
                </a:path>
                <a:path w="953134" h="57150">
                  <a:moveTo>
                    <a:pt x="800696" y="41122"/>
                  </a:moveTo>
                  <a:lnTo>
                    <a:pt x="799934" y="3035"/>
                  </a:lnTo>
                  <a:lnTo>
                    <a:pt x="761847" y="3797"/>
                  </a:lnTo>
                  <a:lnTo>
                    <a:pt x="762609" y="41884"/>
                  </a:lnTo>
                  <a:lnTo>
                    <a:pt x="800696" y="41122"/>
                  </a:lnTo>
                  <a:close/>
                </a:path>
                <a:path w="953134" h="57150">
                  <a:moveTo>
                    <a:pt x="876884" y="39611"/>
                  </a:moveTo>
                  <a:lnTo>
                    <a:pt x="876122" y="1524"/>
                  </a:lnTo>
                  <a:lnTo>
                    <a:pt x="838034" y="2273"/>
                  </a:lnTo>
                  <a:lnTo>
                    <a:pt x="838784" y="40373"/>
                  </a:lnTo>
                  <a:lnTo>
                    <a:pt x="876884" y="39611"/>
                  </a:lnTo>
                  <a:close/>
                </a:path>
                <a:path w="953134" h="57150">
                  <a:moveTo>
                    <a:pt x="953071" y="38100"/>
                  </a:moveTo>
                  <a:lnTo>
                    <a:pt x="952309" y="0"/>
                  </a:lnTo>
                  <a:lnTo>
                    <a:pt x="914222" y="762"/>
                  </a:lnTo>
                  <a:lnTo>
                    <a:pt x="914971" y="38862"/>
                  </a:lnTo>
                  <a:lnTo>
                    <a:pt x="953071" y="38100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754203" y="5265998"/>
              <a:ext cx="0" cy="1028700"/>
            </a:xfrm>
            <a:custGeom>
              <a:avLst/>
              <a:gdLst/>
              <a:ahLst/>
              <a:cxnLst/>
              <a:rect l="l" t="t" r="r" b="b"/>
              <a:pathLst>
                <a:path h="1028700">
                  <a:moveTo>
                    <a:pt x="0" y="0"/>
                  </a:moveTo>
                  <a:lnTo>
                    <a:pt x="0" y="1028700"/>
                  </a:lnTo>
                </a:path>
              </a:pathLst>
            </a:custGeom>
            <a:ln w="38100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735151" y="5222519"/>
              <a:ext cx="1925955" cy="38735"/>
            </a:xfrm>
            <a:custGeom>
              <a:avLst/>
              <a:gdLst/>
              <a:ahLst/>
              <a:cxnLst/>
              <a:rect l="l" t="t" r="r" b="b"/>
              <a:pathLst>
                <a:path w="1925954" h="38735">
                  <a:moveTo>
                    <a:pt x="38100" y="0"/>
                  </a:moveTo>
                  <a:lnTo>
                    <a:pt x="0" y="0"/>
                  </a:lnTo>
                  <a:lnTo>
                    <a:pt x="0" y="5384"/>
                  </a:lnTo>
                  <a:lnTo>
                    <a:pt x="38100" y="5384"/>
                  </a:lnTo>
                  <a:lnTo>
                    <a:pt x="38100" y="0"/>
                  </a:lnTo>
                  <a:close/>
                </a:path>
                <a:path w="1925954" h="38735">
                  <a:moveTo>
                    <a:pt x="1925637" y="25"/>
                  </a:moveTo>
                  <a:lnTo>
                    <a:pt x="1887537" y="25"/>
                  </a:lnTo>
                  <a:lnTo>
                    <a:pt x="1887537" y="38125"/>
                  </a:lnTo>
                  <a:lnTo>
                    <a:pt x="1925637" y="38125"/>
                  </a:lnTo>
                  <a:lnTo>
                    <a:pt x="1925637" y="25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698888" y="5241584"/>
              <a:ext cx="825500" cy="1052830"/>
            </a:xfrm>
            <a:custGeom>
              <a:avLst/>
              <a:gdLst/>
              <a:ahLst/>
              <a:cxnLst/>
              <a:rect l="l" t="t" r="r" b="b"/>
              <a:pathLst>
                <a:path w="825500" h="1052829">
                  <a:moveTo>
                    <a:pt x="0" y="0"/>
                  </a:moveTo>
                  <a:lnTo>
                    <a:pt x="800100" y="0"/>
                  </a:lnTo>
                </a:path>
                <a:path w="825500" h="1052829">
                  <a:moveTo>
                    <a:pt x="825063" y="23957"/>
                  </a:moveTo>
                  <a:lnTo>
                    <a:pt x="825063" y="1052657"/>
                  </a:lnTo>
                </a:path>
              </a:pathLst>
            </a:custGeom>
            <a:ln w="38100">
              <a:solidFill>
                <a:srgbClr val="5CC6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504901" y="5222050"/>
              <a:ext cx="38100" cy="5715"/>
            </a:xfrm>
            <a:custGeom>
              <a:avLst/>
              <a:gdLst/>
              <a:ahLst/>
              <a:cxnLst/>
              <a:rect l="l" t="t" r="r" b="b"/>
              <a:pathLst>
                <a:path w="38100" h="5714">
                  <a:moveTo>
                    <a:pt x="38100" y="0"/>
                  </a:moveTo>
                  <a:lnTo>
                    <a:pt x="38100" y="5391"/>
                  </a:lnTo>
                  <a:lnTo>
                    <a:pt x="0" y="5391"/>
                  </a:lnTo>
                  <a:lnTo>
                    <a:pt x="0" y="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614516" y="6578100"/>
            <a:ext cx="1162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307B46"/>
                </a:solidFill>
                <a:latin typeface="Verdana"/>
                <a:cs typeface="Verdana"/>
              </a:rPr>
              <a:t>[Internal_code]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57323" y="6594590"/>
            <a:ext cx="1097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45" dirty="0">
                <a:solidFill>
                  <a:srgbClr val="307B46"/>
                </a:solidFill>
                <a:latin typeface="Verdana"/>
                <a:cs typeface="Verdana"/>
              </a:rPr>
              <a:t>[Customer_ID]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766041" y="7803678"/>
            <a:ext cx="83375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615" marR="5080" indent="-82550">
              <a:lnSpc>
                <a:spcPct val="114599"/>
              </a:lnSpc>
              <a:spcBef>
                <a:spcPts val="100"/>
              </a:spcBef>
            </a:pPr>
            <a:r>
              <a:rPr sz="1200" b="1" spc="-120" dirty="0">
                <a:solidFill>
                  <a:srgbClr val="307B46"/>
                </a:solidFill>
                <a:latin typeface="Verdana"/>
                <a:cs typeface="Verdana"/>
              </a:rPr>
              <a:t>[Business_ </a:t>
            </a:r>
            <a:r>
              <a:rPr sz="1200" b="1" spc="-85" dirty="0">
                <a:solidFill>
                  <a:srgbClr val="307B46"/>
                </a:solidFill>
                <a:latin typeface="Verdana"/>
                <a:cs typeface="Verdana"/>
              </a:rPr>
              <a:t>Field_ID]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5785205" y="7916172"/>
            <a:ext cx="715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60" dirty="0">
                <a:solidFill>
                  <a:srgbClr val="307B46"/>
                </a:solidFill>
                <a:latin typeface="Verdana"/>
                <a:cs typeface="Verdana"/>
              </a:rPr>
              <a:t>[Staff_ID]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76244" y="5242314"/>
            <a:ext cx="1162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307B46"/>
                </a:solidFill>
                <a:latin typeface="Verdana"/>
                <a:cs typeface="Verdana"/>
              </a:rPr>
              <a:t>[Internal_code]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3049191" y="6604130"/>
            <a:ext cx="821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60" dirty="0">
                <a:solidFill>
                  <a:srgbClr val="307B46"/>
                </a:solidFill>
                <a:latin typeface="Verdana"/>
                <a:cs typeface="Verdana"/>
              </a:rPr>
              <a:t>[Payee_ID]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310639" y="8709721"/>
            <a:ext cx="1894205" cy="604520"/>
          </a:xfrm>
          <a:prstGeom prst="rect">
            <a:avLst/>
          </a:prstGeom>
          <a:solidFill>
            <a:srgbClr val="8BCDAF"/>
          </a:solidFill>
        </p:spPr>
        <p:txBody>
          <a:bodyPr vert="horz" wrap="square" lIns="0" tIns="178435" rIns="0" bIns="0" rtlCol="0">
            <a:spAutoFit/>
          </a:bodyPr>
          <a:lstStyle/>
          <a:p>
            <a:pPr marL="491490">
              <a:lnSpc>
                <a:spcPct val="100000"/>
              </a:lnSpc>
              <a:spcBef>
                <a:spcPts val="1405"/>
              </a:spcBef>
            </a:pPr>
            <a:r>
              <a:rPr sz="1500" b="1" spc="-35" dirty="0">
                <a:solidFill>
                  <a:srgbClr val="416B63"/>
                </a:solidFill>
                <a:latin typeface="Verdana"/>
                <a:cs typeface="Verdana"/>
              </a:rPr>
              <a:t>RFM_final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180620" y="7343759"/>
            <a:ext cx="152400" cy="1366520"/>
            <a:chOff x="7180620" y="7343759"/>
            <a:chExt cx="152400" cy="1366520"/>
          </a:xfrm>
        </p:grpSpPr>
        <p:sp>
          <p:nvSpPr>
            <p:cNvPr id="57" name="object 57"/>
            <p:cNvSpPr/>
            <p:nvPr/>
          </p:nvSpPr>
          <p:spPr>
            <a:xfrm>
              <a:off x="7229119" y="7343761"/>
              <a:ext cx="46355" cy="1181735"/>
            </a:xfrm>
            <a:custGeom>
              <a:avLst/>
              <a:gdLst/>
              <a:ahLst/>
              <a:cxnLst/>
              <a:rect l="l" t="t" r="r" b="b"/>
              <a:pathLst>
                <a:path w="46354" h="1181734">
                  <a:moveTo>
                    <a:pt x="38354" y="38100"/>
                  </a:moveTo>
                  <a:lnTo>
                    <a:pt x="38100" y="0"/>
                  </a:lnTo>
                  <a:lnTo>
                    <a:pt x="0" y="266"/>
                  </a:lnTo>
                  <a:lnTo>
                    <a:pt x="254" y="38366"/>
                  </a:lnTo>
                  <a:lnTo>
                    <a:pt x="38354" y="38100"/>
                  </a:lnTo>
                  <a:close/>
                </a:path>
                <a:path w="46354" h="1181734">
                  <a:moveTo>
                    <a:pt x="38874" y="114300"/>
                  </a:moveTo>
                  <a:lnTo>
                    <a:pt x="38620" y="76200"/>
                  </a:lnTo>
                  <a:lnTo>
                    <a:pt x="520" y="76466"/>
                  </a:lnTo>
                  <a:lnTo>
                    <a:pt x="774" y="114566"/>
                  </a:lnTo>
                  <a:lnTo>
                    <a:pt x="38874" y="114300"/>
                  </a:lnTo>
                  <a:close/>
                </a:path>
                <a:path w="46354" h="1181734">
                  <a:moveTo>
                    <a:pt x="39395" y="190500"/>
                  </a:moveTo>
                  <a:lnTo>
                    <a:pt x="39141" y="152400"/>
                  </a:lnTo>
                  <a:lnTo>
                    <a:pt x="1041" y="152654"/>
                  </a:lnTo>
                  <a:lnTo>
                    <a:pt x="1295" y="190754"/>
                  </a:lnTo>
                  <a:lnTo>
                    <a:pt x="39395" y="190500"/>
                  </a:lnTo>
                  <a:close/>
                </a:path>
                <a:path w="46354" h="1181734">
                  <a:moveTo>
                    <a:pt x="39916" y="266700"/>
                  </a:moveTo>
                  <a:lnTo>
                    <a:pt x="39649" y="228600"/>
                  </a:lnTo>
                  <a:lnTo>
                    <a:pt x="1549" y="228854"/>
                  </a:lnTo>
                  <a:lnTo>
                    <a:pt x="1816" y="266954"/>
                  </a:lnTo>
                  <a:lnTo>
                    <a:pt x="39916" y="266700"/>
                  </a:lnTo>
                  <a:close/>
                </a:path>
                <a:path w="46354" h="1181734">
                  <a:moveTo>
                    <a:pt x="40436" y="342900"/>
                  </a:moveTo>
                  <a:lnTo>
                    <a:pt x="40170" y="304800"/>
                  </a:lnTo>
                  <a:lnTo>
                    <a:pt x="2070" y="305054"/>
                  </a:lnTo>
                  <a:lnTo>
                    <a:pt x="2336" y="343154"/>
                  </a:lnTo>
                  <a:lnTo>
                    <a:pt x="40436" y="342900"/>
                  </a:lnTo>
                  <a:close/>
                </a:path>
                <a:path w="46354" h="1181734">
                  <a:moveTo>
                    <a:pt x="40944" y="419100"/>
                  </a:moveTo>
                  <a:lnTo>
                    <a:pt x="40690" y="381000"/>
                  </a:lnTo>
                  <a:lnTo>
                    <a:pt x="2590" y="381254"/>
                  </a:lnTo>
                  <a:lnTo>
                    <a:pt x="2844" y="419354"/>
                  </a:lnTo>
                  <a:lnTo>
                    <a:pt x="40944" y="419100"/>
                  </a:lnTo>
                  <a:close/>
                </a:path>
                <a:path w="46354" h="1181734">
                  <a:moveTo>
                    <a:pt x="41465" y="495287"/>
                  </a:moveTo>
                  <a:lnTo>
                    <a:pt x="41211" y="457187"/>
                  </a:lnTo>
                  <a:lnTo>
                    <a:pt x="3111" y="457454"/>
                  </a:lnTo>
                  <a:lnTo>
                    <a:pt x="3365" y="495554"/>
                  </a:lnTo>
                  <a:lnTo>
                    <a:pt x="41465" y="495287"/>
                  </a:lnTo>
                  <a:close/>
                </a:path>
                <a:path w="46354" h="1181734">
                  <a:moveTo>
                    <a:pt x="41986" y="571487"/>
                  </a:moveTo>
                  <a:lnTo>
                    <a:pt x="41732" y="533387"/>
                  </a:lnTo>
                  <a:lnTo>
                    <a:pt x="3632" y="533654"/>
                  </a:lnTo>
                  <a:lnTo>
                    <a:pt x="3886" y="571754"/>
                  </a:lnTo>
                  <a:lnTo>
                    <a:pt x="41986" y="571487"/>
                  </a:lnTo>
                  <a:close/>
                </a:path>
                <a:path w="46354" h="1181734">
                  <a:moveTo>
                    <a:pt x="42506" y="647687"/>
                  </a:moveTo>
                  <a:lnTo>
                    <a:pt x="42240" y="609587"/>
                  </a:lnTo>
                  <a:lnTo>
                    <a:pt x="4152" y="609854"/>
                  </a:lnTo>
                  <a:lnTo>
                    <a:pt x="4406" y="647954"/>
                  </a:lnTo>
                  <a:lnTo>
                    <a:pt x="42506" y="647687"/>
                  </a:lnTo>
                  <a:close/>
                </a:path>
                <a:path w="46354" h="1181734">
                  <a:moveTo>
                    <a:pt x="43027" y="723887"/>
                  </a:moveTo>
                  <a:lnTo>
                    <a:pt x="42760" y="685787"/>
                  </a:lnTo>
                  <a:lnTo>
                    <a:pt x="4660" y="686054"/>
                  </a:lnTo>
                  <a:lnTo>
                    <a:pt x="4927" y="724141"/>
                  </a:lnTo>
                  <a:lnTo>
                    <a:pt x="43027" y="723887"/>
                  </a:lnTo>
                  <a:close/>
                </a:path>
                <a:path w="46354" h="1181734">
                  <a:moveTo>
                    <a:pt x="43548" y="800087"/>
                  </a:moveTo>
                  <a:lnTo>
                    <a:pt x="43281" y="761987"/>
                  </a:lnTo>
                  <a:lnTo>
                    <a:pt x="5181" y="762241"/>
                  </a:lnTo>
                  <a:lnTo>
                    <a:pt x="5448" y="800341"/>
                  </a:lnTo>
                  <a:lnTo>
                    <a:pt x="43548" y="800087"/>
                  </a:lnTo>
                  <a:close/>
                </a:path>
                <a:path w="46354" h="1181734">
                  <a:moveTo>
                    <a:pt x="44056" y="876287"/>
                  </a:moveTo>
                  <a:lnTo>
                    <a:pt x="43802" y="838187"/>
                  </a:lnTo>
                  <a:lnTo>
                    <a:pt x="5702" y="838441"/>
                  </a:lnTo>
                  <a:lnTo>
                    <a:pt x="5956" y="876541"/>
                  </a:lnTo>
                  <a:lnTo>
                    <a:pt x="44056" y="876287"/>
                  </a:lnTo>
                  <a:close/>
                </a:path>
                <a:path w="46354" h="1181734">
                  <a:moveTo>
                    <a:pt x="44577" y="952487"/>
                  </a:moveTo>
                  <a:lnTo>
                    <a:pt x="44323" y="914387"/>
                  </a:lnTo>
                  <a:lnTo>
                    <a:pt x="6223" y="914641"/>
                  </a:lnTo>
                  <a:lnTo>
                    <a:pt x="6477" y="952741"/>
                  </a:lnTo>
                  <a:lnTo>
                    <a:pt x="44577" y="952487"/>
                  </a:lnTo>
                  <a:close/>
                </a:path>
                <a:path w="46354" h="1181734">
                  <a:moveTo>
                    <a:pt x="45097" y="1028674"/>
                  </a:moveTo>
                  <a:lnTo>
                    <a:pt x="44843" y="990587"/>
                  </a:lnTo>
                  <a:lnTo>
                    <a:pt x="6743" y="990841"/>
                  </a:lnTo>
                  <a:lnTo>
                    <a:pt x="6997" y="1028941"/>
                  </a:lnTo>
                  <a:lnTo>
                    <a:pt x="45097" y="1028674"/>
                  </a:lnTo>
                  <a:close/>
                </a:path>
                <a:path w="46354" h="1181734">
                  <a:moveTo>
                    <a:pt x="45618" y="1104874"/>
                  </a:moveTo>
                  <a:lnTo>
                    <a:pt x="45351" y="1066774"/>
                  </a:lnTo>
                  <a:lnTo>
                    <a:pt x="7251" y="1067041"/>
                  </a:lnTo>
                  <a:lnTo>
                    <a:pt x="7518" y="1105141"/>
                  </a:lnTo>
                  <a:lnTo>
                    <a:pt x="45618" y="1104874"/>
                  </a:lnTo>
                  <a:close/>
                </a:path>
                <a:path w="46354" h="1181734">
                  <a:moveTo>
                    <a:pt x="46139" y="1181074"/>
                  </a:moveTo>
                  <a:lnTo>
                    <a:pt x="45872" y="1142974"/>
                  </a:lnTo>
                  <a:lnTo>
                    <a:pt x="7772" y="1143241"/>
                  </a:lnTo>
                  <a:lnTo>
                    <a:pt x="8039" y="1181341"/>
                  </a:lnTo>
                  <a:lnTo>
                    <a:pt x="46139" y="1181074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80620" y="8562932"/>
              <a:ext cx="152397" cy="14684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7329946" y="7935405"/>
            <a:ext cx="1097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45" dirty="0">
                <a:solidFill>
                  <a:srgbClr val="307B46"/>
                </a:solidFill>
                <a:latin typeface="Verdana"/>
                <a:cs typeface="Verdana"/>
              </a:rPr>
              <a:t>[Customer_ID]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681438" y="3719960"/>
            <a:ext cx="9848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45" dirty="0">
                <a:solidFill>
                  <a:srgbClr val="307B46"/>
                </a:solidFill>
                <a:latin typeface="Verdana"/>
                <a:cs typeface="Verdana"/>
              </a:rPr>
              <a:t>[Supplier_ID]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802652" y="2942475"/>
            <a:ext cx="77978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5080" indent="-64135">
              <a:lnSpc>
                <a:spcPct val="114599"/>
              </a:lnSpc>
              <a:spcBef>
                <a:spcPts val="100"/>
              </a:spcBef>
            </a:pPr>
            <a:r>
              <a:rPr sz="1200" b="1" spc="-125" dirty="0">
                <a:solidFill>
                  <a:srgbClr val="307B46"/>
                </a:solidFill>
                <a:latin typeface="Verdana"/>
                <a:cs typeface="Verdana"/>
              </a:rPr>
              <a:t>[Supplier_ </a:t>
            </a:r>
            <a:r>
              <a:rPr sz="1200" b="1" spc="-120" dirty="0">
                <a:solidFill>
                  <a:srgbClr val="307B46"/>
                </a:solidFill>
                <a:latin typeface="Verdana"/>
                <a:cs typeface="Verdana"/>
              </a:rPr>
              <a:t>Area_ID]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1124534" y="5223538"/>
            <a:ext cx="1126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10" dirty="0">
                <a:solidFill>
                  <a:srgbClr val="307B46"/>
                </a:solidFill>
                <a:latin typeface="Verdana"/>
                <a:cs typeface="Verdana"/>
              </a:rPr>
              <a:t>[Record_Type]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209"/>
              <a:ext cx="1885315" cy="20192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69729" y="75504"/>
            <a:ext cx="3902075" cy="800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50" u="heavy" spc="455" dirty="0">
                <a:uFill>
                  <a:solidFill>
                    <a:srgbClr val="FFFFFF"/>
                  </a:solidFill>
                </a:uFill>
              </a:rPr>
              <a:t>PHÂN</a:t>
            </a:r>
            <a:r>
              <a:rPr sz="5050" u="none" spc="-440" dirty="0"/>
              <a:t> </a:t>
            </a:r>
            <a:r>
              <a:rPr sz="5050" u="heavy" spc="-869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5050" u="heavy" spc="425" dirty="0">
                <a:uFill>
                  <a:solidFill>
                    <a:srgbClr val="FFFFFF"/>
                  </a:solidFill>
                </a:uFill>
              </a:rPr>
              <a:t>TÍCH</a:t>
            </a:r>
            <a:endParaRPr sz="5050"/>
          </a:p>
        </p:txBody>
      </p:sp>
      <p:grpSp>
        <p:nvGrpSpPr>
          <p:cNvPr id="6" name="object 6"/>
          <p:cNvGrpSpPr/>
          <p:nvPr/>
        </p:nvGrpSpPr>
        <p:grpSpPr>
          <a:xfrm>
            <a:off x="7154" y="867147"/>
            <a:ext cx="18244185" cy="9420225"/>
            <a:chOff x="7154" y="867147"/>
            <a:chExt cx="18244185" cy="9420225"/>
          </a:xfrm>
        </p:grpSpPr>
        <p:sp>
          <p:nvSpPr>
            <p:cNvPr id="7" name="object 7"/>
            <p:cNvSpPr/>
            <p:nvPr/>
          </p:nvSpPr>
          <p:spPr>
            <a:xfrm>
              <a:off x="16482696" y="8731897"/>
              <a:ext cx="1768475" cy="1555115"/>
            </a:xfrm>
            <a:custGeom>
              <a:avLst/>
              <a:gdLst/>
              <a:ahLst/>
              <a:cxnLst/>
              <a:rect l="l" t="t" r="r" b="b"/>
              <a:pathLst>
                <a:path w="1768475" h="1555115">
                  <a:moveTo>
                    <a:pt x="70281" y="1540789"/>
                  </a:moveTo>
                  <a:lnTo>
                    <a:pt x="50901" y="1507845"/>
                  </a:lnTo>
                  <a:lnTo>
                    <a:pt x="37909" y="1504289"/>
                  </a:lnTo>
                  <a:lnTo>
                    <a:pt x="33375" y="1504530"/>
                  </a:lnTo>
                  <a:lnTo>
                    <a:pt x="28930" y="1504416"/>
                  </a:lnTo>
                  <a:lnTo>
                    <a:pt x="0" y="1533321"/>
                  </a:lnTo>
                  <a:lnTo>
                    <a:pt x="127" y="1537766"/>
                  </a:lnTo>
                  <a:lnTo>
                    <a:pt x="520" y="1542313"/>
                  </a:lnTo>
                  <a:lnTo>
                    <a:pt x="1765" y="1546618"/>
                  </a:lnTo>
                  <a:lnTo>
                    <a:pt x="5943" y="1554746"/>
                  </a:lnTo>
                  <a:lnTo>
                    <a:pt x="6235" y="1555102"/>
                  </a:lnTo>
                  <a:lnTo>
                    <a:pt x="65125" y="1555102"/>
                  </a:lnTo>
                  <a:lnTo>
                    <a:pt x="66306" y="1553286"/>
                  </a:lnTo>
                  <a:lnTo>
                    <a:pt x="69545" y="1545056"/>
                  </a:lnTo>
                  <a:lnTo>
                    <a:pt x="70281" y="1540789"/>
                  </a:lnTo>
                  <a:close/>
                </a:path>
                <a:path w="1768475" h="1555115">
                  <a:moveTo>
                    <a:pt x="576097" y="818756"/>
                  </a:moveTo>
                  <a:lnTo>
                    <a:pt x="548589" y="782815"/>
                  </a:lnTo>
                  <a:lnTo>
                    <a:pt x="544220" y="782154"/>
                  </a:lnTo>
                  <a:lnTo>
                    <a:pt x="539711" y="782320"/>
                  </a:lnTo>
                  <a:lnTo>
                    <a:pt x="539013" y="782320"/>
                  </a:lnTo>
                  <a:lnTo>
                    <a:pt x="506399" y="806831"/>
                  </a:lnTo>
                  <a:lnTo>
                    <a:pt x="505637" y="811110"/>
                  </a:lnTo>
                  <a:lnTo>
                    <a:pt x="505764" y="815555"/>
                  </a:lnTo>
                  <a:lnTo>
                    <a:pt x="533857" y="847102"/>
                  </a:lnTo>
                  <a:lnTo>
                    <a:pt x="538302" y="847686"/>
                  </a:lnTo>
                  <a:lnTo>
                    <a:pt x="542861" y="847394"/>
                  </a:lnTo>
                  <a:lnTo>
                    <a:pt x="547293" y="847534"/>
                  </a:lnTo>
                  <a:lnTo>
                    <a:pt x="575348" y="823036"/>
                  </a:lnTo>
                  <a:lnTo>
                    <a:pt x="576097" y="818756"/>
                  </a:lnTo>
                  <a:close/>
                </a:path>
                <a:path w="1768475" h="1555115">
                  <a:moveTo>
                    <a:pt x="978725" y="1281557"/>
                  </a:moveTo>
                  <a:lnTo>
                    <a:pt x="959383" y="1248054"/>
                  </a:lnTo>
                  <a:lnTo>
                    <a:pt x="948334" y="1244790"/>
                  </a:lnTo>
                  <a:lnTo>
                    <a:pt x="946175" y="1244498"/>
                  </a:lnTo>
                  <a:lnTo>
                    <a:pt x="941565" y="1244790"/>
                  </a:lnTo>
                  <a:lnTo>
                    <a:pt x="937133" y="1244688"/>
                  </a:lnTo>
                  <a:lnTo>
                    <a:pt x="932865" y="1245476"/>
                  </a:lnTo>
                  <a:lnTo>
                    <a:pt x="908367" y="1273594"/>
                  </a:lnTo>
                  <a:lnTo>
                    <a:pt x="908494" y="1278026"/>
                  </a:lnTo>
                  <a:lnTo>
                    <a:pt x="936307" y="1309484"/>
                  </a:lnTo>
                  <a:lnTo>
                    <a:pt x="940714" y="1310106"/>
                  </a:lnTo>
                  <a:lnTo>
                    <a:pt x="945248" y="1309852"/>
                  </a:lnTo>
                  <a:lnTo>
                    <a:pt x="949655" y="1310005"/>
                  </a:lnTo>
                  <a:lnTo>
                    <a:pt x="950493" y="1309852"/>
                  </a:lnTo>
                  <a:lnTo>
                    <a:pt x="953922" y="1309268"/>
                  </a:lnTo>
                  <a:lnTo>
                    <a:pt x="962152" y="1306068"/>
                  </a:lnTo>
                  <a:lnTo>
                    <a:pt x="965796" y="1303718"/>
                  </a:lnTo>
                  <a:lnTo>
                    <a:pt x="972108" y="1297546"/>
                  </a:lnTo>
                  <a:lnTo>
                    <a:pt x="974521" y="1293964"/>
                  </a:lnTo>
                  <a:lnTo>
                    <a:pt x="977900" y="1285811"/>
                  </a:lnTo>
                  <a:lnTo>
                    <a:pt x="978725" y="1281557"/>
                  </a:lnTo>
                  <a:close/>
                </a:path>
                <a:path w="1768475" h="1555115">
                  <a:moveTo>
                    <a:pt x="1198092" y="753706"/>
                  </a:moveTo>
                  <a:lnTo>
                    <a:pt x="1178547" y="720610"/>
                  </a:lnTo>
                  <a:lnTo>
                    <a:pt x="1167676" y="717435"/>
                  </a:lnTo>
                  <a:lnTo>
                    <a:pt x="1165428" y="717143"/>
                  </a:lnTo>
                  <a:lnTo>
                    <a:pt x="1160868" y="717435"/>
                  </a:lnTo>
                  <a:lnTo>
                    <a:pt x="1156436" y="717308"/>
                  </a:lnTo>
                  <a:lnTo>
                    <a:pt x="1152156" y="718070"/>
                  </a:lnTo>
                  <a:lnTo>
                    <a:pt x="1127645" y="746226"/>
                  </a:lnTo>
                  <a:lnTo>
                    <a:pt x="1127798" y="750658"/>
                  </a:lnTo>
                  <a:lnTo>
                    <a:pt x="1155750" y="782167"/>
                  </a:lnTo>
                  <a:lnTo>
                    <a:pt x="1160170" y="782764"/>
                  </a:lnTo>
                  <a:lnTo>
                    <a:pt x="1164717" y="782497"/>
                  </a:lnTo>
                  <a:lnTo>
                    <a:pt x="1169162" y="782624"/>
                  </a:lnTo>
                  <a:lnTo>
                    <a:pt x="1169860" y="782497"/>
                  </a:lnTo>
                  <a:lnTo>
                    <a:pt x="1173454" y="781862"/>
                  </a:lnTo>
                  <a:lnTo>
                    <a:pt x="1181722" y="778573"/>
                  </a:lnTo>
                  <a:lnTo>
                    <a:pt x="1185354" y="776173"/>
                  </a:lnTo>
                  <a:lnTo>
                    <a:pt x="1191653" y="769886"/>
                  </a:lnTo>
                  <a:lnTo>
                    <a:pt x="1194041" y="766254"/>
                  </a:lnTo>
                  <a:lnTo>
                    <a:pt x="1197330" y="757999"/>
                  </a:lnTo>
                  <a:lnTo>
                    <a:pt x="1198092" y="753706"/>
                  </a:lnTo>
                  <a:close/>
                </a:path>
                <a:path w="1768475" h="1555115">
                  <a:moveTo>
                    <a:pt x="1266012" y="36563"/>
                  </a:moveTo>
                  <a:lnTo>
                    <a:pt x="1246454" y="3479"/>
                  </a:lnTo>
                  <a:lnTo>
                    <a:pt x="1233335" y="0"/>
                  </a:lnTo>
                  <a:lnTo>
                    <a:pt x="1228775" y="292"/>
                  </a:lnTo>
                  <a:lnTo>
                    <a:pt x="1224330" y="139"/>
                  </a:lnTo>
                  <a:lnTo>
                    <a:pt x="1195527" y="29083"/>
                  </a:lnTo>
                  <a:lnTo>
                    <a:pt x="1195705" y="33528"/>
                  </a:lnTo>
                  <a:lnTo>
                    <a:pt x="1223657" y="65036"/>
                  </a:lnTo>
                  <a:lnTo>
                    <a:pt x="1228090" y="65620"/>
                  </a:lnTo>
                  <a:lnTo>
                    <a:pt x="1232636" y="65354"/>
                  </a:lnTo>
                  <a:lnTo>
                    <a:pt x="1237081" y="65481"/>
                  </a:lnTo>
                  <a:lnTo>
                    <a:pt x="1237767" y="65354"/>
                  </a:lnTo>
                  <a:lnTo>
                    <a:pt x="1241361" y="64719"/>
                  </a:lnTo>
                  <a:lnTo>
                    <a:pt x="1249629" y="61429"/>
                  </a:lnTo>
                  <a:lnTo>
                    <a:pt x="1253274" y="59042"/>
                  </a:lnTo>
                  <a:lnTo>
                    <a:pt x="1259560" y="52755"/>
                  </a:lnTo>
                  <a:lnTo>
                    <a:pt x="1261948" y="49110"/>
                  </a:lnTo>
                  <a:lnTo>
                    <a:pt x="1265250" y="40855"/>
                  </a:lnTo>
                  <a:lnTo>
                    <a:pt x="1266012" y="36563"/>
                  </a:lnTo>
                  <a:close/>
                </a:path>
                <a:path w="1768475" h="1555115">
                  <a:moveTo>
                    <a:pt x="1367345" y="1084973"/>
                  </a:moveTo>
                  <a:lnTo>
                    <a:pt x="1347939" y="1051814"/>
                  </a:lnTo>
                  <a:lnTo>
                    <a:pt x="1336827" y="1048537"/>
                  </a:lnTo>
                  <a:lnTo>
                    <a:pt x="1334846" y="1048270"/>
                  </a:lnTo>
                  <a:lnTo>
                    <a:pt x="1330286" y="1048537"/>
                  </a:lnTo>
                  <a:lnTo>
                    <a:pt x="1325841" y="1048410"/>
                  </a:lnTo>
                  <a:lnTo>
                    <a:pt x="1321562" y="1049185"/>
                  </a:lnTo>
                  <a:lnTo>
                    <a:pt x="1296911" y="1077328"/>
                  </a:lnTo>
                  <a:lnTo>
                    <a:pt x="1297038" y="1081773"/>
                  </a:lnTo>
                  <a:lnTo>
                    <a:pt x="1325143" y="1113320"/>
                  </a:lnTo>
                  <a:lnTo>
                    <a:pt x="1329588" y="1113891"/>
                  </a:lnTo>
                  <a:lnTo>
                    <a:pt x="1334147" y="1113599"/>
                  </a:lnTo>
                  <a:lnTo>
                    <a:pt x="1338567" y="1113726"/>
                  </a:lnTo>
                  <a:lnTo>
                    <a:pt x="1339253" y="1113599"/>
                  </a:lnTo>
                  <a:lnTo>
                    <a:pt x="1342834" y="1112977"/>
                  </a:lnTo>
                  <a:lnTo>
                    <a:pt x="1351051" y="1109700"/>
                  </a:lnTo>
                  <a:lnTo>
                    <a:pt x="1354670" y="1107313"/>
                  </a:lnTo>
                  <a:lnTo>
                    <a:pt x="1360932" y="1101064"/>
                  </a:lnTo>
                  <a:lnTo>
                    <a:pt x="1363319" y="1097445"/>
                  </a:lnTo>
                  <a:lnTo>
                    <a:pt x="1366583" y="1089228"/>
                  </a:lnTo>
                  <a:lnTo>
                    <a:pt x="1367345" y="1084973"/>
                  </a:lnTo>
                  <a:close/>
                </a:path>
                <a:path w="1768475" h="1555115">
                  <a:moveTo>
                    <a:pt x="1768144" y="1547266"/>
                  </a:moveTo>
                  <a:lnTo>
                    <a:pt x="1748891" y="1514373"/>
                  </a:lnTo>
                  <a:lnTo>
                    <a:pt x="1737499" y="1511007"/>
                  </a:lnTo>
                  <a:lnTo>
                    <a:pt x="1735963" y="1510779"/>
                  </a:lnTo>
                  <a:lnTo>
                    <a:pt x="1731441" y="1511007"/>
                  </a:lnTo>
                  <a:lnTo>
                    <a:pt x="1726971" y="1510830"/>
                  </a:lnTo>
                  <a:lnTo>
                    <a:pt x="1722640" y="1511554"/>
                  </a:lnTo>
                  <a:lnTo>
                    <a:pt x="1697710" y="1539760"/>
                  </a:lnTo>
                  <a:lnTo>
                    <a:pt x="1697837" y="1544243"/>
                  </a:lnTo>
                  <a:lnTo>
                    <a:pt x="1698244" y="1548790"/>
                  </a:lnTo>
                  <a:lnTo>
                    <a:pt x="1699488" y="1553095"/>
                  </a:lnTo>
                  <a:lnTo>
                    <a:pt x="1700530" y="1555102"/>
                  </a:lnTo>
                  <a:lnTo>
                    <a:pt x="1765973" y="1555102"/>
                  </a:lnTo>
                  <a:lnTo>
                    <a:pt x="1767395" y="1551533"/>
                  </a:lnTo>
                  <a:lnTo>
                    <a:pt x="1768144" y="1547266"/>
                  </a:lnTo>
                  <a:close/>
                </a:path>
              </a:pathLst>
            </a:custGeom>
            <a:solidFill>
              <a:srgbClr val="F4D313">
                <a:alpha val="2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753238" y="8889413"/>
              <a:ext cx="1346835" cy="1397635"/>
            </a:xfrm>
            <a:custGeom>
              <a:avLst/>
              <a:gdLst/>
              <a:ahLst/>
              <a:cxnLst/>
              <a:rect l="l" t="t" r="r" b="b"/>
              <a:pathLst>
                <a:path w="1346834" h="1397634">
                  <a:moveTo>
                    <a:pt x="524164" y="827174"/>
                  </a:moveTo>
                  <a:lnTo>
                    <a:pt x="515611" y="827174"/>
                  </a:lnTo>
                  <a:lnTo>
                    <a:pt x="520126" y="826973"/>
                  </a:lnTo>
                  <a:lnTo>
                    <a:pt x="524164" y="827174"/>
                  </a:lnTo>
                  <a:close/>
                </a:path>
                <a:path w="1346834" h="1397634">
                  <a:moveTo>
                    <a:pt x="518796" y="958034"/>
                  </a:moveTo>
                  <a:lnTo>
                    <a:pt x="480506" y="946121"/>
                  </a:lnTo>
                  <a:lnTo>
                    <a:pt x="454601" y="915530"/>
                  </a:lnTo>
                  <a:lnTo>
                    <a:pt x="448794" y="889404"/>
                  </a:lnTo>
                  <a:lnTo>
                    <a:pt x="449109" y="885024"/>
                  </a:lnTo>
                  <a:lnTo>
                    <a:pt x="464742" y="849221"/>
                  </a:lnTo>
                  <a:lnTo>
                    <a:pt x="498114" y="828881"/>
                  </a:lnTo>
                  <a:lnTo>
                    <a:pt x="511197" y="827041"/>
                  </a:lnTo>
                  <a:lnTo>
                    <a:pt x="515611" y="827174"/>
                  </a:lnTo>
                  <a:lnTo>
                    <a:pt x="524164" y="827174"/>
                  </a:lnTo>
                  <a:lnTo>
                    <a:pt x="562088" y="841485"/>
                  </a:lnTo>
                  <a:lnTo>
                    <a:pt x="586022" y="873641"/>
                  </a:lnTo>
                  <a:lnTo>
                    <a:pt x="590128" y="895603"/>
                  </a:lnTo>
                  <a:lnTo>
                    <a:pt x="589813" y="899983"/>
                  </a:lnTo>
                  <a:lnTo>
                    <a:pt x="574180" y="935785"/>
                  </a:lnTo>
                  <a:lnTo>
                    <a:pt x="540809" y="956126"/>
                  </a:lnTo>
                  <a:lnTo>
                    <a:pt x="529576" y="957833"/>
                  </a:lnTo>
                  <a:lnTo>
                    <a:pt x="523312" y="957833"/>
                  </a:lnTo>
                  <a:lnTo>
                    <a:pt x="518796" y="958034"/>
                  </a:lnTo>
                  <a:close/>
                </a:path>
                <a:path w="1346834" h="1397634">
                  <a:moveTo>
                    <a:pt x="527726" y="957966"/>
                  </a:moveTo>
                  <a:lnTo>
                    <a:pt x="523312" y="957833"/>
                  </a:lnTo>
                  <a:lnTo>
                    <a:pt x="529576" y="957833"/>
                  </a:lnTo>
                  <a:lnTo>
                    <a:pt x="527726" y="957966"/>
                  </a:lnTo>
                  <a:close/>
                </a:path>
                <a:path w="1346834" h="1397634">
                  <a:moveTo>
                    <a:pt x="187241" y="294392"/>
                  </a:moveTo>
                  <a:lnTo>
                    <a:pt x="176592" y="294392"/>
                  </a:lnTo>
                  <a:lnTo>
                    <a:pt x="182193" y="294140"/>
                  </a:lnTo>
                  <a:lnTo>
                    <a:pt x="187241" y="294392"/>
                  </a:lnTo>
                  <a:close/>
                </a:path>
                <a:path w="1346834" h="1397634">
                  <a:moveTo>
                    <a:pt x="180609" y="456777"/>
                  </a:moveTo>
                  <a:lnTo>
                    <a:pt x="142788" y="447529"/>
                  </a:lnTo>
                  <a:lnTo>
                    <a:pt x="109133" y="418546"/>
                  </a:lnTo>
                  <a:lnTo>
                    <a:pt x="94396" y="382532"/>
                  </a:lnTo>
                  <a:lnTo>
                    <a:pt x="93649" y="371479"/>
                  </a:lnTo>
                  <a:lnTo>
                    <a:pt x="94046" y="366048"/>
                  </a:lnTo>
                  <a:lnTo>
                    <a:pt x="110041" y="325894"/>
                  </a:lnTo>
                  <a:lnTo>
                    <a:pt x="149649" y="297969"/>
                  </a:lnTo>
                  <a:lnTo>
                    <a:pt x="171117" y="294222"/>
                  </a:lnTo>
                  <a:lnTo>
                    <a:pt x="176592" y="294392"/>
                  </a:lnTo>
                  <a:lnTo>
                    <a:pt x="187241" y="294392"/>
                  </a:lnTo>
                  <a:lnTo>
                    <a:pt x="229685" y="308913"/>
                  </a:lnTo>
                  <a:lnTo>
                    <a:pt x="256611" y="336934"/>
                  </a:lnTo>
                  <a:lnTo>
                    <a:pt x="268829" y="373802"/>
                  </a:lnTo>
                  <a:lnTo>
                    <a:pt x="268999" y="379273"/>
                  </a:lnTo>
                  <a:lnTo>
                    <a:pt x="268612" y="384704"/>
                  </a:lnTo>
                  <a:lnTo>
                    <a:pt x="252702" y="424894"/>
                  </a:lnTo>
                  <a:lnTo>
                    <a:pt x="213154" y="452901"/>
                  </a:lnTo>
                  <a:lnTo>
                    <a:pt x="193848" y="456535"/>
                  </a:lnTo>
                  <a:lnTo>
                    <a:pt x="186218" y="456535"/>
                  </a:lnTo>
                  <a:lnTo>
                    <a:pt x="180609" y="456777"/>
                  </a:lnTo>
                  <a:close/>
                </a:path>
                <a:path w="1346834" h="1397634">
                  <a:moveTo>
                    <a:pt x="191693" y="456693"/>
                  </a:moveTo>
                  <a:lnTo>
                    <a:pt x="186218" y="456535"/>
                  </a:lnTo>
                  <a:lnTo>
                    <a:pt x="193848" y="456535"/>
                  </a:lnTo>
                  <a:lnTo>
                    <a:pt x="191693" y="456693"/>
                  </a:lnTo>
                  <a:close/>
                </a:path>
                <a:path w="1346834" h="1397634">
                  <a:moveTo>
                    <a:pt x="99263" y="1082370"/>
                  </a:moveTo>
                  <a:lnTo>
                    <a:pt x="86805" y="1082370"/>
                  </a:lnTo>
                  <a:lnTo>
                    <a:pt x="92695" y="1082045"/>
                  </a:lnTo>
                  <a:lnTo>
                    <a:pt x="98562" y="1082276"/>
                  </a:lnTo>
                  <a:lnTo>
                    <a:pt x="99263" y="1082370"/>
                  </a:lnTo>
                  <a:close/>
                </a:path>
                <a:path w="1346834" h="1397634">
                  <a:moveTo>
                    <a:pt x="91246" y="1252649"/>
                  </a:moveTo>
                  <a:lnTo>
                    <a:pt x="51549" y="1243002"/>
                  </a:lnTo>
                  <a:lnTo>
                    <a:pt x="16224" y="1212606"/>
                  </a:lnTo>
                  <a:lnTo>
                    <a:pt x="782" y="1174808"/>
                  </a:lnTo>
                  <a:lnTo>
                    <a:pt x="0" y="1163220"/>
                  </a:lnTo>
                  <a:lnTo>
                    <a:pt x="413" y="1157532"/>
                  </a:lnTo>
                  <a:lnTo>
                    <a:pt x="17129" y="1115451"/>
                  </a:lnTo>
                  <a:lnTo>
                    <a:pt x="47922" y="1090386"/>
                  </a:lnTo>
                  <a:lnTo>
                    <a:pt x="81072" y="1082201"/>
                  </a:lnTo>
                  <a:lnTo>
                    <a:pt x="86805" y="1082370"/>
                  </a:lnTo>
                  <a:lnTo>
                    <a:pt x="99263" y="1082370"/>
                  </a:lnTo>
                  <a:lnTo>
                    <a:pt x="142806" y="1097077"/>
                  </a:lnTo>
                  <a:lnTo>
                    <a:pt x="171420" y="1126271"/>
                  </a:lnTo>
                  <a:lnTo>
                    <a:pt x="184643" y="1164929"/>
                  </a:lnTo>
                  <a:lnTo>
                    <a:pt x="184878" y="1170734"/>
                  </a:lnTo>
                  <a:lnTo>
                    <a:pt x="184514" y="1176501"/>
                  </a:lnTo>
                  <a:lnTo>
                    <a:pt x="167811" y="1219218"/>
                  </a:lnTo>
                  <a:lnTo>
                    <a:pt x="136582" y="1244568"/>
                  </a:lnTo>
                  <a:lnTo>
                    <a:pt x="106658" y="1252385"/>
                  </a:lnTo>
                  <a:lnTo>
                    <a:pt x="97132" y="1252385"/>
                  </a:lnTo>
                  <a:lnTo>
                    <a:pt x="91246" y="1252649"/>
                  </a:lnTo>
                  <a:close/>
                </a:path>
                <a:path w="1346834" h="1397634">
                  <a:moveTo>
                    <a:pt x="102941" y="1252619"/>
                  </a:moveTo>
                  <a:lnTo>
                    <a:pt x="97132" y="1252385"/>
                  </a:lnTo>
                  <a:lnTo>
                    <a:pt x="106658" y="1252385"/>
                  </a:lnTo>
                  <a:lnTo>
                    <a:pt x="102941" y="1252619"/>
                  </a:lnTo>
                  <a:close/>
                </a:path>
                <a:path w="1346834" h="1397634">
                  <a:moveTo>
                    <a:pt x="878067" y="1337042"/>
                  </a:moveTo>
                  <a:lnTo>
                    <a:pt x="867231" y="1337042"/>
                  </a:lnTo>
                  <a:lnTo>
                    <a:pt x="873093" y="1336788"/>
                  </a:lnTo>
                  <a:lnTo>
                    <a:pt x="878067" y="1337042"/>
                  </a:lnTo>
                  <a:close/>
                </a:path>
                <a:path w="1346834" h="1397634">
                  <a:moveTo>
                    <a:pt x="958717" y="1397586"/>
                  </a:moveTo>
                  <a:lnTo>
                    <a:pt x="783902" y="1397586"/>
                  </a:lnTo>
                  <a:lnTo>
                    <a:pt x="784549" y="1395303"/>
                  </a:lnTo>
                  <a:lnTo>
                    <a:pt x="809388" y="1357550"/>
                  </a:lnTo>
                  <a:lnTo>
                    <a:pt x="844548" y="1339267"/>
                  </a:lnTo>
                  <a:lnTo>
                    <a:pt x="861508" y="1336872"/>
                  </a:lnTo>
                  <a:lnTo>
                    <a:pt x="867231" y="1337042"/>
                  </a:lnTo>
                  <a:lnTo>
                    <a:pt x="878067" y="1337042"/>
                  </a:lnTo>
                  <a:lnTo>
                    <a:pt x="922780" y="1352277"/>
                  </a:lnTo>
                  <a:lnTo>
                    <a:pt x="950979" y="1381573"/>
                  </a:lnTo>
                  <a:lnTo>
                    <a:pt x="958647" y="1397357"/>
                  </a:lnTo>
                  <a:lnTo>
                    <a:pt x="958717" y="1397586"/>
                  </a:lnTo>
                  <a:close/>
                </a:path>
                <a:path w="1346834" h="1397634">
                  <a:moveTo>
                    <a:pt x="1230214" y="498864"/>
                  </a:moveTo>
                  <a:lnTo>
                    <a:pt x="1221302" y="498864"/>
                  </a:lnTo>
                  <a:lnTo>
                    <a:pt x="1225949" y="498656"/>
                  </a:lnTo>
                  <a:lnTo>
                    <a:pt x="1230214" y="498864"/>
                  </a:lnTo>
                  <a:close/>
                </a:path>
                <a:path w="1346834" h="1397634">
                  <a:moveTo>
                    <a:pt x="1224842" y="634449"/>
                  </a:moveTo>
                  <a:lnTo>
                    <a:pt x="1185123" y="622053"/>
                  </a:lnTo>
                  <a:lnTo>
                    <a:pt x="1158243" y="590308"/>
                  </a:lnTo>
                  <a:lnTo>
                    <a:pt x="1152222" y="563221"/>
                  </a:lnTo>
                  <a:lnTo>
                    <a:pt x="1152563" y="558698"/>
                  </a:lnTo>
                  <a:lnTo>
                    <a:pt x="1168779" y="521737"/>
                  </a:lnTo>
                  <a:lnTo>
                    <a:pt x="1203232" y="500685"/>
                  </a:lnTo>
                  <a:lnTo>
                    <a:pt x="1216741" y="498743"/>
                  </a:lnTo>
                  <a:lnTo>
                    <a:pt x="1221302" y="498864"/>
                  </a:lnTo>
                  <a:lnTo>
                    <a:pt x="1230214" y="498864"/>
                  </a:lnTo>
                  <a:lnTo>
                    <a:pt x="1269195" y="513425"/>
                  </a:lnTo>
                  <a:lnTo>
                    <a:pt x="1294150" y="546279"/>
                  </a:lnTo>
                  <a:lnTo>
                    <a:pt x="1298667" y="568880"/>
                  </a:lnTo>
                  <a:lnTo>
                    <a:pt x="1298380" y="573446"/>
                  </a:lnTo>
                  <a:lnTo>
                    <a:pt x="1282392" y="610902"/>
                  </a:lnTo>
                  <a:lnTo>
                    <a:pt x="1247756" y="632352"/>
                  </a:lnTo>
                  <a:lnTo>
                    <a:pt x="1235548" y="634246"/>
                  </a:lnTo>
                  <a:lnTo>
                    <a:pt x="1229528" y="634246"/>
                  </a:lnTo>
                  <a:lnTo>
                    <a:pt x="1224842" y="634449"/>
                  </a:lnTo>
                  <a:close/>
                </a:path>
                <a:path w="1346834" h="1397634">
                  <a:moveTo>
                    <a:pt x="1234131" y="634356"/>
                  </a:moveTo>
                  <a:lnTo>
                    <a:pt x="1229528" y="634246"/>
                  </a:lnTo>
                  <a:lnTo>
                    <a:pt x="1235548" y="634246"/>
                  </a:lnTo>
                  <a:lnTo>
                    <a:pt x="1234131" y="634356"/>
                  </a:lnTo>
                  <a:close/>
                </a:path>
                <a:path w="1346834" h="1397634">
                  <a:moveTo>
                    <a:pt x="1286111" y="190"/>
                  </a:moveTo>
                  <a:lnTo>
                    <a:pt x="1278009" y="190"/>
                  </a:lnTo>
                  <a:lnTo>
                    <a:pt x="1282134" y="0"/>
                  </a:lnTo>
                  <a:lnTo>
                    <a:pt x="1286111" y="190"/>
                  </a:lnTo>
                  <a:close/>
                </a:path>
                <a:path w="1346834" h="1397634">
                  <a:moveTo>
                    <a:pt x="1281226" y="119492"/>
                  </a:moveTo>
                  <a:lnTo>
                    <a:pt x="1242805" y="106224"/>
                  </a:lnTo>
                  <a:lnTo>
                    <a:pt x="1218514" y="68861"/>
                  </a:lnTo>
                  <a:lnTo>
                    <a:pt x="1217180" y="56702"/>
                  </a:lnTo>
                  <a:lnTo>
                    <a:pt x="1217488" y="52727"/>
                  </a:lnTo>
                  <a:lnTo>
                    <a:pt x="1237486" y="14594"/>
                  </a:lnTo>
                  <a:lnTo>
                    <a:pt x="1273999" y="82"/>
                  </a:lnTo>
                  <a:lnTo>
                    <a:pt x="1278009" y="190"/>
                  </a:lnTo>
                  <a:lnTo>
                    <a:pt x="1286242" y="196"/>
                  </a:lnTo>
                  <a:lnTo>
                    <a:pt x="1326800" y="18510"/>
                  </a:lnTo>
                  <a:lnTo>
                    <a:pt x="1345809" y="54334"/>
                  </a:lnTo>
                  <a:lnTo>
                    <a:pt x="1346389" y="62466"/>
                  </a:lnTo>
                  <a:lnTo>
                    <a:pt x="1346102" y="66466"/>
                  </a:lnTo>
                  <a:lnTo>
                    <a:pt x="1326116" y="104866"/>
                  </a:lnTo>
                  <a:lnTo>
                    <a:pt x="1291077" y="119305"/>
                  </a:lnTo>
                  <a:lnTo>
                    <a:pt x="1285360" y="119305"/>
                  </a:lnTo>
                  <a:lnTo>
                    <a:pt x="1281226" y="119492"/>
                  </a:lnTo>
                  <a:close/>
                </a:path>
                <a:path w="1346834" h="1397634">
                  <a:moveTo>
                    <a:pt x="1289392" y="119426"/>
                  </a:moveTo>
                  <a:lnTo>
                    <a:pt x="1285360" y="119305"/>
                  </a:lnTo>
                  <a:lnTo>
                    <a:pt x="1291077" y="119305"/>
                  </a:lnTo>
                  <a:lnTo>
                    <a:pt x="1289392" y="119426"/>
                  </a:lnTo>
                  <a:close/>
                </a:path>
              </a:pathLst>
            </a:custGeom>
            <a:solidFill>
              <a:srgbClr val="F98E2D">
                <a:alpha val="2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96612" y="1045067"/>
              <a:ext cx="1637664" cy="47625"/>
            </a:xfrm>
            <a:custGeom>
              <a:avLst/>
              <a:gdLst/>
              <a:ahLst/>
              <a:cxnLst/>
              <a:rect l="l" t="t" r="r" b="b"/>
              <a:pathLst>
                <a:path w="1637665" h="47625">
                  <a:moveTo>
                    <a:pt x="0" y="0"/>
                  </a:moveTo>
                  <a:lnTo>
                    <a:pt x="1637457" y="0"/>
                  </a:lnTo>
                  <a:lnTo>
                    <a:pt x="1637457" y="47625"/>
                  </a:lnTo>
                  <a:lnTo>
                    <a:pt x="0" y="476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4" y="9605532"/>
              <a:ext cx="613338" cy="6814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189" y="8808673"/>
              <a:ext cx="771538" cy="147832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4" y="8808673"/>
              <a:ext cx="613338" cy="76948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153827" y="1045067"/>
              <a:ext cx="1637664" cy="47625"/>
            </a:xfrm>
            <a:custGeom>
              <a:avLst/>
              <a:gdLst/>
              <a:ahLst/>
              <a:cxnLst/>
              <a:rect l="l" t="t" r="r" b="b"/>
              <a:pathLst>
                <a:path w="1637665" h="47625">
                  <a:moveTo>
                    <a:pt x="0" y="0"/>
                  </a:moveTo>
                  <a:lnTo>
                    <a:pt x="1637457" y="0"/>
                  </a:lnTo>
                  <a:lnTo>
                    <a:pt x="1637457" y="47625"/>
                  </a:lnTo>
                  <a:lnTo>
                    <a:pt x="0" y="476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4997" y="867147"/>
              <a:ext cx="155809" cy="1558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466" y="7673644"/>
              <a:ext cx="3590940" cy="21526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37985" y="3723194"/>
              <a:ext cx="3950970" cy="6268085"/>
            </a:xfrm>
            <a:custGeom>
              <a:avLst/>
              <a:gdLst/>
              <a:ahLst/>
              <a:cxnLst/>
              <a:rect l="l" t="t" r="r" b="b"/>
              <a:pathLst>
                <a:path w="3950970" h="6268084">
                  <a:moveTo>
                    <a:pt x="3950614" y="0"/>
                  </a:moveTo>
                  <a:lnTo>
                    <a:pt x="3597262" y="0"/>
                  </a:lnTo>
                  <a:lnTo>
                    <a:pt x="337680" y="0"/>
                  </a:lnTo>
                  <a:lnTo>
                    <a:pt x="0" y="0"/>
                  </a:lnTo>
                  <a:lnTo>
                    <a:pt x="0" y="77431"/>
                  </a:lnTo>
                  <a:lnTo>
                    <a:pt x="0" y="275437"/>
                  </a:lnTo>
                  <a:lnTo>
                    <a:pt x="77482" y="275437"/>
                  </a:lnTo>
                  <a:lnTo>
                    <a:pt x="77482" y="77431"/>
                  </a:lnTo>
                  <a:lnTo>
                    <a:pt x="337680" y="77431"/>
                  </a:lnTo>
                  <a:lnTo>
                    <a:pt x="3597262" y="77381"/>
                  </a:lnTo>
                  <a:lnTo>
                    <a:pt x="3873081" y="77431"/>
                  </a:lnTo>
                  <a:lnTo>
                    <a:pt x="3873081" y="275437"/>
                  </a:lnTo>
                  <a:lnTo>
                    <a:pt x="3950614" y="275437"/>
                  </a:lnTo>
                  <a:lnTo>
                    <a:pt x="3950614" y="77431"/>
                  </a:lnTo>
                  <a:lnTo>
                    <a:pt x="3950614" y="0"/>
                  </a:lnTo>
                  <a:close/>
                </a:path>
                <a:path w="3950970" h="6268084">
                  <a:moveTo>
                    <a:pt x="3950627" y="275780"/>
                  </a:moveTo>
                  <a:lnTo>
                    <a:pt x="3873081" y="275780"/>
                  </a:lnTo>
                  <a:lnTo>
                    <a:pt x="3873081" y="5998667"/>
                  </a:lnTo>
                  <a:lnTo>
                    <a:pt x="3873081" y="5999264"/>
                  </a:lnTo>
                  <a:lnTo>
                    <a:pt x="3873081" y="6190323"/>
                  </a:lnTo>
                  <a:lnTo>
                    <a:pt x="3597262" y="6190323"/>
                  </a:lnTo>
                  <a:lnTo>
                    <a:pt x="3597262" y="6190119"/>
                  </a:lnTo>
                  <a:lnTo>
                    <a:pt x="337680" y="6190119"/>
                  </a:lnTo>
                  <a:lnTo>
                    <a:pt x="337680" y="6190323"/>
                  </a:lnTo>
                  <a:lnTo>
                    <a:pt x="77482" y="6190323"/>
                  </a:lnTo>
                  <a:lnTo>
                    <a:pt x="77482" y="5999264"/>
                  </a:lnTo>
                  <a:lnTo>
                    <a:pt x="77482" y="5998667"/>
                  </a:lnTo>
                  <a:lnTo>
                    <a:pt x="77482" y="275780"/>
                  </a:lnTo>
                  <a:lnTo>
                    <a:pt x="0" y="275780"/>
                  </a:lnTo>
                  <a:lnTo>
                    <a:pt x="0" y="5998667"/>
                  </a:lnTo>
                  <a:lnTo>
                    <a:pt x="0" y="5999264"/>
                  </a:lnTo>
                  <a:lnTo>
                    <a:pt x="0" y="6190323"/>
                  </a:lnTo>
                  <a:lnTo>
                    <a:pt x="0" y="6267755"/>
                  </a:lnTo>
                  <a:lnTo>
                    <a:pt x="337680" y="6267755"/>
                  </a:lnTo>
                  <a:lnTo>
                    <a:pt x="337680" y="6267450"/>
                  </a:lnTo>
                  <a:lnTo>
                    <a:pt x="3597262" y="6267450"/>
                  </a:lnTo>
                  <a:lnTo>
                    <a:pt x="3597262" y="6267755"/>
                  </a:lnTo>
                  <a:lnTo>
                    <a:pt x="3950614" y="6267755"/>
                  </a:lnTo>
                  <a:lnTo>
                    <a:pt x="3950614" y="6190323"/>
                  </a:lnTo>
                  <a:lnTo>
                    <a:pt x="3950614" y="5999264"/>
                  </a:lnTo>
                  <a:lnTo>
                    <a:pt x="3950627" y="275780"/>
                  </a:lnTo>
                  <a:close/>
                </a:path>
              </a:pathLst>
            </a:custGeom>
            <a:solidFill>
              <a:srgbClr val="8BCD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40549" y="7682819"/>
              <a:ext cx="3571889" cy="215264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448127" y="3723194"/>
              <a:ext cx="3950970" cy="6268085"/>
            </a:xfrm>
            <a:custGeom>
              <a:avLst/>
              <a:gdLst/>
              <a:ahLst/>
              <a:cxnLst/>
              <a:rect l="l" t="t" r="r" b="b"/>
              <a:pathLst>
                <a:path w="3950969" h="6268084">
                  <a:moveTo>
                    <a:pt x="3950601" y="0"/>
                  </a:moveTo>
                  <a:lnTo>
                    <a:pt x="3597249" y="0"/>
                  </a:lnTo>
                  <a:lnTo>
                    <a:pt x="337680" y="0"/>
                  </a:lnTo>
                  <a:lnTo>
                    <a:pt x="0" y="0"/>
                  </a:lnTo>
                  <a:lnTo>
                    <a:pt x="0" y="77431"/>
                  </a:lnTo>
                  <a:lnTo>
                    <a:pt x="0" y="275437"/>
                  </a:lnTo>
                  <a:lnTo>
                    <a:pt x="77470" y="275437"/>
                  </a:lnTo>
                  <a:lnTo>
                    <a:pt x="77470" y="77431"/>
                  </a:lnTo>
                  <a:lnTo>
                    <a:pt x="337680" y="77431"/>
                  </a:lnTo>
                  <a:lnTo>
                    <a:pt x="3597249" y="77381"/>
                  </a:lnTo>
                  <a:lnTo>
                    <a:pt x="3873081" y="77431"/>
                  </a:lnTo>
                  <a:lnTo>
                    <a:pt x="3873081" y="275437"/>
                  </a:lnTo>
                  <a:lnTo>
                    <a:pt x="3950601" y="275437"/>
                  </a:lnTo>
                  <a:lnTo>
                    <a:pt x="3950601" y="77431"/>
                  </a:lnTo>
                  <a:lnTo>
                    <a:pt x="3950601" y="0"/>
                  </a:lnTo>
                  <a:close/>
                </a:path>
                <a:path w="3950969" h="6268084">
                  <a:moveTo>
                    <a:pt x="3950614" y="275780"/>
                  </a:moveTo>
                  <a:lnTo>
                    <a:pt x="3873081" y="275780"/>
                  </a:lnTo>
                  <a:lnTo>
                    <a:pt x="3873081" y="5998667"/>
                  </a:lnTo>
                  <a:lnTo>
                    <a:pt x="3873081" y="5999264"/>
                  </a:lnTo>
                  <a:lnTo>
                    <a:pt x="3873081" y="6190323"/>
                  </a:lnTo>
                  <a:lnTo>
                    <a:pt x="3597249" y="6190323"/>
                  </a:lnTo>
                  <a:lnTo>
                    <a:pt x="3597249" y="6190119"/>
                  </a:lnTo>
                  <a:lnTo>
                    <a:pt x="337680" y="6190119"/>
                  </a:lnTo>
                  <a:lnTo>
                    <a:pt x="337680" y="6190323"/>
                  </a:lnTo>
                  <a:lnTo>
                    <a:pt x="77470" y="6190323"/>
                  </a:lnTo>
                  <a:lnTo>
                    <a:pt x="77470" y="5999264"/>
                  </a:lnTo>
                  <a:lnTo>
                    <a:pt x="77470" y="5998667"/>
                  </a:lnTo>
                  <a:lnTo>
                    <a:pt x="77470" y="275780"/>
                  </a:lnTo>
                  <a:lnTo>
                    <a:pt x="0" y="275780"/>
                  </a:lnTo>
                  <a:lnTo>
                    <a:pt x="0" y="5998667"/>
                  </a:lnTo>
                  <a:lnTo>
                    <a:pt x="0" y="5999264"/>
                  </a:lnTo>
                  <a:lnTo>
                    <a:pt x="0" y="6190323"/>
                  </a:lnTo>
                  <a:lnTo>
                    <a:pt x="0" y="6267755"/>
                  </a:lnTo>
                  <a:lnTo>
                    <a:pt x="337680" y="6267755"/>
                  </a:lnTo>
                  <a:lnTo>
                    <a:pt x="337680" y="6267450"/>
                  </a:lnTo>
                  <a:lnTo>
                    <a:pt x="3597249" y="6267450"/>
                  </a:lnTo>
                  <a:lnTo>
                    <a:pt x="3597249" y="6267755"/>
                  </a:lnTo>
                  <a:lnTo>
                    <a:pt x="3950601" y="6267755"/>
                  </a:lnTo>
                  <a:lnTo>
                    <a:pt x="3950601" y="6190323"/>
                  </a:lnTo>
                  <a:lnTo>
                    <a:pt x="3950601" y="5999264"/>
                  </a:lnTo>
                  <a:lnTo>
                    <a:pt x="3950614" y="275780"/>
                  </a:lnTo>
                  <a:close/>
                </a:path>
              </a:pathLst>
            </a:custGeom>
            <a:solidFill>
              <a:srgbClr val="8BCD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332212" y="4064037"/>
              <a:ext cx="638175" cy="489584"/>
            </a:xfrm>
            <a:custGeom>
              <a:avLst/>
              <a:gdLst/>
              <a:ahLst/>
              <a:cxnLst/>
              <a:rect l="l" t="t" r="r" b="b"/>
              <a:pathLst>
                <a:path w="638175" h="489585">
                  <a:moveTo>
                    <a:pt x="95516" y="395681"/>
                  </a:moveTo>
                  <a:lnTo>
                    <a:pt x="54584" y="395681"/>
                  </a:lnTo>
                  <a:lnTo>
                    <a:pt x="54584" y="422973"/>
                  </a:lnTo>
                  <a:lnTo>
                    <a:pt x="95516" y="422973"/>
                  </a:lnTo>
                  <a:lnTo>
                    <a:pt x="95516" y="395681"/>
                  </a:lnTo>
                  <a:close/>
                </a:path>
                <a:path w="638175" h="489585">
                  <a:moveTo>
                    <a:pt x="156464" y="95504"/>
                  </a:moveTo>
                  <a:lnTo>
                    <a:pt x="141185" y="0"/>
                  </a:lnTo>
                  <a:lnTo>
                    <a:pt x="96227" y="0"/>
                  </a:lnTo>
                  <a:lnTo>
                    <a:pt x="80949" y="95504"/>
                  </a:lnTo>
                  <a:lnTo>
                    <a:pt x="156464" y="95504"/>
                  </a:lnTo>
                  <a:close/>
                </a:path>
                <a:path w="638175" h="489585">
                  <a:moveTo>
                    <a:pt x="173926" y="204660"/>
                  </a:moveTo>
                  <a:lnTo>
                    <a:pt x="160832" y="122796"/>
                  </a:lnTo>
                  <a:lnTo>
                    <a:pt x="76581" y="122796"/>
                  </a:lnTo>
                  <a:lnTo>
                    <a:pt x="63487" y="204660"/>
                  </a:lnTo>
                  <a:lnTo>
                    <a:pt x="173926" y="204660"/>
                  </a:lnTo>
                  <a:close/>
                </a:path>
                <a:path w="638175" h="489585">
                  <a:moveTo>
                    <a:pt x="191389" y="313817"/>
                  </a:moveTo>
                  <a:lnTo>
                    <a:pt x="178295" y="231952"/>
                  </a:lnTo>
                  <a:lnTo>
                    <a:pt x="59118" y="231952"/>
                  </a:lnTo>
                  <a:lnTo>
                    <a:pt x="46024" y="313817"/>
                  </a:lnTo>
                  <a:lnTo>
                    <a:pt x="191389" y="313817"/>
                  </a:lnTo>
                  <a:close/>
                </a:path>
                <a:path w="638175" h="489585">
                  <a:moveTo>
                    <a:pt x="218313" y="395681"/>
                  </a:moveTo>
                  <a:lnTo>
                    <a:pt x="177380" y="395681"/>
                  </a:lnTo>
                  <a:lnTo>
                    <a:pt x="177380" y="422973"/>
                  </a:lnTo>
                  <a:lnTo>
                    <a:pt x="218313" y="422973"/>
                  </a:lnTo>
                  <a:lnTo>
                    <a:pt x="218313" y="395681"/>
                  </a:lnTo>
                  <a:close/>
                </a:path>
                <a:path w="638175" h="489585">
                  <a:moveTo>
                    <a:pt x="341109" y="395681"/>
                  </a:moveTo>
                  <a:lnTo>
                    <a:pt x="300177" y="395681"/>
                  </a:lnTo>
                  <a:lnTo>
                    <a:pt x="300177" y="422973"/>
                  </a:lnTo>
                  <a:lnTo>
                    <a:pt x="341109" y="422973"/>
                  </a:lnTo>
                  <a:lnTo>
                    <a:pt x="341109" y="395681"/>
                  </a:lnTo>
                  <a:close/>
                </a:path>
                <a:path w="638175" h="489585">
                  <a:moveTo>
                    <a:pt x="422973" y="54571"/>
                  </a:moveTo>
                  <a:lnTo>
                    <a:pt x="420827" y="43967"/>
                  </a:lnTo>
                  <a:lnTo>
                    <a:pt x="414972" y="35293"/>
                  </a:lnTo>
                  <a:lnTo>
                    <a:pt x="406298" y="29438"/>
                  </a:lnTo>
                  <a:lnTo>
                    <a:pt x="395681" y="27292"/>
                  </a:lnTo>
                  <a:lnTo>
                    <a:pt x="385076" y="29438"/>
                  </a:lnTo>
                  <a:lnTo>
                    <a:pt x="376402" y="35293"/>
                  </a:lnTo>
                  <a:lnTo>
                    <a:pt x="370547" y="43967"/>
                  </a:lnTo>
                  <a:lnTo>
                    <a:pt x="368401" y="54571"/>
                  </a:lnTo>
                  <a:lnTo>
                    <a:pt x="368401" y="313817"/>
                  </a:lnTo>
                  <a:lnTo>
                    <a:pt x="422973" y="313817"/>
                  </a:lnTo>
                  <a:lnTo>
                    <a:pt x="422973" y="54571"/>
                  </a:lnTo>
                  <a:close/>
                </a:path>
                <a:path w="638175" h="489585">
                  <a:moveTo>
                    <a:pt x="463905" y="395681"/>
                  </a:moveTo>
                  <a:lnTo>
                    <a:pt x="422973" y="395681"/>
                  </a:lnTo>
                  <a:lnTo>
                    <a:pt x="422973" y="422973"/>
                  </a:lnTo>
                  <a:lnTo>
                    <a:pt x="463905" y="422973"/>
                  </a:lnTo>
                  <a:lnTo>
                    <a:pt x="463905" y="395681"/>
                  </a:lnTo>
                  <a:close/>
                </a:path>
                <a:path w="638175" h="489585">
                  <a:moveTo>
                    <a:pt x="586701" y="395681"/>
                  </a:moveTo>
                  <a:lnTo>
                    <a:pt x="545769" y="395681"/>
                  </a:lnTo>
                  <a:lnTo>
                    <a:pt x="545769" y="422973"/>
                  </a:lnTo>
                  <a:lnTo>
                    <a:pt x="586701" y="422973"/>
                  </a:lnTo>
                  <a:lnTo>
                    <a:pt x="586701" y="395681"/>
                  </a:lnTo>
                  <a:close/>
                </a:path>
                <a:path w="638175" h="489585">
                  <a:moveTo>
                    <a:pt x="586701" y="109156"/>
                  </a:moveTo>
                  <a:lnTo>
                    <a:pt x="584555" y="98539"/>
                  </a:lnTo>
                  <a:lnTo>
                    <a:pt x="578700" y="89865"/>
                  </a:lnTo>
                  <a:lnTo>
                    <a:pt x="570026" y="84010"/>
                  </a:lnTo>
                  <a:lnTo>
                    <a:pt x="559422" y="81864"/>
                  </a:lnTo>
                  <a:lnTo>
                    <a:pt x="548805" y="84010"/>
                  </a:lnTo>
                  <a:lnTo>
                    <a:pt x="540131" y="89865"/>
                  </a:lnTo>
                  <a:lnTo>
                    <a:pt x="534276" y="98539"/>
                  </a:lnTo>
                  <a:lnTo>
                    <a:pt x="532130" y="109156"/>
                  </a:lnTo>
                  <a:lnTo>
                    <a:pt x="532130" y="313817"/>
                  </a:lnTo>
                  <a:lnTo>
                    <a:pt x="586701" y="313817"/>
                  </a:lnTo>
                  <a:lnTo>
                    <a:pt x="586701" y="109156"/>
                  </a:lnTo>
                  <a:close/>
                </a:path>
                <a:path w="638175" h="489585">
                  <a:moveTo>
                    <a:pt x="638162" y="450265"/>
                  </a:moveTo>
                  <a:lnTo>
                    <a:pt x="0" y="450265"/>
                  </a:lnTo>
                  <a:lnTo>
                    <a:pt x="0" y="489038"/>
                  </a:lnTo>
                  <a:lnTo>
                    <a:pt x="638162" y="489038"/>
                  </a:lnTo>
                  <a:lnTo>
                    <a:pt x="638162" y="450265"/>
                  </a:lnTo>
                  <a:close/>
                </a:path>
                <a:path w="638175" h="489585">
                  <a:moveTo>
                    <a:pt x="638162" y="341109"/>
                  </a:moveTo>
                  <a:lnTo>
                    <a:pt x="0" y="341109"/>
                  </a:lnTo>
                  <a:lnTo>
                    <a:pt x="0" y="422973"/>
                  </a:lnTo>
                  <a:lnTo>
                    <a:pt x="27292" y="422973"/>
                  </a:lnTo>
                  <a:lnTo>
                    <a:pt x="27292" y="374497"/>
                  </a:lnTo>
                  <a:lnTo>
                    <a:pt x="33401" y="368388"/>
                  </a:lnTo>
                  <a:lnTo>
                    <a:pt x="116687" y="368388"/>
                  </a:lnTo>
                  <a:lnTo>
                    <a:pt x="122796" y="374497"/>
                  </a:lnTo>
                  <a:lnTo>
                    <a:pt x="122796" y="422973"/>
                  </a:lnTo>
                  <a:lnTo>
                    <a:pt x="150088" y="422973"/>
                  </a:lnTo>
                  <a:lnTo>
                    <a:pt x="150088" y="374497"/>
                  </a:lnTo>
                  <a:lnTo>
                    <a:pt x="156197" y="368388"/>
                  </a:lnTo>
                  <a:lnTo>
                    <a:pt x="239483" y="368388"/>
                  </a:lnTo>
                  <a:lnTo>
                    <a:pt x="245592" y="374497"/>
                  </a:lnTo>
                  <a:lnTo>
                    <a:pt x="245592" y="422973"/>
                  </a:lnTo>
                  <a:lnTo>
                    <a:pt x="272884" y="422973"/>
                  </a:lnTo>
                  <a:lnTo>
                    <a:pt x="272884" y="374497"/>
                  </a:lnTo>
                  <a:lnTo>
                    <a:pt x="278993" y="368388"/>
                  </a:lnTo>
                  <a:lnTo>
                    <a:pt x="362292" y="368388"/>
                  </a:lnTo>
                  <a:lnTo>
                    <a:pt x="368401" y="374497"/>
                  </a:lnTo>
                  <a:lnTo>
                    <a:pt x="368401" y="422973"/>
                  </a:lnTo>
                  <a:lnTo>
                    <a:pt x="395681" y="422973"/>
                  </a:lnTo>
                  <a:lnTo>
                    <a:pt x="395681" y="374497"/>
                  </a:lnTo>
                  <a:lnTo>
                    <a:pt x="401789" y="368388"/>
                  </a:lnTo>
                  <a:lnTo>
                    <a:pt x="485089" y="368388"/>
                  </a:lnTo>
                  <a:lnTo>
                    <a:pt x="491197" y="374497"/>
                  </a:lnTo>
                  <a:lnTo>
                    <a:pt x="491197" y="422973"/>
                  </a:lnTo>
                  <a:lnTo>
                    <a:pt x="518477" y="422973"/>
                  </a:lnTo>
                  <a:lnTo>
                    <a:pt x="518477" y="374497"/>
                  </a:lnTo>
                  <a:lnTo>
                    <a:pt x="524586" y="368388"/>
                  </a:lnTo>
                  <a:lnTo>
                    <a:pt x="607885" y="368388"/>
                  </a:lnTo>
                  <a:lnTo>
                    <a:pt x="613994" y="374497"/>
                  </a:lnTo>
                  <a:lnTo>
                    <a:pt x="613994" y="422973"/>
                  </a:lnTo>
                  <a:lnTo>
                    <a:pt x="638162" y="422973"/>
                  </a:lnTo>
                  <a:lnTo>
                    <a:pt x="638162" y="368388"/>
                  </a:lnTo>
                  <a:lnTo>
                    <a:pt x="638162" y="341109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27731" y="3886657"/>
              <a:ext cx="136442" cy="12279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14261" y="3995810"/>
              <a:ext cx="191019" cy="17737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4053198" y="3723194"/>
              <a:ext cx="3950970" cy="6268085"/>
            </a:xfrm>
            <a:custGeom>
              <a:avLst/>
              <a:gdLst/>
              <a:ahLst/>
              <a:cxnLst/>
              <a:rect l="l" t="t" r="r" b="b"/>
              <a:pathLst>
                <a:path w="3950969" h="6268084">
                  <a:moveTo>
                    <a:pt x="3950601" y="0"/>
                  </a:moveTo>
                  <a:lnTo>
                    <a:pt x="3597249" y="0"/>
                  </a:lnTo>
                  <a:lnTo>
                    <a:pt x="337680" y="0"/>
                  </a:lnTo>
                  <a:lnTo>
                    <a:pt x="0" y="0"/>
                  </a:lnTo>
                  <a:lnTo>
                    <a:pt x="0" y="77431"/>
                  </a:lnTo>
                  <a:lnTo>
                    <a:pt x="0" y="275437"/>
                  </a:lnTo>
                  <a:lnTo>
                    <a:pt x="77470" y="275437"/>
                  </a:lnTo>
                  <a:lnTo>
                    <a:pt x="77470" y="77431"/>
                  </a:lnTo>
                  <a:lnTo>
                    <a:pt x="337680" y="77431"/>
                  </a:lnTo>
                  <a:lnTo>
                    <a:pt x="3597249" y="77381"/>
                  </a:lnTo>
                  <a:lnTo>
                    <a:pt x="3873081" y="77431"/>
                  </a:lnTo>
                  <a:lnTo>
                    <a:pt x="3873081" y="275437"/>
                  </a:lnTo>
                  <a:lnTo>
                    <a:pt x="3950601" y="275437"/>
                  </a:lnTo>
                  <a:lnTo>
                    <a:pt x="3950601" y="77431"/>
                  </a:lnTo>
                  <a:lnTo>
                    <a:pt x="3950601" y="0"/>
                  </a:lnTo>
                  <a:close/>
                </a:path>
                <a:path w="3950969" h="6268084">
                  <a:moveTo>
                    <a:pt x="3950614" y="275780"/>
                  </a:moveTo>
                  <a:lnTo>
                    <a:pt x="3873081" y="275780"/>
                  </a:lnTo>
                  <a:lnTo>
                    <a:pt x="3873081" y="5998667"/>
                  </a:lnTo>
                  <a:lnTo>
                    <a:pt x="3873081" y="5999264"/>
                  </a:lnTo>
                  <a:lnTo>
                    <a:pt x="3873081" y="6190323"/>
                  </a:lnTo>
                  <a:lnTo>
                    <a:pt x="3597249" y="6190323"/>
                  </a:lnTo>
                  <a:lnTo>
                    <a:pt x="3597249" y="6190119"/>
                  </a:lnTo>
                  <a:lnTo>
                    <a:pt x="337680" y="6190119"/>
                  </a:lnTo>
                  <a:lnTo>
                    <a:pt x="337680" y="6190323"/>
                  </a:lnTo>
                  <a:lnTo>
                    <a:pt x="77470" y="6190323"/>
                  </a:lnTo>
                  <a:lnTo>
                    <a:pt x="77470" y="5999264"/>
                  </a:lnTo>
                  <a:lnTo>
                    <a:pt x="77470" y="5998667"/>
                  </a:lnTo>
                  <a:lnTo>
                    <a:pt x="77470" y="275780"/>
                  </a:lnTo>
                  <a:lnTo>
                    <a:pt x="0" y="275780"/>
                  </a:lnTo>
                  <a:lnTo>
                    <a:pt x="0" y="5998667"/>
                  </a:lnTo>
                  <a:lnTo>
                    <a:pt x="0" y="5999264"/>
                  </a:lnTo>
                  <a:lnTo>
                    <a:pt x="0" y="6190323"/>
                  </a:lnTo>
                  <a:lnTo>
                    <a:pt x="0" y="6267755"/>
                  </a:lnTo>
                  <a:lnTo>
                    <a:pt x="337680" y="6267755"/>
                  </a:lnTo>
                  <a:lnTo>
                    <a:pt x="337680" y="6267450"/>
                  </a:lnTo>
                  <a:lnTo>
                    <a:pt x="3597249" y="6267450"/>
                  </a:lnTo>
                  <a:lnTo>
                    <a:pt x="3597249" y="6267755"/>
                  </a:lnTo>
                  <a:lnTo>
                    <a:pt x="3950601" y="6267755"/>
                  </a:lnTo>
                  <a:lnTo>
                    <a:pt x="3950601" y="6190323"/>
                  </a:lnTo>
                  <a:lnTo>
                    <a:pt x="3950601" y="5999264"/>
                  </a:lnTo>
                  <a:lnTo>
                    <a:pt x="3950614" y="275780"/>
                  </a:lnTo>
                  <a:close/>
                </a:path>
              </a:pathLst>
            </a:custGeom>
            <a:solidFill>
              <a:srgbClr val="8BCD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43974" y="7700756"/>
              <a:ext cx="3562349" cy="214310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4484604" y="3886783"/>
              <a:ext cx="645795" cy="647700"/>
            </a:xfrm>
            <a:custGeom>
              <a:avLst/>
              <a:gdLst/>
              <a:ahLst/>
              <a:cxnLst/>
              <a:rect l="l" t="t" r="r" b="b"/>
              <a:pathLst>
                <a:path w="645794" h="647700">
                  <a:moveTo>
                    <a:pt x="172148" y="582676"/>
                  </a:moveTo>
                  <a:lnTo>
                    <a:pt x="150634" y="582676"/>
                  </a:lnTo>
                  <a:lnTo>
                    <a:pt x="150634" y="604189"/>
                  </a:lnTo>
                  <a:lnTo>
                    <a:pt x="172148" y="604189"/>
                  </a:lnTo>
                  <a:lnTo>
                    <a:pt x="172148" y="582676"/>
                  </a:lnTo>
                  <a:close/>
                </a:path>
                <a:path w="645794" h="647700">
                  <a:moveTo>
                    <a:pt x="355053" y="442798"/>
                  </a:moveTo>
                  <a:lnTo>
                    <a:pt x="312013" y="442798"/>
                  </a:lnTo>
                  <a:lnTo>
                    <a:pt x="312013" y="464324"/>
                  </a:lnTo>
                  <a:lnTo>
                    <a:pt x="355053" y="464324"/>
                  </a:lnTo>
                  <a:lnTo>
                    <a:pt x="355053" y="442798"/>
                  </a:lnTo>
                  <a:close/>
                </a:path>
                <a:path w="645794" h="647700">
                  <a:moveTo>
                    <a:pt x="355053" y="356730"/>
                  </a:moveTo>
                  <a:lnTo>
                    <a:pt x="312013" y="356730"/>
                  </a:lnTo>
                  <a:lnTo>
                    <a:pt x="312013" y="378244"/>
                  </a:lnTo>
                  <a:lnTo>
                    <a:pt x="355053" y="378244"/>
                  </a:lnTo>
                  <a:lnTo>
                    <a:pt x="355053" y="356730"/>
                  </a:lnTo>
                  <a:close/>
                </a:path>
                <a:path w="645794" h="647700">
                  <a:moveTo>
                    <a:pt x="355053" y="270649"/>
                  </a:moveTo>
                  <a:lnTo>
                    <a:pt x="312013" y="270649"/>
                  </a:lnTo>
                  <a:lnTo>
                    <a:pt x="312013" y="292176"/>
                  </a:lnTo>
                  <a:lnTo>
                    <a:pt x="355053" y="292176"/>
                  </a:lnTo>
                  <a:lnTo>
                    <a:pt x="355053" y="270649"/>
                  </a:lnTo>
                  <a:close/>
                </a:path>
                <a:path w="645794" h="647700">
                  <a:moveTo>
                    <a:pt x="451891" y="582676"/>
                  </a:moveTo>
                  <a:lnTo>
                    <a:pt x="430364" y="582676"/>
                  </a:lnTo>
                  <a:lnTo>
                    <a:pt x="430364" y="604189"/>
                  </a:lnTo>
                  <a:lnTo>
                    <a:pt x="451891" y="604189"/>
                  </a:lnTo>
                  <a:lnTo>
                    <a:pt x="451891" y="582676"/>
                  </a:lnTo>
                  <a:close/>
                </a:path>
                <a:path w="645794" h="647700">
                  <a:moveTo>
                    <a:pt x="484162" y="442798"/>
                  </a:moveTo>
                  <a:lnTo>
                    <a:pt x="441121" y="442798"/>
                  </a:lnTo>
                  <a:lnTo>
                    <a:pt x="441121" y="464324"/>
                  </a:lnTo>
                  <a:lnTo>
                    <a:pt x="484162" y="464324"/>
                  </a:lnTo>
                  <a:lnTo>
                    <a:pt x="484162" y="442798"/>
                  </a:lnTo>
                  <a:close/>
                </a:path>
                <a:path w="645794" h="647700">
                  <a:moveTo>
                    <a:pt x="484162" y="356730"/>
                  </a:moveTo>
                  <a:lnTo>
                    <a:pt x="441121" y="356730"/>
                  </a:lnTo>
                  <a:lnTo>
                    <a:pt x="441121" y="378244"/>
                  </a:lnTo>
                  <a:lnTo>
                    <a:pt x="484162" y="378244"/>
                  </a:lnTo>
                  <a:lnTo>
                    <a:pt x="484162" y="356730"/>
                  </a:lnTo>
                  <a:close/>
                </a:path>
                <a:path w="645794" h="647700">
                  <a:moveTo>
                    <a:pt x="484162" y="270649"/>
                  </a:moveTo>
                  <a:lnTo>
                    <a:pt x="441121" y="270649"/>
                  </a:lnTo>
                  <a:lnTo>
                    <a:pt x="441121" y="292176"/>
                  </a:lnTo>
                  <a:lnTo>
                    <a:pt x="484162" y="292176"/>
                  </a:lnTo>
                  <a:lnTo>
                    <a:pt x="484162" y="270649"/>
                  </a:lnTo>
                  <a:close/>
                </a:path>
                <a:path w="645794" h="647700">
                  <a:moveTo>
                    <a:pt x="645553" y="625703"/>
                  </a:moveTo>
                  <a:lnTo>
                    <a:pt x="613270" y="625703"/>
                  </a:lnTo>
                  <a:lnTo>
                    <a:pt x="613270" y="167601"/>
                  </a:lnTo>
                  <a:lnTo>
                    <a:pt x="365899" y="24879"/>
                  </a:lnTo>
                  <a:lnTo>
                    <a:pt x="322783" y="0"/>
                  </a:lnTo>
                  <a:lnTo>
                    <a:pt x="32283" y="167601"/>
                  </a:lnTo>
                  <a:lnTo>
                    <a:pt x="32283" y="432041"/>
                  </a:lnTo>
                  <a:lnTo>
                    <a:pt x="53797" y="432041"/>
                  </a:lnTo>
                  <a:lnTo>
                    <a:pt x="53797" y="180047"/>
                  </a:lnTo>
                  <a:lnTo>
                    <a:pt x="322783" y="24879"/>
                  </a:lnTo>
                  <a:lnTo>
                    <a:pt x="591756" y="180047"/>
                  </a:lnTo>
                  <a:lnTo>
                    <a:pt x="591756" y="625703"/>
                  </a:lnTo>
                  <a:lnTo>
                    <a:pt x="483870" y="625703"/>
                  </a:lnTo>
                  <a:lnTo>
                    <a:pt x="488657" y="619442"/>
                  </a:lnTo>
                  <a:lnTo>
                    <a:pt x="492188" y="612178"/>
                  </a:lnTo>
                  <a:lnTo>
                    <a:pt x="493826" y="604189"/>
                  </a:lnTo>
                  <a:lnTo>
                    <a:pt x="537959" y="604189"/>
                  </a:lnTo>
                  <a:lnTo>
                    <a:pt x="550519" y="601649"/>
                  </a:lnTo>
                  <a:lnTo>
                    <a:pt x="560781" y="594728"/>
                  </a:lnTo>
                  <a:lnTo>
                    <a:pt x="567702" y="584466"/>
                  </a:lnTo>
                  <a:lnTo>
                    <a:pt x="568058" y="582676"/>
                  </a:lnTo>
                  <a:lnTo>
                    <a:pt x="570242" y="571906"/>
                  </a:lnTo>
                  <a:lnTo>
                    <a:pt x="570242" y="518121"/>
                  </a:lnTo>
                  <a:lnTo>
                    <a:pt x="568058" y="507352"/>
                  </a:lnTo>
                  <a:lnTo>
                    <a:pt x="567702" y="505548"/>
                  </a:lnTo>
                  <a:lnTo>
                    <a:pt x="560781" y="495300"/>
                  </a:lnTo>
                  <a:lnTo>
                    <a:pt x="550519" y="488378"/>
                  </a:lnTo>
                  <a:lnTo>
                    <a:pt x="548716" y="488022"/>
                  </a:lnTo>
                  <a:lnTo>
                    <a:pt x="548716" y="512191"/>
                  </a:lnTo>
                  <a:lnTo>
                    <a:pt x="548716" y="577837"/>
                  </a:lnTo>
                  <a:lnTo>
                    <a:pt x="543890" y="582676"/>
                  </a:lnTo>
                  <a:lnTo>
                    <a:pt x="493826" y="582676"/>
                  </a:lnTo>
                  <a:lnTo>
                    <a:pt x="487133" y="565594"/>
                  </a:lnTo>
                  <a:lnTo>
                    <a:pt x="483298" y="561149"/>
                  </a:lnTo>
                  <a:lnTo>
                    <a:pt x="475348" y="551942"/>
                  </a:lnTo>
                  <a:lnTo>
                    <a:pt x="473405" y="550837"/>
                  </a:lnTo>
                  <a:lnTo>
                    <a:pt x="473405" y="593432"/>
                  </a:lnTo>
                  <a:lnTo>
                    <a:pt x="470865" y="605993"/>
                  </a:lnTo>
                  <a:lnTo>
                    <a:pt x="463943" y="616254"/>
                  </a:lnTo>
                  <a:lnTo>
                    <a:pt x="453694" y="623163"/>
                  </a:lnTo>
                  <a:lnTo>
                    <a:pt x="441121" y="625703"/>
                  </a:lnTo>
                  <a:lnTo>
                    <a:pt x="428561" y="623163"/>
                  </a:lnTo>
                  <a:lnTo>
                    <a:pt x="418312" y="616254"/>
                  </a:lnTo>
                  <a:lnTo>
                    <a:pt x="411391" y="605993"/>
                  </a:lnTo>
                  <a:lnTo>
                    <a:pt x="411022" y="604189"/>
                  </a:lnTo>
                  <a:lnTo>
                    <a:pt x="408851" y="593432"/>
                  </a:lnTo>
                  <a:lnTo>
                    <a:pt x="411022" y="582676"/>
                  </a:lnTo>
                  <a:lnTo>
                    <a:pt x="411391" y="580872"/>
                  </a:lnTo>
                  <a:lnTo>
                    <a:pt x="418312" y="570611"/>
                  </a:lnTo>
                  <a:lnTo>
                    <a:pt x="428561" y="563689"/>
                  </a:lnTo>
                  <a:lnTo>
                    <a:pt x="441121" y="561149"/>
                  </a:lnTo>
                  <a:lnTo>
                    <a:pt x="453694" y="563689"/>
                  </a:lnTo>
                  <a:lnTo>
                    <a:pt x="463943" y="570611"/>
                  </a:lnTo>
                  <a:lnTo>
                    <a:pt x="470865" y="580872"/>
                  </a:lnTo>
                  <a:lnTo>
                    <a:pt x="473405" y="593432"/>
                  </a:lnTo>
                  <a:lnTo>
                    <a:pt x="473405" y="550837"/>
                  </a:lnTo>
                  <a:lnTo>
                    <a:pt x="459613" y="542912"/>
                  </a:lnTo>
                  <a:lnTo>
                    <a:pt x="441121" y="539635"/>
                  </a:lnTo>
                  <a:lnTo>
                    <a:pt x="422643" y="542912"/>
                  </a:lnTo>
                  <a:lnTo>
                    <a:pt x="406908" y="551942"/>
                  </a:lnTo>
                  <a:lnTo>
                    <a:pt x="398386" y="561822"/>
                  </a:lnTo>
                  <a:lnTo>
                    <a:pt x="398386" y="625703"/>
                  </a:lnTo>
                  <a:lnTo>
                    <a:pt x="204127" y="625703"/>
                  </a:lnTo>
                  <a:lnTo>
                    <a:pt x="208927" y="619442"/>
                  </a:lnTo>
                  <a:lnTo>
                    <a:pt x="212458" y="612178"/>
                  </a:lnTo>
                  <a:lnTo>
                    <a:pt x="214096" y="604189"/>
                  </a:lnTo>
                  <a:lnTo>
                    <a:pt x="388429" y="604189"/>
                  </a:lnTo>
                  <a:lnTo>
                    <a:pt x="390067" y="612178"/>
                  </a:lnTo>
                  <a:lnTo>
                    <a:pt x="393598" y="619442"/>
                  </a:lnTo>
                  <a:lnTo>
                    <a:pt x="398386" y="625703"/>
                  </a:lnTo>
                  <a:lnTo>
                    <a:pt x="398386" y="561822"/>
                  </a:lnTo>
                  <a:lnTo>
                    <a:pt x="395122" y="565594"/>
                  </a:lnTo>
                  <a:lnTo>
                    <a:pt x="388429" y="582676"/>
                  </a:lnTo>
                  <a:lnTo>
                    <a:pt x="214096" y="582676"/>
                  </a:lnTo>
                  <a:lnTo>
                    <a:pt x="207403" y="565594"/>
                  </a:lnTo>
                  <a:lnTo>
                    <a:pt x="203568" y="561149"/>
                  </a:lnTo>
                  <a:lnTo>
                    <a:pt x="195605" y="551942"/>
                  </a:lnTo>
                  <a:lnTo>
                    <a:pt x="193662" y="550837"/>
                  </a:lnTo>
                  <a:lnTo>
                    <a:pt x="193662" y="593432"/>
                  </a:lnTo>
                  <a:lnTo>
                    <a:pt x="191135" y="605993"/>
                  </a:lnTo>
                  <a:lnTo>
                    <a:pt x="184213" y="616254"/>
                  </a:lnTo>
                  <a:lnTo>
                    <a:pt x="173951" y="623163"/>
                  </a:lnTo>
                  <a:lnTo>
                    <a:pt x="161391" y="625703"/>
                  </a:lnTo>
                  <a:lnTo>
                    <a:pt x="148831" y="623163"/>
                  </a:lnTo>
                  <a:lnTo>
                    <a:pt x="138569" y="616254"/>
                  </a:lnTo>
                  <a:lnTo>
                    <a:pt x="131648" y="605993"/>
                  </a:lnTo>
                  <a:lnTo>
                    <a:pt x="129108" y="593432"/>
                  </a:lnTo>
                  <a:lnTo>
                    <a:pt x="131292" y="582676"/>
                  </a:lnTo>
                  <a:lnTo>
                    <a:pt x="131648" y="580872"/>
                  </a:lnTo>
                  <a:lnTo>
                    <a:pt x="138569" y="570611"/>
                  </a:lnTo>
                  <a:lnTo>
                    <a:pt x="148831" y="563689"/>
                  </a:lnTo>
                  <a:lnTo>
                    <a:pt x="161391" y="561149"/>
                  </a:lnTo>
                  <a:lnTo>
                    <a:pt x="173951" y="563689"/>
                  </a:lnTo>
                  <a:lnTo>
                    <a:pt x="184213" y="570611"/>
                  </a:lnTo>
                  <a:lnTo>
                    <a:pt x="191135" y="580872"/>
                  </a:lnTo>
                  <a:lnTo>
                    <a:pt x="193662" y="593432"/>
                  </a:lnTo>
                  <a:lnTo>
                    <a:pt x="193662" y="550837"/>
                  </a:lnTo>
                  <a:lnTo>
                    <a:pt x="179882" y="542912"/>
                  </a:lnTo>
                  <a:lnTo>
                    <a:pt x="161391" y="539635"/>
                  </a:lnTo>
                  <a:lnTo>
                    <a:pt x="142900" y="542912"/>
                  </a:lnTo>
                  <a:lnTo>
                    <a:pt x="127177" y="551942"/>
                  </a:lnTo>
                  <a:lnTo>
                    <a:pt x="115379" y="565594"/>
                  </a:lnTo>
                  <a:lnTo>
                    <a:pt x="108686" y="582676"/>
                  </a:lnTo>
                  <a:lnTo>
                    <a:pt x="80149" y="582676"/>
                  </a:lnTo>
                  <a:lnTo>
                    <a:pt x="75311" y="577837"/>
                  </a:lnTo>
                  <a:lnTo>
                    <a:pt x="75311" y="507352"/>
                  </a:lnTo>
                  <a:lnTo>
                    <a:pt x="543890" y="507352"/>
                  </a:lnTo>
                  <a:lnTo>
                    <a:pt x="548716" y="512191"/>
                  </a:lnTo>
                  <a:lnTo>
                    <a:pt x="548716" y="488022"/>
                  </a:lnTo>
                  <a:lnTo>
                    <a:pt x="537959" y="485838"/>
                  </a:lnTo>
                  <a:lnTo>
                    <a:pt x="537959" y="421284"/>
                  </a:lnTo>
                  <a:lnTo>
                    <a:pt x="537959" y="399770"/>
                  </a:lnTo>
                  <a:lnTo>
                    <a:pt x="537959" y="335216"/>
                  </a:lnTo>
                  <a:lnTo>
                    <a:pt x="537959" y="313690"/>
                  </a:lnTo>
                  <a:lnTo>
                    <a:pt x="537959" y="259892"/>
                  </a:lnTo>
                  <a:lnTo>
                    <a:pt x="535838" y="249135"/>
                  </a:lnTo>
                  <a:lnTo>
                    <a:pt x="535495" y="247332"/>
                  </a:lnTo>
                  <a:lnTo>
                    <a:pt x="528751" y="237070"/>
                  </a:lnTo>
                  <a:lnTo>
                    <a:pt x="518769" y="230162"/>
                  </a:lnTo>
                  <a:lnTo>
                    <a:pt x="516445" y="229679"/>
                  </a:lnTo>
                  <a:lnTo>
                    <a:pt x="516445" y="253974"/>
                  </a:lnTo>
                  <a:lnTo>
                    <a:pt x="516445" y="313690"/>
                  </a:lnTo>
                  <a:lnTo>
                    <a:pt x="516445" y="335216"/>
                  </a:lnTo>
                  <a:lnTo>
                    <a:pt x="516445" y="399770"/>
                  </a:lnTo>
                  <a:lnTo>
                    <a:pt x="516445" y="421284"/>
                  </a:lnTo>
                  <a:lnTo>
                    <a:pt x="516445" y="485838"/>
                  </a:lnTo>
                  <a:lnTo>
                    <a:pt x="408851" y="485838"/>
                  </a:lnTo>
                  <a:lnTo>
                    <a:pt x="408851" y="421284"/>
                  </a:lnTo>
                  <a:lnTo>
                    <a:pt x="516445" y="421284"/>
                  </a:lnTo>
                  <a:lnTo>
                    <a:pt x="516445" y="399770"/>
                  </a:lnTo>
                  <a:lnTo>
                    <a:pt x="408851" y="399770"/>
                  </a:lnTo>
                  <a:lnTo>
                    <a:pt x="408851" y="335216"/>
                  </a:lnTo>
                  <a:lnTo>
                    <a:pt x="516445" y="335216"/>
                  </a:lnTo>
                  <a:lnTo>
                    <a:pt x="516445" y="313690"/>
                  </a:lnTo>
                  <a:lnTo>
                    <a:pt x="408851" y="313690"/>
                  </a:lnTo>
                  <a:lnTo>
                    <a:pt x="408851" y="249135"/>
                  </a:lnTo>
                  <a:lnTo>
                    <a:pt x="511987" y="249135"/>
                  </a:lnTo>
                  <a:lnTo>
                    <a:pt x="516445" y="253974"/>
                  </a:lnTo>
                  <a:lnTo>
                    <a:pt x="516445" y="229679"/>
                  </a:lnTo>
                  <a:lnTo>
                    <a:pt x="506564" y="227622"/>
                  </a:lnTo>
                  <a:lnTo>
                    <a:pt x="387337" y="227622"/>
                  </a:lnTo>
                  <a:lnTo>
                    <a:pt x="387337" y="249135"/>
                  </a:lnTo>
                  <a:lnTo>
                    <a:pt x="387337" y="313690"/>
                  </a:lnTo>
                  <a:lnTo>
                    <a:pt x="387337" y="335216"/>
                  </a:lnTo>
                  <a:lnTo>
                    <a:pt x="387337" y="399770"/>
                  </a:lnTo>
                  <a:lnTo>
                    <a:pt x="387337" y="421284"/>
                  </a:lnTo>
                  <a:lnTo>
                    <a:pt x="387337" y="485838"/>
                  </a:lnTo>
                  <a:lnTo>
                    <a:pt x="279742" y="485838"/>
                  </a:lnTo>
                  <a:lnTo>
                    <a:pt x="279742" y="421284"/>
                  </a:lnTo>
                  <a:lnTo>
                    <a:pt x="387337" y="421284"/>
                  </a:lnTo>
                  <a:lnTo>
                    <a:pt x="387337" y="399770"/>
                  </a:lnTo>
                  <a:lnTo>
                    <a:pt x="279742" y="399770"/>
                  </a:lnTo>
                  <a:lnTo>
                    <a:pt x="279742" y="335216"/>
                  </a:lnTo>
                  <a:lnTo>
                    <a:pt x="387337" y="335216"/>
                  </a:lnTo>
                  <a:lnTo>
                    <a:pt x="387337" y="313690"/>
                  </a:lnTo>
                  <a:lnTo>
                    <a:pt x="279742" y="313690"/>
                  </a:lnTo>
                  <a:lnTo>
                    <a:pt x="279742" y="253974"/>
                  </a:lnTo>
                  <a:lnTo>
                    <a:pt x="284200" y="249135"/>
                  </a:lnTo>
                  <a:lnTo>
                    <a:pt x="387337" y="249135"/>
                  </a:lnTo>
                  <a:lnTo>
                    <a:pt x="387337" y="227622"/>
                  </a:lnTo>
                  <a:lnTo>
                    <a:pt x="289623" y="227622"/>
                  </a:lnTo>
                  <a:lnTo>
                    <a:pt x="277406" y="230162"/>
                  </a:lnTo>
                  <a:lnTo>
                    <a:pt x="267423" y="237070"/>
                  </a:lnTo>
                  <a:lnTo>
                    <a:pt x="260692" y="247332"/>
                  </a:lnTo>
                  <a:lnTo>
                    <a:pt x="258216" y="259892"/>
                  </a:lnTo>
                  <a:lnTo>
                    <a:pt x="258216" y="485838"/>
                  </a:lnTo>
                  <a:lnTo>
                    <a:pt x="236702" y="485838"/>
                  </a:lnTo>
                  <a:lnTo>
                    <a:pt x="236702" y="345973"/>
                  </a:lnTo>
                  <a:lnTo>
                    <a:pt x="236702" y="302933"/>
                  </a:lnTo>
                  <a:lnTo>
                    <a:pt x="215188" y="302933"/>
                  </a:lnTo>
                  <a:lnTo>
                    <a:pt x="215188" y="324446"/>
                  </a:lnTo>
                  <a:lnTo>
                    <a:pt x="215188" y="345973"/>
                  </a:lnTo>
                  <a:lnTo>
                    <a:pt x="215188" y="485838"/>
                  </a:lnTo>
                  <a:lnTo>
                    <a:pt x="82499" y="485838"/>
                  </a:lnTo>
                  <a:lnTo>
                    <a:pt x="155930" y="348157"/>
                  </a:lnTo>
                  <a:lnTo>
                    <a:pt x="159588" y="345973"/>
                  </a:lnTo>
                  <a:lnTo>
                    <a:pt x="215188" y="345973"/>
                  </a:lnTo>
                  <a:lnTo>
                    <a:pt x="215188" y="324446"/>
                  </a:lnTo>
                  <a:lnTo>
                    <a:pt x="163537" y="324446"/>
                  </a:lnTo>
                  <a:lnTo>
                    <a:pt x="154838" y="325640"/>
                  </a:lnTo>
                  <a:lnTo>
                    <a:pt x="55105" y="491464"/>
                  </a:lnTo>
                  <a:lnTo>
                    <a:pt x="53797" y="496722"/>
                  </a:lnTo>
                  <a:lnTo>
                    <a:pt x="53797" y="571906"/>
                  </a:lnTo>
                  <a:lnTo>
                    <a:pt x="56337" y="584466"/>
                  </a:lnTo>
                  <a:lnTo>
                    <a:pt x="63258" y="594728"/>
                  </a:lnTo>
                  <a:lnTo>
                    <a:pt x="73520" y="601649"/>
                  </a:lnTo>
                  <a:lnTo>
                    <a:pt x="86080" y="604189"/>
                  </a:lnTo>
                  <a:lnTo>
                    <a:pt x="108686" y="604189"/>
                  </a:lnTo>
                  <a:lnTo>
                    <a:pt x="110324" y="612178"/>
                  </a:lnTo>
                  <a:lnTo>
                    <a:pt x="113855" y="619442"/>
                  </a:lnTo>
                  <a:lnTo>
                    <a:pt x="118643" y="625703"/>
                  </a:lnTo>
                  <a:lnTo>
                    <a:pt x="0" y="625703"/>
                  </a:lnTo>
                  <a:lnTo>
                    <a:pt x="0" y="647230"/>
                  </a:lnTo>
                  <a:lnTo>
                    <a:pt x="645553" y="647230"/>
                  </a:lnTo>
                  <a:lnTo>
                    <a:pt x="645553" y="625703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42832" y="3951244"/>
              <a:ext cx="129109" cy="1308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19507" y="7683123"/>
              <a:ext cx="3571890" cy="214310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843056" y="3723194"/>
              <a:ext cx="3950970" cy="6268085"/>
            </a:xfrm>
            <a:custGeom>
              <a:avLst/>
              <a:gdLst/>
              <a:ahLst/>
              <a:cxnLst/>
              <a:rect l="l" t="t" r="r" b="b"/>
              <a:pathLst>
                <a:path w="3950970" h="6268084">
                  <a:moveTo>
                    <a:pt x="3950601" y="0"/>
                  </a:moveTo>
                  <a:lnTo>
                    <a:pt x="3597249" y="0"/>
                  </a:lnTo>
                  <a:lnTo>
                    <a:pt x="337680" y="0"/>
                  </a:lnTo>
                  <a:lnTo>
                    <a:pt x="0" y="0"/>
                  </a:lnTo>
                  <a:lnTo>
                    <a:pt x="0" y="77431"/>
                  </a:lnTo>
                  <a:lnTo>
                    <a:pt x="0" y="275437"/>
                  </a:lnTo>
                  <a:lnTo>
                    <a:pt x="77470" y="275437"/>
                  </a:lnTo>
                  <a:lnTo>
                    <a:pt x="77470" y="77431"/>
                  </a:lnTo>
                  <a:lnTo>
                    <a:pt x="337680" y="77431"/>
                  </a:lnTo>
                  <a:lnTo>
                    <a:pt x="3597249" y="77381"/>
                  </a:lnTo>
                  <a:lnTo>
                    <a:pt x="3873081" y="77431"/>
                  </a:lnTo>
                  <a:lnTo>
                    <a:pt x="3873081" y="275437"/>
                  </a:lnTo>
                  <a:lnTo>
                    <a:pt x="3950601" y="275437"/>
                  </a:lnTo>
                  <a:lnTo>
                    <a:pt x="3950601" y="77431"/>
                  </a:lnTo>
                  <a:lnTo>
                    <a:pt x="3950601" y="0"/>
                  </a:lnTo>
                  <a:close/>
                </a:path>
                <a:path w="3950970" h="6268084">
                  <a:moveTo>
                    <a:pt x="3950614" y="275780"/>
                  </a:moveTo>
                  <a:lnTo>
                    <a:pt x="3873081" y="275780"/>
                  </a:lnTo>
                  <a:lnTo>
                    <a:pt x="3873081" y="5998667"/>
                  </a:lnTo>
                  <a:lnTo>
                    <a:pt x="3873081" y="5999264"/>
                  </a:lnTo>
                  <a:lnTo>
                    <a:pt x="3873081" y="6190323"/>
                  </a:lnTo>
                  <a:lnTo>
                    <a:pt x="3597249" y="6190323"/>
                  </a:lnTo>
                  <a:lnTo>
                    <a:pt x="3597249" y="6190119"/>
                  </a:lnTo>
                  <a:lnTo>
                    <a:pt x="337680" y="6190119"/>
                  </a:lnTo>
                  <a:lnTo>
                    <a:pt x="337680" y="6190323"/>
                  </a:lnTo>
                  <a:lnTo>
                    <a:pt x="77470" y="6190323"/>
                  </a:lnTo>
                  <a:lnTo>
                    <a:pt x="77470" y="5999264"/>
                  </a:lnTo>
                  <a:lnTo>
                    <a:pt x="77470" y="5998667"/>
                  </a:lnTo>
                  <a:lnTo>
                    <a:pt x="77470" y="275780"/>
                  </a:lnTo>
                  <a:lnTo>
                    <a:pt x="0" y="275780"/>
                  </a:lnTo>
                  <a:lnTo>
                    <a:pt x="0" y="5998667"/>
                  </a:lnTo>
                  <a:lnTo>
                    <a:pt x="0" y="5999264"/>
                  </a:lnTo>
                  <a:lnTo>
                    <a:pt x="0" y="6190323"/>
                  </a:lnTo>
                  <a:lnTo>
                    <a:pt x="0" y="6267755"/>
                  </a:lnTo>
                  <a:lnTo>
                    <a:pt x="337680" y="6267755"/>
                  </a:lnTo>
                  <a:lnTo>
                    <a:pt x="337680" y="6267450"/>
                  </a:lnTo>
                  <a:lnTo>
                    <a:pt x="3597249" y="6267450"/>
                  </a:lnTo>
                  <a:lnTo>
                    <a:pt x="3597249" y="6267755"/>
                  </a:lnTo>
                  <a:lnTo>
                    <a:pt x="3950601" y="6267755"/>
                  </a:lnTo>
                  <a:lnTo>
                    <a:pt x="3950601" y="6190323"/>
                  </a:lnTo>
                  <a:lnTo>
                    <a:pt x="3950601" y="5999264"/>
                  </a:lnTo>
                  <a:lnTo>
                    <a:pt x="3950614" y="275780"/>
                  </a:lnTo>
                  <a:close/>
                </a:path>
              </a:pathLst>
            </a:custGeom>
            <a:solidFill>
              <a:srgbClr val="8BCD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03127" y="3886313"/>
              <a:ext cx="736600" cy="647700"/>
            </a:xfrm>
            <a:custGeom>
              <a:avLst/>
              <a:gdLst/>
              <a:ahLst/>
              <a:cxnLst/>
              <a:rect l="l" t="t" r="r" b="b"/>
              <a:pathLst>
                <a:path w="736600" h="647700">
                  <a:moveTo>
                    <a:pt x="720178" y="212013"/>
                  </a:moveTo>
                  <a:lnTo>
                    <a:pt x="714768" y="178600"/>
                  </a:lnTo>
                  <a:lnTo>
                    <a:pt x="699719" y="149606"/>
                  </a:lnTo>
                  <a:lnTo>
                    <a:pt x="695350" y="145262"/>
                  </a:lnTo>
                  <a:lnTo>
                    <a:pt x="695350" y="212013"/>
                  </a:lnTo>
                  <a:lnTo>
                    <a:pt x="695350" y="247561"/>
                  </a:lnTo>
                  <a:lnTo>
                    <a:pt x="602373" y="247561"/>
                  </a:lnTo>
                  <a:lnTo>
                    <a:pt x="591502" y="220624"/>
                  </a:lnTo>
                  <a:lnTo>
                    <a:pt x="583590" y="208495"/>
                  </a:lnTo>
                  <a:lnTo>
                    <a:pt x="583590" y="289471"/>
                  </a:lnTo>
                  <a:lnTo>
                    <a:pt x="583590" y="326720"/>
                  </a:lnTo>
                  <a:lnTo>
                    <a:pt x="335254" y="326720"/>
                  </a:lnTo>
                  <a:lnTo>
                    <a:pt x="335254" y="289471"/>
                  </a:lnTo>
                  <a:lnTo>
                    <a:pt x="343712" y="247713"/>
                  </a:lnTo>
                  <a:lnTo>
                    <a:pt x="345033" y="241185"/>
                  </a:lnTo>
                  <a:lnTo>
                    <a:pt x="371678" y="201714"/>
                  </a:lnTo>
                  <a:lnTo>
                    <a:pt x="411149" y="175069"/>
                  </a:lnTo>
                  <a:lnTo>
                    <a:pt x="459422" y="165303"/>
                  </a:lnTo>
                  <a:lnTo>
                    <a:pt x="507707" y="175069"/>
                  </a:lnTo>
                  <a:lnTo>
                    <a:pt x="547179" y="201714"/>
                  </a:lnTo>
                  <a:lnTo>
                    <a:pt x="573824" y="241185"/>
                  </a:lnTo>
                  <a:lnTo>
                    <a:pt x="583590" y="289471"/>
                  </a:lnTo>
                  <a:lnTo>
                    <a:pt x="583590" y="208495"/>
                  </a:lnTo>
                  <a:lnTo>
                    <a:pt x="575818" y="196570"/>
                  </a:lnTo>
                  <a:lnTo>
                    <a:pt x="555904" y="176009"/>
                  </a:lnTo>
                  <a:lnTo>
                    <a:pt x="540588" y="165303"/>
                  </a:lnTo>
                  <a:lnTo>
                    <a:pt x="532371" y="159550"/>
                  </a:lnTo>
                  <a:lnTo>
                    <a:pt x="576287" y="133083"/>
                  </a:lnTo>
                  <a:lnTo>
                    <a:pt x="593839" y="131152"/>
                  </a:lnTo>
                  <a:lnTo>
                    <a:pt x="614641" y="131152"/>
                  </a:lnTo>
                  <a:lnTo>
                    <a:pt x="646049" y="137591"/>
                  </a:lnTo>
                  <a:lnTo>
                    <a:pt x="671703" y="154940"/>
                  </a:lnTo>
                  <a:lnTo>
                    <a:pt x="689000" y="180606"/>
                  </a:lnTo>
                  <a:lnTo>
                    <a:pt x="695350" y="212013"/>
                  </a:lnTo>
                  <a:lnTo>
                    <a:pt x="695350" y="145262"/>
                  </a:lnTo>
                  <a:lnTo>
                    <a:pt x="681202" y="131152"/>
                  </a:lnTo>
                  <a:lnTo>
                    <a:pt x="676770" y="126733"/>
                  </a:lnTo>
                  <a:lnTo>
                    <a:pt x="647700" y="111747"/>
                  </a:lnTo>
                  <a:lnTo>
                    <a:pt x="652043" y="106476"/>
                  </a:lnTo>
                  <a:lnTo>
                    <a:pt x="655637" y="102108"/>
                  </a:lnTo>
                  <a:lnTo>
                    <a:pt x="661593" y="91033"/>
                  </a:lnTo>
                  <a:lnTo>
                    <a:pt x="665340" y="78790"/>
                  </a:lnTo>
                  <a:lnTo>
                    <a:pt x="666635" y="65646"/>
                  </a:lnTo>
                  <a:lnTo>
                    <a:pt x="661466" y="40132"/>
                  </a:lnTo>
                  <a:lnTo>
                    <a:pt x="651129" y="24828"/>
                  </a:lnTo>
                  <a:lnTo>
                    <a:pt x="647369" y="19265"/>
                  </a:lnTo>
                  <a:lnTo>
                    <a:pt x="641807" y="15519"/>
                  </a:lnTo>
                  <a:lnTo>
                    <a:pt x="641807" y="65646"/>
                  </a:lnTo>
                  <a:lnTo>
                    <a:pt x="638581" y="81521"/>
                  </a:lnTo>
                  <a:lnTo>
                    <a:pt x="629831" y="94500"/>
                  </a:lnTo>
                  <a:lnTo>
                    <a:pt x="616851" y="103263"/>
                  </a:lnTo>
                  <a:lnTo>
                    <a:pt x="600976" y="106476"/>
                  </a:lnTo>
                  <a:lnTo>
                    <a:pt x="585101" y="103263"/>
                  </a:lnTo>
                  <a:lnTo>
                    <a:pt x="572135" y="94500"/>
                  </a:lnTo>
                  <a:lnTo>
                    <a:pt x="564603" y="83350"/>
                  </a:lnTo>
                  <a:lnTo>
                    <a:pt x="563372" y="81521"/>
                  </a:lnTo>
                  <a:lnTo>
                    <a:pt x="560158" y="65646"/>
                  </a:lnTo>
                  <a:lnTo>
                    <a:pt x="560692" y="63017"/>
                  </a:lnTo>
                  <a:lnTo>
                    <a:pt x="563372" y="49784"/>
                  </a:lnTo>
                  <a:lnTo>
                    <a:pt x="572135" y="36804"/>
                  </a:lnTo>
                  <a:lnTo>
                    <a:pt x="585101" y="28041"/>
                  </a:lnTo>
                  <a:lnTo>
                    <a:pt x="600976" y="24828"/>
                  </a:lnTo>
                  <a:lnTo>
                    <a:pt x="616851" y="28041"/>
                  </a:lnTo>
                  <a:lnTo>
                    <a:pt x="629831" y="36804"/>
                  </a:lnTo>
                  <a:lnTo>
                    <a:pt x="638581" y="49784"/>
                  </a:lnTo>
                  <a:lnTo>
                    <a:pt x="641807" y="65646"/>
                  </a:lnTo>
                  <a:lnTo>
                    <a:pt x="641807" y="15519"/>
                  </a:lnTo>
                  <a:lnTo>
                    <a:pt x="626491" y="5168"/>
                  </a:lnTo>
                  <a:lnTo>
                    <a:pt x="600976" y="0"/>
                  </a:lnTo>
                  <a:lnTo>
                    <a:pt x="575983" y="4927"/>
                  </a:lnTo>
                  <a:lnTo>
                    <a:pt x="556120" y="17945"/>
                  </a:lnTo>
                  <a:lnTo>
                    <a:pt x="556120" y="113461"/>
                  </a:lnTo>
                  <a:lnTo>
                    <a:pt x="542709" y="119735"/>
                  </a:lnTo>
                  <a:lnTo>
                    <a:pt x="530301" y="127800"/>
                  </a:lnTo>
                  <a:lnTo>
                    <a:pt x="519087" y="137579"/>
                  </a:lnTo>
                  <a:lnTo>
                    <a:pt x="509244" y="148996"/>
                  </a:lnTo>
                  <a:lnTo>
                    <a:pt x="508165" y="148539"/>
                  </a:lnTo>
                  <a:lnTo>
                    <a:pt x="505993" y="147916"/>
                  </a:lnTo>
                  <a:lnTo>
                    <a:pt x="513435" y="140614"/>
                  </a:lnTo>
                  <a:lnTo>
                    <a:pt x="518998" y="135166"/>
                  </a:lnTo>
                  <a:lnTo>
                    <a:pt x="529005" y="119824"/>
                  </a:lnTo>
                  <a:lnTo>
                    <a:pt x="535457" y="102387"/>
                  </a:lnTo>
                  <a:lnTo>
                    <a:pt x="537806" y="83350"/>
                  </a:lnTo>
                  <a:lnTo>
                    <a:pt x="540829" y="91821"/>
                  </a:lnTo>
                  <a:lnTo>
                    <a:pt x="544931" y="99745"/>
                  </a:lnTo>
                  <a:lnTo>
                    <a:pt x="550049" y="106984"/>
                  </a:lnTo>
                  <a:lnTo>
                    <a:pt x="556120" y="113461"/>
                  </a:lnTo>
                  <a:lnTo>
                    <a:pt x="556120" y="17945"/>
                  </a:lnTo>
                  <a:lnTo>
                    <a:pt x="555409" y="18402"/>
                  </a:lnTo>
                  <a:lnTo>
                    <a:pt x="541197" y="38430"/>
                  </a:lnTo>
                  <a:lnTo>
                    <a:pt x="535330" y="63017"/>
                  </a:lnTo>
                  <a:lnTo>
                    <a:pt x="524598" y="37909"/>
                  </a:lnTo>
                  <a:lnTo>
                    <a:pt x="513130" y="25209"/>
                  </a:lnTo>
                  <a:lnTo>
                    <a:pt x="513130" y="82727"/>
                  </a:lnTo>
                  <a:lnTo>
                    <a:pt x="508584" y="105257"/>
                  </a:lnTo>
                  <a:lnTo>
                    <a:pt x="496176" y="123659"/>
                  </a:lnTo>
                  <a:lnTo>
                    <a:pt x="477774" y="136067"/>
                  </a:lnTo>
                  <a:lnTo>
                    <a:pt x="455231" y="140614"/>
                  </a:lnTo>
                  <a:lnTo>
                    <a:pt x="432701" y="136042"/>
                  </a:lnTo>
                  <a:lnTo>
                    <a:pt x="425691" y="131305"/>
                  </a:lnTo>
                  <a:lnTo>
                    <a:pt x="415366" y="124320"/>
                  </a:lnTo>
                  <a:lnTo>
                    <a:pt x="414299" y="123609"/>
                  </a:lnTo>
                  <a:lnTo>
                    <a:pt x="401891" y="105194"/>
                  </a:lnTo>
                  <a:lnTo>
                    <a:pt x="398564" y="88773"/>
                  </a:lnTo>
                  <a:lnTo>
                    <a:pt x="397344" y="82727"/>
                  </a:lnTo>
                  <a:lnTo>
                    <a:pt x="401891" y="60261"/>
                  </a:lnTo>
                  <a:lnTo>
                    <a:pt x="403796" y="57429"/>
                  </a:lnTo>
                  <a:lnTo>
                    <a:pt x="414299" y="41846"/>
                  </a:lnTo>
                  <a:lnTo>
                    <a:pt x="432701" y="29400"/>
                  </a:lnTo>
                  <a:lnTo>
                    <a:pt x="455231" y="24828"/>
                  </a:lnTo>
                  <a:lnTo>
                    <a:pt x="477710" y="29375"/>
                  </a:lnTo>
                  <a:lnTo>
                    <a:pt x="496112" y="41783"/>
                  </a:lnTo>
                  <a:lnTo>
                    <a:pt x="508558" y="60185"/>
                  </a:lnTo>
                  <a:lnTo>
                    <a:pt x="513130" y="82727"/>
                  </a:lnTo>
                  <a:lnTo>
                    <a:pt x="513130" y="25209"/>
                  </a:lnTo>
                  <a:lnTo>
                    <a:pt x="512787" y="24828"/>
                  </a:lnTo>
                  <a:lnTo>
                    <a:pt x="506577" y="17945"/>
                  </a:lnTo>
                  <a:lnTo>
                    <a:pt x="482892" y="4762"/>
                  </a:lnTo>
                  <a:lnTo>
                    <a:pt x="455231" y="0"/>
                  </a:lnTo>
                  <a:lnTo>
                    <a:pt x="428929" y="4279"/>
                  </a:lnTo>
                  <a:lnTo>
                    <a:pt x="406107" y="16192"/>
                  </a:lnTo>
                  <a:lnTo>
                    <a:pt x="388188" y="34378"/>
                  </a:lnTo>
                  <a:lnTo>
                    <a:pt x="386473" y="37782"/>
                  </a:lnTo>
                  <a:lnTo>
                    <a:pt x="386473" y="159715"/>
                  </a:lnTo>
                  <a:lnTo>
                    <a:pt x="362940" y="176161"/>
                  </a:lnTo>
                  <a:lnTo>
                    <a:pt x="343039" y="196723"/>
                  </a:lnTo>
                  <a:lnTo>
                    <a:pt x="327342" y="220776"/>
                  </a:lnTo>
                  <a:lnTo>
                    <a:pt x="316471" y="247713"/>
                  </a:lnTo>
                  <a:lnTo>
                    <a:pt x="223507" y="247713"/>
                  </a:lnTo>
                  <a:lnTo>
                    <a:pt x="229857" y="180682"/>
                  </a:lnTo>
                  <a:lnTo>
                    <a:pt x="272808" y="137655"/>
                  </a:lnTo>
                  <a:lnTo>
                    <a:pt x="304215" y="131305"/>
                  </a:lnTo>
                  <a:lnTo>
                    <a:pt x="325018" y="131305"/>
                  </a:lnTo>
                  <a:lnTo>
                    <a:pt x="342544" y="133210"/>
                  </a:lnTo>
                  <a:lnTo>
                    <a:pt x="358940" y="138760"/>
                  </a:lnTo>
                  <a:lnTo>
                    <a:pt x="373748" y="147675"/>
                  </a:lnTo>
                  <a:lnTo>
                    <a:pt x="386473" y="159715"/>
                  </a:lnTo>
                  <a:lnTo>
                    <a:pt x="386473" y="37782"/>
                  </a:lnTo>
                  <a:lnTo>
                    <a:pt x="383844" y="42976"/>
                  </a:lnTo>
                  <a:lnTo>
                    <a:pt x="383844" y="124320"/>
                  </a:lnTo>
                  <a:lnTo>
                    <a:pt x="377761" y="120484"/>
                  </a:lnTo>
                  <a:lnTo>
                    <a:pt x="371424" y="117106"/>
                  </a:lnTo>
                  <a:lnTo>
                    <a:pt x="364845" y="114198"/>
                  </a:lnTo>
                  <a:lnTo>
                    <a:pt x="358076" y="111747"/>
                  </a:lnTo>
                  <a:lnTo>
                    <a:pt x="362597" y="106629"/>
                  </a:lnTo>
                  <a:lnTo>
                    <a:pt x="362724" y="106476"/>
                  </a:lnTo>
                  <a:lnTo>
                    <a:pt x="366610" y="101079"/>
                  </a:lnTo>
                  <a:lnTo>
                    <a:pt x="370039" y="95123"/>
                  </a:lnTo>
                  <a:lnTo>
                    <a:pt x="372821" y="88773"/>
                  </a:lnTo>
                  <a:lnTo>
                    <a:pt x="374065" y="98285"/>
                  </a:lnTo>
                  <a:lnTo>
                    <a:pt x="376351" y="107416"/>
                  </a:lnTo>
                  <a:lnTo>
                    <a:pt x="379628" y="116128"/>
                  </a:lnTo>
                  <a:lnTo>
                    <a:pt x="383844" y="124320"/>
                  </a:lnTo>
                  <a:lnTo>
                    <a:pt x="383844" y="42976"/>
                  </a:lnTo>
                  <a:lnTo>
                    <a:pt x="376542" y="57429"/>
                  </a:lnTo>
                  <a:lnTo>
                    <a:pt x="369366" y="34836"/>
                  </a:lnTo>
                  <a:lnTo>
                    <a:pt x="361505" y="24828"/>
                  </a:lnTo>
                  <a:lnTo>
                    <a:pt x="355028" y="16598"/>
                  </a:lnTo>
                  <a:lnTo>
                    <a:pt x="352171" y="14859"/>
                  </a:lnTo>
                  <a:lnTo>
                    <a:pt x="352171" y="65646"/>
                  </a:lnTo>
                  <a:lnTo>
                    <a:pt x="348957" y="81521"/>
                  </a:lnTo>
                  <a:lnTo>
                    <a:pt x="340207" y="94500"/>
                  </a:lnTo>
                  <a:lnTo>
                    <a:pt x="327228" y="103263"/>
                  </a:lnTo>
                  <a:lnTo>
                    <a:pt x="311353" y="106476"/>
                  </a:lnTo>
                  <a:lnTo>
                    <a:pt x="295478" y="103263"/>
                  </a:lnTo>
                  <a:lnTo>
                    <a:pt x="282498" y="94500"/>
                  </a:lnTo>
                  <a:lnTo>
                    <a:pt x="273748" y="81521"/>
                  </a:lnTo>
                  <a:lnTo>
                    <a:pt x="270535" y="65646"/>
                  </a:lnTo>
                  <a:lnTo>
                    <a:pt x="273748" y="49784"/>
                  </a:lnTo>
                  <a:lnTo>
                    <a:pt x="282498" y="36804"/>
                  </a:lnTo>
                  <a:lnTo>
                    <a:pt x="295478" y="28041"/>
                  </a:lnTo>
                  <a:lnTo>
                    <a:pt x="311353" y="24828"/>
                  </a:lnTo>
                  <a:lnTo>
                    <a:pt x="327228" y="28041"/>
                  </a:lnTo>
                  <a:lnTo>
                    <a:pt x="340207" y="36804"/>
                  </a:lnTo>
                  <a:lnTo>
                    <a:pt x="348957" y="49784"/>
                  </a:lnTo>
                  <a:lnTo>
                    <a:pt x="352171" y="65646"/>
                  </a:lnTo>
                  <a:lnTo>
                    <a:pt x="352171" y="14859"/>
                  </a:lnTo>
                  <a:lnTo>
                    <a:pt x="335178" y="4432"/>
                  </a:lnTo>
                  <a:lnTo>
                    <a:pt x="311505" y="0"/>
                  </a:lnTo>
                  <a:lnTo>
                    <a:pt x="285991" y="5168"/>
                  </a:lnTo>
                  <a:lnTo>
                    <a:pt x="265125" y="19265"/>
                  </a:lnTo>
                  <a:lnTo>
                    <a:pt x="251028" y="40132"/>
                  </a:lnTo>
                  <a:lnTo>
                    <a:pt x="245859" y="65646"/>
                  </a:lnTo>
                  <a:lnTo>
                    <a:pt x="247294" y="79362"/>
                  </a:lnTo>
                  <a:lnTo>
                    <a:pt x="251421" y="92113"/>
                  </a:lnTo>
                  <a:lnTo>
                    <a:pt x="257975" y="103581"/>
                  </a:lnTo>
                  <a:lnTo>
                    <a:pt x="266649" y="113461"/>
                  </a:lnTo>
                  <a:lnTo>
                    <a:pt x="239268" y="128968"/>
                  </a:lnTo>
                  <a:lnTo>
                    <a:pt x="217766" y="151625"/>
                  </a:lnTo>
                  <a:lnTo>
                    <a:pt x="203708" y="179832"/>
                  </a:lnTo>
                  <a:lnTo>
                    <a:pt x="198666" y="212013"/>
                  </a:lnTo>
                  <a:lnTo>
                    <a:pt x="198666" y="266801"/>
                  </a:lnTo>
                  <a:lnTo>
                    <a:pt x="204254" y="272389"/>
                  </a:lnTo>
                  <a:lnTo>
                    <a:pt x="311353" y="272389"/>
                  </a:lnTo>
                  <a:lnTo>
                    <a:pt x="310730" y="277977"/>
                  </a:lnTo>
                  <a:lnTo>
                    <a:pt x="310426" y="283718"/>
                  </a:lnTo>
                  <a:lnTo>
                    <a:pt x="310426" y="345960"/>
                  </a:lnTo>
                  <a:lnTo>
                    <a:pt x="316014" y="351548"/>
                  </a:lnTo>
                  <a:lnTo>
                    <a:pt x="602843" y="351548"/>
                  </a:lnTo>
                  <a:lnTo>
                    <a:pt x="608431" y="345960"/>
                  </a:lnTo>
                  <a:lnTo>
                    <a:pt x="608431" y="326720"/>
                  </a:lnTo>
                  <a:lnTo>
                    <a:pt x="608431" y="283718"/>
                  </a:lnTo>
                  <a:lnTo>
                    <a:pt x="608114" y="277977"/>
                  </a:lnTo>
                  <a:lnTo>
                    <a:pt x="607504" y="272389"/>
                  </a:lnTo>
                  <a:lnTo>
                    <a:pt x="714590" y="272389"/>
                  </a:lnTo>
                  <a:lnTo>
                    <a:pt x="720178" y="266801"/>
                  </a:lnTo>
                  <a:lnTo>
                    <a:pt x="720178" y="247561"/>
                  </a:lnTo>
                  <a:lnTo>
                    <a:pt x="720178" y="212013"/>
                  </a:lnTo>
                  <a:close/>
                </a:path>
                <a:path w="736600" h="647700">
                  <a:moveTo>
                    <a:pt x="736066" y="415188"/>
                  </a:moveTo>
                  <a:lnTo>
                    <a:pt x="732675" y="398106"/>
                  </a:lnTo>
                  <a:lnTo>
                    <a:pt x="729462" y="392836"/>
                  </a:lnTo>
                  <a:lnTo>
                    <a:pt x="723290" y="382752"/>
                  </a:lnTo>
                  <a:lnTo>
                    <a:pt x="711682" y="373900"/>
                  </a:lnTo>
                  <a:lnTo>
                    <a:pt x="711682" y="416433"/>
                  </a:lnTo>
                  <a:lnTo>
                    <a:pt x="710742" y="424637"/>
                  </a:lnTo>
                  <a:lnTo>
                    <a:pt x="706831" y="432727"/>
                  </a:lnTo>
                  <a:lnTo>
                    <a:pt x="493877" y="606564"/>
                  </a:lnTo>
                  <a:lnTo>
                    <a:pt x="451980" y="618909"/>
                  </a:lnTo>
                  <a:lnTo>
                    <a:pt x="413969" y="622884"/>
                  </a:lnTo>
                  <a:lnTo>
                    <a:pt x="375869" y="618502"/>
                  </a:lnTo>
                  <a:lnTo>
                    <a:pt x="333705" y="605790"/>
                  </a:lnTo>
                  <a:lnTo>
                    <a:pt x="333552" y="605790"/>
                  </a:lnTo>
                  <a:lnTo>
                    <a:pt x="333400" y="605637"/>
                  </a:lnTo>
                  <a:lnTo>
                    <a:pt x="333082" y="605637"/>
                  </a:lnTo>
                  <a:lnTo>
                    <a:pt x="260375" y="582510"/>
                  </a:lnTo>
                  <a:lnTo>
                    <a:pt x="183769" y="558139"/>
                  </a:lnTo>
                  <a:lnTo>
                    <a:pt x="181292" y="557517"/>
                  </a:lnTo>
                  <a:lnTo>
                    <a:pt x="127889" y="557517"/>
                  </a:lnTo>
                  <a:lnTo>
                    <a:pt x="127889" y="416280"/>
                  </a:lnTo>
                  <a:lnTo>
                    <a:pt x="179578" y="416280"/>
                  </a:lnTo>
                  <a:lnTo>
                    <a:pt x="179578" y="416433"/>
                  </a:lnTo>
                  <a:lnTo>
                    <a:pt x="181292" y="416433"/>
                  </a:lnTo>
                  <a:lnTo>
                    <a:pt x="182143" y="416280"/>
                  </a:lnTo>
                  <a:lnTo>
                    <a:pt x="182994" y="416115"/>
                  </a:lnTo>
                  <a:lnTo>
                    <a:pt x="184543" y="415340"/>
                  </a:lnTo>
                  <a:lnTo>
                    <a:pt x="207822" y="404939"/>
                  </a:lnTo>
                  <a:lnTo>
                    <a:pt x="244373" y="394081"/>
                  </a:lnTo>
                  <a:lnTo>
                    <a:pt x="281724" y="393052"/>
                  </a:lnTo>
                  <a:lnTo>
                    <a:pt x="318287" y="401650"/>
                  </a:lnTo>
                  <a:lnTo>
                    <a:pt x="352488" y="419684"/>
                  </a:lnTo>
                  <a:lnTo>
                    <a:pt x="359879" y="428307"/>
                  </a:lnTo>
                  <a:lnTo>
                    <a:pt x="368782" y="434682"/>
                  </a:lnTo>
                  <a:lnTo>
                    <a:pt x="378853" y="438658"/>
                  </a:lnTo>
                  <a:lnTo>
                    <a:pt x="389737" y="440016"/>
                  </a:lnTo>
                  <a:lnTo>
                    <a:pt x="509409" y="440016"/>
                  </a:lnTo>
                  <a:lnTo>
                    <a:pt x="517321" y="441820"/>
                  </a:lnTo>
                  <a:lnTo>
                    <a:pt x="530199" y="469671"/>
                  </a:lnTo>
                  <a:lnTo>
                    <a:pt x="527723" y="476186"/>
                  </a:lnTo>
                  <a:lnTo>
                    <a:pt x="508635" y="486435"/>
                  </a:lnTo>
                  <a:lnTo>
                    <a:pt x="365061" y="486435"/>
                  </a:lnTo>
                  <a:lnTo>
                    <a:pt x="359473" y="492023"/>
                  </a:lnTo>
                  <a:lnTo>
                    <a:pt x="359473" y="505675"/>
                  </a:lnTo>
                  <a:lnTo>
                    <a:pt x="365061" y="511263"/>
                  </a:lnTo>
                  <a:lnTo>
                    <a:pt x="514375" y="511263"/>
                  </a:lnTo>
                  <a:lnTo>
                    <a:pt x="518096" y="510794"/>
                  </a:lnTo>
                  <a:lnTo>
                    <a:pt x="521665" y="509866"/>
                  </a:lnTo>
                  <a:lnTo>
                    <a:pt x="533120" y="507022"/>
                  </a:lnTo>
                  <a:lnTo>
                    <a:pt x="544156" y="502729"/>
                  </a:lnTo>
                  <a:lnTo>
                    <a:pt x="554685" y="497039"/>
                  </a:lnTo>
                  <a:lnTo>
                    <a:pt x="564654" y="490004"/>
                  </a:lnTo>
                  <a:lnTo>
                    <a:pt x="594766" y="465632"/>
                  </a:lnTo>
                  <a:lnTo>
                    <a:pt x="678586" y="397802"/>
                  </a:lnTo>
                  <a:lnTo>
                    <a:pt x="678891" y="397497"/>
                  </a:lnTo>
                  <a:lnTo>
                    <a:pt x="685393" y="393725"/>
                  </a:lnTo>
                  <a:lnTo>
                    <a:pt x="692378" y="392836"/>
                  </a:lnTo>
                  <a:lnTo>
                    <a:pt x="699211" y="394741"/>
                  </a:lnTo>
                  <a:lnTo>
                    <a:pt x="705281" y="399351"/>
                  </a:lnTo>
                  <a:lnTo>
                    <a:pt x="709930" y="406933"/>
                  </a:lnTo>
                  <a:lnTo>
                    <a:pt x="711657" y="415188"/>
                  </a:lnTo>
                  <a:lnTo>
                    <a:pt x="711682" y="416433"/>
                  </a:lnTo>
                  <a:lnTo>
                    <a:pt x="711682" y="373900"/>
                  </a:lnTo>
                  <a:lnTo>
                    <a:pt x="709485" y="372211"/>
                  </a:lnTo>
                  <a:lnTo>
                    <a:pt x="693623" y="367906"/>
                  </a:lnTo>
                  <a:lnTo>
                    <a:pt x="677379" y="369976"/>
                  </a:lnTo>
                  <a:lnTo>
                    <a:pt x="662444" y="378561"/>
                  </a:lnTo>
                  <a:lnTo>
                    <a:pt x="554723" y="465632"/>
                  </a:lnTo>
                  <a:lnTo>
                    <a:pt x="554723" y="462368"/>
                  </a:lnTo>
                  <a:lnTo>
                    <a:pt x="550900" y="444068"/>
                  </a:lnTo>
                  <a:lnTo>
                    <a:pt x="541070" y="429056"/>
                  </a:lnTo>
                  <a:lnTo>
                    <a:pt x="526707" y="418922"/>
                  </a:lnTo>
                  <a:lnTo>
                    <a:pt x="509244" y="415188"/>
                  </a:lnTo>
                  <a:lnTo>
                    <a:pt x="382752" y="415188"/>
                  </a:lnTo>
                  <a:lnTo>
                    <a:pt x="376237" y="411149"/>
                  </a:lnTo>
                  <a:lnTo>
                    <a:pt x="354672" y="393052"/>
                  </a:lnTo>
                  <a:lnTo>
                    <a:pt x="351726" y="391439"/>
                  </a:lnTo>
                  <a:lnTo>
                    <a:pt x="328549" y="378790"/>
                  </a:lnTo>
                  <a:lnTo>
                    <a:pt x="285280" y="368223"/>
                  </a:lnTo>
                  <a:lnTo>
                    <a:pt x="240969" y="369252"/>
                  </a:lnTo>
                  <a:lnTo>
                    <a:pt x="197586" y="382130"/>
                  </a:lnTo>
                  <a:lnTo>
                    <a:pt x="176784" y="391439"/>
                  </a:lnTo>
                  <a:lnTo>
                    <a:pt x="127889" y="391439"/>
                  </a:lnTo>
                  <a:lnTo>
                    <a:pt x="127889" y="384924"/>
                  </a:lnTo>
                  <a:lnTo>
                    <a:pt x="127889" y="365671"/>
                  </a:lnTo>
                  <a:lnTo>
                    <a:pt x="122466" y="360083"/>
                  </a:lnTo>
                  <a:lnTo>
                    <a:pt x="103060" y="360083"/>
                  </a:lnTo>
                  <a:lnTo>
                    <a:pt x="103060" y="384924"/>
                  </a:lnTo>
                  <a:lnTo>
                    <a:pt x="103060" y="589800"/>
                  </a:lnTo>
                  <a:lnTo>
                    <a:pt x="82727" y="589800"/>
                  </a:lnTo>
                  <a:lnTo>
                    <a:pt x="89509" y="583971"/>
                  </a:lnTo>
                  <a:lnTo>
                    <a:pt x="94754" y="576668"/>
                  </a:lnTo>
                  <a:lnTo>
                    <a:pt x="96939" y="571182"/>
                  </a:lnTo>
                  <a:lnTo>
                    <a:pt x="98132" y="568172"/>
                  </a:lnTo>
                  <a:lnTo>
                    <a:pt x="99339" y="558761"/>
                  </a:lnTo>
                  <a:lnTo>
                    <a:pt x="96812" y="546341"/>
                  </a:lnTo>
                  <a:lnTo>
                    <a:pt x="96393" y="544296"/>
                  </a:lnTo>
                  <a:lnTo>
                    <a:pt x="88392" y="532447"/>
                  </a:lnTo>
                  <a:lnTo>
                    <a:pt x="76542" y="524446"/>
                  </a:lnTo>
                  <a:lnTo>
                    <a:pt x="74498" y="524040"/>
                  </a:lnTo>
                  <a:lnTo>
                    <a:pt x="74498" y="551929"/>
                  </a:lnTo>
                  <a:lnTo>
                    <a:pt x="74498" y="565594"/>
                  </a:lnTo>
                  <a:lnTo>
                    <a:pt x="68910" y="571182"/>
                  </a:lnTo>
                  <a:lnTo>
                    <a:pt x="55257" y="571182"/>
                  </a:lnTo>
                  <a:lnTo>
                    <a:pt x="49669" y="565594"/>
                  </a:lnTo>
                  <a:lnTo>
                    <a:pt x="49669" y="551929"/>
                  </a:lnTo>
                  <a:lnTo>
                    <a:pt x="55257" y="546341"/>
                  </a:lnTo>
                  <a:lnTo>
                    <a:pt x="68910" y="546341"/>
                  </a:lnTo>
                  <a:lnTo>
                    <a:pt x="74498" y="551929"/>
                  </a:lnTo>
                  <a:lnTo>
                    <a:pt x="74498" y="524040"/>
                  </a:lnTo>
                  <a:lnTo>
                    <a:pt x="35775" y="532447"/>
                  </a:lnTo>
                  <a:lnTo>
                    <a:pt x="24828" y="558761"/>
                  </a:lnTo>
                  <a:lnTo>
                    <a:pt x="26035" y="568109"/>
                  </a:lnTo>
                  <a:lnTo>
                    <a:pt x="29413" y="576605"/>
                  </a:lnTo>
                  <a:lnTo>
                    <a:pt x="34658" y="583946"/>
                  </a:lnTo>
                  <a:lnTo>
                    <a:pt x="41440" y="589800"/>
                  </a:lnTo>
                  <a:lnTo>
                    <a:pt x="24828" y="589800"/>
                  </a:lnTo>
                  <a:lnTo>
                    <a:pt x="24828" y="558761"/>
                  </a:lnTo>
                  <a:lnTo>
                    <a:pt x="24828" y="384924"/>
                  </a:lnTo>
                  <a:lnTo>
                    <a:pt x="103060" y="384924"/>
                  </a:lnTo>
                  <a:lnTo>
                    <a:pt x="103060" y="360083"/>
                  </a:lnTo>
                  <a:lnTo>
                    <a:pt x="5588" y="360083"/>
                  </a:lnTo>
                  <a:lnTo>
                    <a:pt x="0" y="365671"/>
                  </a:lnTo>
                  <a:lnTo>
                    <a:pt x="0" y="609053"/>
                  </a:lnTo>
                  <a:lnTo>
                    <a:pt x="5588" y="614641"/>
                  </a:lnTo>
                  <a:lnTo>
                    <a:pt x="122301" y="614641"/>
                  </a:lnTo>
                  <a:lnTo>
                    <a:pt x="127889" y="609053"/>
                  </a:lnTo>
                  <a:lnTo>
                    <a:pt x="127889" y="589800"/>
                  </a:lnTo>
                  <a:lnTo>
                    <a:pt x="127889" y="582510"/>
                  </a:lnTo>
                  <a:lnTo>
                    <a:pt x="177558" y="582510"/>
                  </a:lnTo>
                  <a:lnTo>
                    <a:pt x="324853" y="629221"/>
                  </a:lnTo>
                  <a:lnTo>
                    <a:pt x="348970" y="637349"/>
                  </a:lnTo>
                  <a:lnTo>
                    <a:pt x="371602" y="643115"/>
                  </a:lnTo>
                  <a:lnTo>
                    <a:pt x="393192" y="646557"/>
                  </a:lnTo>
                  <a:lnTo>
                    <a:pt x="414261" y="647700"/>
                  </a:lnTo>
                  <a:lnTo>
                    <a:pt x="435419" y="646531"/>
                  </a:lnTo>
                  <a:lnTo>
                    <a:pt x="479767" y="637222"/>
                  </a:lnTo>
                  <a:lnTo>
                    <a:pt x="507542" y="627049"/>
                  </a:lnTo>
                  <a:lnTo>
                    <a:pt x="512660" y="622884"/>
                  </a:lnTo>
                  <a:lnTo>
                    <a:pt x="723290" y="451040"/>
                  </a:lnTo>
                  <a:lnTo>
                    <a:pt x="725144" y="449186"/>
                  </a:lnTo>
                  <a:lnTo>
                    <a:pt x="733653" y="433298"/>
                  </a:lnTo>
                  <a:lnTo>
                    <a:pt x="736041" y="416433"/>
                  </a:lnTo>
                  <a:lnTo>
                    <a:pt x="736066" y="415188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1027491" y="3974969"/>
            <a:ext cx="144081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300" dirty="0">
                <a:solidFill>
                  <a:srgbClr val="A0DBC2"/>
                </a:solidFill>
                <a:latin typeface="Times New Roman"/>
                <a:cs typeface="Times New Roman"/>
              </a:rPr>
              <a:t>FIELD</a:t>
            </a:r>
            <a:endParaRPr sz="33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97793" y="3967227"/>
            <a:ext cx="270573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325" dirty="0">
                <a:solidFill>
                  <a:srgbClr val="A0DBC2"/>
                </a:solidFill>
                <a:latin typeface="Times New Roman"/>
                <a:cs typeface="Times New Roman"/>
              </a:rPr>
              <a:t>CUSTOMER</a:t>
            </a:r>
            <a:endParaRPr sz="33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46020" y="3965033"/>
            <a:ext cx="253619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200" dirty="0">
                <a:solidFill>
                  <a:srgbClr val="A0DBC2"/>
                </a:solidFill>
                <a:latin typeface="Times New Roman"/>
                <a:cs typeface="Times New Roman"/>
              </a:rPr>
              <a:t>OVERVIEW</a:t>
            </a:r>
            <a:endParaRPr sz="335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31245" y="1022942"/>
            <a:ext cx="15571469" cy="3544570"/>
            <a:chOff x="531245" y="1022942"/>
            <a:chExt cx="15571469" cy="3544570"/>
          </a:xfrm>
        </p:grpSpPr>
        <p:sp>
          <p:nvSpPr>
            <p:cNvPr id="33" name="object 33"/>
            <p:cNvSpPr/>
            <p:nvPr/>
          </p:nvSpPr>
          <p:spPr>
            <a:xfrm>
              <a:off x="531241" y="2157958"/>
              <a:ext cx="1699260" cy="2409825"/>
            </a:xfrm>
            <a:custGeom>
              <a:avLst/>
              <a:gdLst/>
              <a:ahLst/>
              <a:cxnLst/>
              <a:rect l="l" t="t" r="r" b="b"/>
              <a:pathLst>
                <a:path w="1699260" h="2409825">
                  <a:moveTo>
                    <a:pt x="306946" y="1907298"/>
                  </a:moveTo>
                  <a:lnTo>
                    <a:pt x="302183" y="1902536"/>
                  </a:lnTo>
                  <a:lnTo>
                    <a:pt x="97447" y="1902536"/>
                  </a:lnTo>
                  <a:lnTo>
                    <a:pt x="92684" y="1907298"/>
                  </a:lnTo>
                  <a:lnTo>
                    <a:pt x="92684" y="1919058"/>
                  </a:lnTo>
                  <a:lnTo>
                    <a:pt x="97447" y="1923821"/>
                  </a:lnTo>
                  <a:lnTo>
                    <a:pt x="302183" y="1923821"/>
                  </a:lnTo>
                  <a:lnTo>
                    <a:pt x="306946" y="1919058"/>
                  </a:lnTo>
                  <a:lnTo>
                    <a:pt x="306946" y="1907298"/>
                  </a:lnTo>
                  <a:close/>
                </a:path>
                <a:path w="1699260" h="2409825">
                  <a:moveTo>
                    <a:pt x="354139" y="2303424"/>
                  </a:moveTo>
                  <a:lnTo>
                    <a:pt x="349377" y="2298649"/>
                  </a:lnTo>
                  <a:lnTo>
                    <a:pt x="97447" y="2298649"/>
                  </a:lnTo>
                  <a:lnTo>
                    <a:pt x="92684" y="2303424"/>
                  </a:lnTo>
                  <a:lnTo>
                    <a:pt x="92684" y="2315172"/>
                  </a:lnTo>
                  <a:lnTo>
                    <a:pt x="97447" y="2319947"/>
                  </a:lnTo>
                  <a:lnTo>
                    <a:pt x="349377" y="2319947"/>
                  </a:lnTo>
                  <a:lnTo>
                    <a:pt x="354139" y="2315172"/>
                  </a:lnTo>
                  <a:lnTo>
                    <a:pt x="354139" y="2303424"/>
                  </a:lnTo>
                  <a:close/>
                </a:path>
                <a:path w="1699260" h="2409825">
                  <a:moveTo>
                    <a:pt x="382803" y="1986521"/>
                  </a:moveTo>
                  <a:lnTo>
                    <a:pt x="378028" y="1981758"/>
                  </a:lnTo>
                  <a:lnTo>
                    <a:pt x="97447" y="1981758"/>
                  </a:lnTo>
                  <a:lnTo>
                    <a:pt x="92684" y="1986521"/>
                  </a:lnTo>
                  <a:lnTo>
                    <a:pt x="92684" y="1998281"/>
                  </a:lnTo>
                  <a:lnTo>
                    <a:pt x="97447" y="2003044"/>
                  </a:lnTo>
                  <a:lnTo>
                    <a:pt x="378028" y="2003044"/>
                  </a:lnTo>
                  <a:lnTo>
                    <a:pt x="382803" y="1998281"/>
                  </a:lnTo>
                  <a:lnTo>
                    <a:pt x="382803" y="1986521"/>
                  </a:lnTo>
                  <a:close/>
                </a:path>
                <a:path w="1699260" h="2409825">
                  <a:moveTo>
                    <a:pt x="525741" y="2157463"/>
                  </a:moveTo>
                  <a:lnTo>
                    <a:pt x="517144" y="2114943"/>
                  </a:lnTo>
                  <a:lnTo>
                    <a:pt x="504456" y="2096160"/>
                  </a:lnTo>
                  <a:lnTo>
                    <a:pt x="504456" y="2157463"/>
                  </a:lnTo>
                  <a:lnTo>
                    <a:pt x="497522" y="2191689"/>
                  </a:lnTo>
                  <a:lnTo>
                    <a:pt x="478650" y="2219668"/>
                  </a:lnTo>
                  <a:lnTo>
                    <a:pt x="450659" y="2238552"/>
                  </a:lnTo>
                  <a:lnTo>
                    <a:pt x="416433" y="2245474"/>
                  </a:lnTo>
                  <a:lnTo>
                    <a:pt x="382206" y="2238552"/>
                  </a:lnTo>
                  <a:lnTo>
                    <a:pt x="354228" y="2219668"/>
                  </a:lnTo>
                  <a:lnTo>
                    <a:pt x="335343" y="2191689"/>
                  </a:lnTo>
                  <a:lnTo>
                    <a:pt x="328409" y="2157463"/>
                  </a:lnTo>
                  <a:lnTo>
                    <a:pt x="335343" y="2123224"/>
                  </a:lnTo>
                  <a:lnTo>
                    <a:pt x="354228" y="2095246"/>
                  </a:lnTo>
                  <a:lnTo>
                    <a:pt x="382206" y="2076361"/>
                  </a:lnTo>
                  <a:lnTo>
                    <a:pt x="416433" y="2069439"/>
                  </a:lnTo>
                  <a:lnTo>
                    <a:pt x="450659" y="2076361"/>
                  </a:lnTo>
                  <a:lnTo>
                    <a:pt x="478650" y="2095246"/>
                  </a:lnTo>
                  <a:lnTo>
                    <a:pt x="497522" y="2123224"/>
                  </a:lnTo>
                  <a:lnTo>
                    <a:pt x="504456" y="2157463"/>
                  </a:lnTo>
                  <a:lnTo>
                    <a:pt x="504456" y="2096160"/>
                  </a:lnTo>
                  <a:lnTo>
                    <a:pt x="493687" y="2080196"/>
                  </a:lnTo>
                  <a:lnTo>
                    <a:pt x="477735" y="2069439"/>
                  </a:lnTo>
                  <a:lnTo>
                    <a:pt x="458939" y="2056752"/>
                  </a:lnTo>
                  <a:lnTo>
                    <a:pt x="416433" y="2048154"/>
                  </a:lnTo>
                  <a:lnTo>
                    <a:pt x="373926" y="2056752"/>
                  </a:lnTo>
                  <a:lnTo>
                    <a:pt x="339178" y="2080196"/>
                  </a:lnTo>
                  <a:lnTo>
                    <a:pt x="315734" y="2114943"/>
                  </a:lnTo>
                  <a:lnTo>
                    <a:pt x="307124" y="2157463"/>
                  </a:lnTo>
                  <a:lnTo>
                    <a:pt x="315734" y="2199970"/>
                  </a:lnTo>
                  <a:lnTo>
                    <a:pt x="339178" y="2234717"/>
                  </a:lnTo>
                  <a:lnTo>
                    <a:pt x="373926" y="2258161"/>
                  </a:lnTo>
                  <a:lnTo>
                    <a:pt x="416433" y="2266772"/>
                  </a:lnTo>
                  <a:lnTo>
                    <a:pt x="458939" y="2258161"/>
                  </a:lnTo>
                  <a:lnTo>
                    <a:pt x="477735" y="2245474"/>
                  </a:lnTo>
                  <a:lnTo>
                    <a:pt x="493687" y="2234717"/>
                  </a:lnTo>
                  <a:lnTo>
                    <a:pt x="517144" y="2199970"/>
                  </a:lnTo>
                  <a:lnTo>
                    <a:pt x="525741" y="2157463"/>
                  </a:lnTo>
                  <a:close/>
                </a:path>
                <a:path w="1699260" h="2409825">
                  <a:moveTo>
                    <a:pt x="681189" y="2358009"/>
                  </a:moveTo>
                  <a:lnTo>
                    <a:pt x="679361" y="2349335"/>
                  </a:lnTo>
                  <a:lnTo>
                    <a:pt x="674179" y="2341753"/>
                  </a:lnTo>
                  <a:lnTo>
                    <a:pt x="660082" y="2328075"/>
                  </a:lnTo>
                  <a:lnTo>
                    <a:pt x="660082" y="2358936"/>
                  </a:lnTo>
                  <a:lnTo>
                    <a:pt x="631456" y="2388425"/>
                  </a:lnTo>
                  <a:lnTo>
                    <a:pt x="630237" y="2388451"/>
                  </a:lnTo>
                  <a:lnTo>
                    <a:pt x="574738" y="2334590"/>
                  </a:lnTo>
                  <a:lnTo>
                    <a:pt x="556666" y="2317051"/>
                  </a:lnTo>
                  <a:lnTo>
                    <a:pt x="553364" y="2313851"/>
                  </a:lnTo>
                  <a:lnTo>
                    <a:pt x="553351" y="2312632"/>
                  </a:lnTo>
                  <a:lnTo>
                    <a:pt x="577291" y="2287968"/>
                  </a:lnTo>
                  <a:lnTo>
                    <a:pt x="581710" y="2283409"/>
                  </a:lnTo>
                  <a:lnTo>
                    <a:pt x="582218" y="2283307"/>
                  </a:lnTo>
                  <a:lnTo>
                    <a:pt x="582968" y="2283307"/>
                  </a:lnTo>
                  <a:lnTo>
                    <a:pt x="583463" y="2283396"/>
                  </a:lnTo>
                  <a:lnTo>
                    <a:pt x="660057" y="2357717"/>
                  </a:lnTo>
                  <a:lnTo>
                    <a:pt x="660082" y="2358936"/>
                  </a:lnTo>
                  <a:lnTo>
                    <a:pt x="660082" y="2328075"/>
                  </a:lnTo>
                  <a:lnTo>
                    <a:pt x="613943" y="2283307"/>
                  </a:lnTo>
                  <a:lnTo>
                    <a:pt x="594296" y="2264245"/>
                  </a:lnTo>
                  <a:lnTo>
                    <a:pt x="594106" y="2264168"/>
                  </a:lnTo>
                  <a:lnTo>
                    <a:pt x="588467" y="2261984"/>
                  </a:lnTo>
                  <a:lnTo>
                    <a:pt x="578954" y="2262073"/>
                  </a:lnTo>
                  <a:lnTo>
                    <a:pt x="575779" y="2262822"/>
                  </a:lnTo>
                  <a:lnTo>
                    <a:pt x="572871" y="2264168"/>
                  </a:lnTo>
                  <a:lnTo>
                    <a:pt x="560578" y="2252103"/>
                  </a:lnTo>
                  <a:lnTo>
                    <a:pt x="556945" y="2248547"/>
                  </a:lnTo>
                  <a:lnTo>
                    <a:pt x="556945" y="2278367"/>
                  </a:lnTo>
                  <a:lnTo>
                    <a:pt x="547636" y="2287968"/>
                  </a:lnTo>
                  <a:lnTo>
                    <a:pt x="535432" y="2275992"/>
                  </a:lnTo>
                  <a:lnTo>
                    <a:pt x="525411" y="2266150"/>
                  </a:lnTo>
                  <a:lnTo>
                    <a:pt x="525411" y="2295982"/>
                  </a:lnTo>
                  <a:lnTo>
                    <a:pt x="525411" y="2317051"/>
                  </a:lnTo>
                  <a:lnTo>
                    <a:pt x="475488" y="2317051"/>
                  </a:lnTo>
                  <a:lnTo>
                    <a:pt x="475488" y="2300617"/>
                  </a:lnTo>
                  <a:lnTo>
                    <a:pt x="475488" y="2293201"/>
                  </a:lnTo>
                  <a:lnTo>
                    <a:pt x="505040" y="2275992"/>
                  </a:lnTo>
                  <a:lnTo>
                    <a:pt x="525411" y="2295982"/>
                  </a:lnTo>
                  <a:lnTo>
                    <a:pt x="525411" y="2266150"/>
                  </a:lnTo>
                  <a:lnTo>
                    <a:pt x="521182" y="2261984"/>
                  </a:lnTo>
                  <a:lnTo>
                    <a:pt x="524319" y="2258834"/>
                  </a:lnTo>
                  <a:lnTo>
                    <a:pt x="527329" y="2255532"/>
                  </a:lnTo>
                  <a:lnTo>
                    <a:pt x="530186" y="2252103"/>
                  </a:lnTo>
                  <a:lnTo>
                    <a:pt x="556945" y="2278367"/>
                  </a:lnTo>
                  <a:lnTo>
                    <a:pt x="556945" y="2248547"/>
                  </a:lnTo>
                  <a:lnTo>
                    <a:pt x="542747" y="2234603"/>
                  </a:lnTo>
                  <a:lnTo>
                    <a:pt x="551954" y="2217039"/>
                  </a:lnTo>
                  <a:lnTo>
                    <a:pt x="558787" y="2198192"/>
                  </a:lnTo>
                  <a:lnTo>
                    <a:pt x="563029" y="2178266"/>
                  </a:lnTo>
                  <a:lnTo>
                    <a:pt x="564489" y="2157463"/>
                  </a:lnTo>
                  <a:lnTo>
                    <a:pt x="563295" y="2138692"/>
                  </a:lnTo>
                  <a:lnTo>
                    <a:pt x="559841" y="2120620"/>
                  </a:lnTo>
                  <a:lnTo>
                    <a:pt x="554266" y="2103399"/>
                  </a:lnTo>
                  <a:lnTo>
                    <a:pt x="546696" y="2087156"/>
                  </a:lnTo>
                  <a:lnTo>
                    <a:pt x="546696" y="2057361"/>
                  </a:lnTo>
                  <a:lnTo>
                    <a:pt x="546696" y="1809775"/>
                  </a:lnTo>
                  <a:lnTo>
                    <a:pt x="545579" y="1807070"/>
                  </a:lnTo>
                  <a:lnTo>
                    <a:pt x="543191" y="1804695"/>
                  </a:lnTo>
                  <a:lnTo>
                    <a:pt x="543191" y="2157463"/>
                  </a:lnTo>
                  <a:lnTo>
                    <a:pt x="533222" y="2206752"/>
                  </a:lnTo>
                  <a:lnTo>
                    <a:pt x="506031" y="2247049"/>
                  </a:lnTo>
                  <a:lnTo>
                    <a:pt x="465734" y="2274239"/>
                  </a:lnTo>
                  <a:lnTo>
                    <a:pt x="416433" y="2284222"/>
                  </a:lnTo>
                  <a:lnTo>
                    <a:pt x="367144" y="2274239"/>
                  </a:lnTo>
                  <a:lnTo>
                    <a:pt x="326847" y="2247049"/>
                  </a:lnTo>
                  <a:lnTo>
                    <a:pt x="299643" y="2206752"/>
                  </a:lnTo>
                  <a:lnTo>
                    <a:pt x="289674" y="2157463"/>
                  </a:lnTo>
                  <a:lnTo>
                    <a:pt x="299643" y="2108162"/>
                  </a:lnTo>
                  <a:lnTo>
                    <a:pt x="326847" y="2067864"/>
                  </a:lnTo>
                  <a:lnTo>
                    <a:pt x="367144" y="2040674"/>
                  </a:lnTo>
                  <a:lnTo>
                    <a:pt x="416433" y="2030691"/>
                  </a:lnTo>
                  <a:lnTo>
                    <a:pt x="465734" y="2040674"/>
                  </a:lnTo>
                  <a:lnTo>
                    <a:pt x="506031" y="2067864"/>
                  </a:lnTo>
                  <a:lnTo>
                    <a:pt x="533222" y="2108162"/>
                  </a:lnTo>
                  <a:lnTo>
                    <a:pt x="543191" y="2157463"/>
                  </a:lnTo>
                  <a:lnTo>
                    <a:pt x="543191" y="1804695"/>
                  </a:lnTo>
                  <a:lnTo>
                    <a:pt x="540461" y="1801964"/>
                  </a:lnTo>
                  <a:lnTo>
                    <a:pt x="525411" y="1786915"/>
                  </a:lnTo>
                  <a:lnTo>
                    <a:pt x="525411" y="1823250"/>
                  </a:lnTo>
                  <a:lnTo>
                    <a:pt x="525411" y="2057361"/>
                  </a:lnTo>
                  <a:lnTo>
                    <a:pt x="514438" y="2046579"/>
                  </a:lnTo>
                  <a:lnTo>
                    <a:pt x="502386" y="2036991"/>
                  </a:lnTo>
                  <a:lnTo>
                    <a:pt x="492544" y="2030691"/>
                  </a:lnTo>
                  <a:lnTo>
                    <a:pt x="489369" y="2028659"/>
                  </a:lnTo>
                  <a:lnTo>
                    <a:pt x="475488" y="2021713"/>
                  </a:lnTo>
                  <a:lnTo>
                    <a:pt x="475488" y="2014296"/>
                  </a:lnTo>
                  <a:lnTo>
                    <a:pt x="475488" y="1880997"/>
                  </a:lnTo>
                  <a:lnTo>
                    <a:pt x="474370" y="1878291"/>
                  </a:lnTo>
                  <a:lnTo>
                    <a:pt x="469252" y="1873173"/>
                  </a:lnTo>
                  <a:lnTo>
                    <a:pt x="454202" y="1858124"/>
                  </a:lnTo>
                  <a:lnTo>
                    <a:pt x="454202" y="1894459"/>
                  </a:lnTo>
                  <a:lnTo>
                    <a:pt x="454202" y="2014296"/>
                  </a:lnTo>
                  <a:lnTo>
                    <a:pt x="445046" y="2012188"/>
                  </a:lnTo>
                  <a:lnTo>
                    <a:pt x="435686" y="2010651"/>
                  </a:lnTo>
                  <a:lnTo>
                    <a:pt x="426148" y="2009724"/>
                  </a:lnTo>
                  <a:lnTo>
                    <a:pt x="416433" y="2009406"/>
                  </a:lnTo>
                  <a:lnTo>
                    <a:pt x="383819" y="2013026"/>
                  </a:lnTo>
                  <a:lnTo>
                    <a:pt x="353707" y="2023364"/>
                  </a:lnTo>
                  <a:lnTo>
                    <a:pt x="326923" y="2039607"/>
                  </a:lnTo>
                  <a:lnTo>
                    <a:pt x="304228" y="2060981"/>
                  </a:lnTo>
                  <a:lnTo>
                    <a:pt x="97447" y="2060981"/>
                  </a:lnTo>
                  <a:lnTo>
                    <a:pt x="92684" y="2065743"/>
                  </a:lnTo>
                  <a:lnTo>
                    <a:pt x="92684" y="2077504"/>
                  </a:lnTo>
                  <a:lnTo>
                    <a:pt x="97447" y="2082266"/>
                  </a:lnTo>
                  <a:lnTo>
                    <a:pt x="288950" y="2082266"/>
                  </a:lnTo>
                  <a:lnTo>
                    <a:pt x="281901" y="2095703"/>
                  </a:lnTo>
                  <a:lnTo>
                    <a:pt x="276237" y="2109889"/>
                  </a:lnTo>
                  <a:lnTo>
                    <a:pt x="272034" y="2124760"/>
                  </a:lnTo>
                  <a:lnTo>
                    <a:pt x="269392" y="2140204"/>
                  </a:lnTo>
                  <a:lnTo>
                    <a:pt x="97447" y="2140204"/>
                  </a:lnTo>
                  <a:lnTo>
                    <a:pt x="92684" y="2144979"/>
                  </a:lnTo>
                  <a:lnTo>
                    <a:pt x="92684" y="2156726"/>
                  </a:lnTo>
                  <a:lnTo>
                    <a:pt x="97447" y="2161489"/>
                  </a:lnTo>
                  <a:lnTo>
                    <a:pt x="268439" y="2161489"/>
                  </a:lnTo>
                  <a:lnTo>
                    <a:pt x="269646" y="2176767"/>
                  </a:lnTo>
                  <a:lnTo>
                    <a:pt x="272351" y="2191562"/>
                  </a:lnTo>
                  <a:lnTo>
                    <a:pt x="276504" y="2205812"/>
                  </a:lnTo>
                  <a:lnTo>
                    <a:pt x="282003" y="2219426"/>
                  </a:lnTo>
                  <a:lnTo>
                    <a:pt x="97447" y="2219426"/>
                  </a:lnTo>
                  <a:lnTo>
                    <a:pt x="92684" y="2224201"/>
                  </a:lnTo>
                  <a:lnTo>
                    <a:pt x="92684" y="2235949"/>
                  </a:lnTo>
                  <a:lnTo>
                    <a:pt x="97447" y="2240724"/>
                  </a:lnTo>
                  <a:lnTo>
                    <a:pt x="294081" y="2240724"/>
                  </a:lnTo>
                  <a:lnTo>
                    <a:pt x="317309" y="2267331"/>
                  </a:lnTo>
                  <a:lnTo>
                    <a:pt x="346214" y="2287765"/>
                  </a:lnTo>
                  <a:lnTo>
                    <a:pt x="379641" y="2300884"/>
                  </a:lnTo>
                  <a:lnTo>
                    <a:pt x="416433" y="2305507"/>
                  </a:lnTo>
                  <a:lnTo>
                    <a:pt x="426148" y="2305189"/>
                  </a:lnTo>
                  <a:lnTo>
                    <a:pt x="435686" y="2304262"/>
                  </a:lnTo>
                  <a:lnTo>
                    <a:pt x="445046" y="2302726"/>
                  </a:lnTo>
                  <a:lnTo>
                    <a:pt x="454202" y="2300617"/>
                  </a:lnTo>
                  <a:lnTo>
                    <a:pt x="454202" y="2388273"/>
                  </a:lnTo>
                  <a:lnTo>
                    <a:pt x="21285" y="2388273"/>
                  </a:lnTo>
                  <a:lnTo>
                    <a:pt x="21285" y="1820875"/>
                  </a:lnTo>
                  <a:lnTo>
                    <a:pt x="380606" y="1820875"/>
                  </a:lnTo>
                  <a:lnTo>
                    <a:pt x="380606" y="1889696"/>
                  </a:lnTo>
                  <a:lnTo>
                    <a:pt x="385368" y="1894459"/>
                  </a:lnTo>
                  <a:lnTo>
                    <a:pt x="454202" y="1894459"/>
                  </a:lnTo>
                  <a:lnTo>
                    <a:pt x="454202" y="1858124"/>
                  </a:lnTo>
                  <a:lnTo>
                    <a:pt x="439140" y="1843062"/>
                  </a:lnTo>
                  <a:lnTo>
                    <a:pt x="439140" y="1873173"/>
                  </a:lnTo>
                  <a:lnTo>
                    <a:pt x="401891" y="1873173"/>
                  </a:lnTo>
                  <a:lnTo>
                    <a:pt x="401891" y="1835924"/>
                  </a:lnTo>
                  <a:lnTo>
                    <a:pt x="439140" y="1873173"/>
                  </a:lnTo>
                  <a:lnTo>
                    <a:pt x="439140" y="1843062"/>
                  </a:lnTo>
                  <a:lnTo>
                    <a:pt x="432003" y="1835924"/>
                  </a:lnTo>
                  <a:lnTo>
                    <a:pt x="416953" y="1820875"/>
                  </a:lnTo>
                  <a:lnTo>
                    <a:pt x="396786" y="1800707"/>
                  </a:lnTo>
                  <a:lnTo>
                    <a:pt x="394081" y="1799577"/>
                  </a:lnTo>
                  <a:lnTo>
                    <a:pt x="92494" y="1799577"/>
                  </a:lnTo>
                  <a:lnTo>
                    <a:pt x="92494" y="1749653"/>
                  </a:lnTo>
                  <a:lnTo>
                    <a:pt x="451827" y="1749653"/>
                  </a:lnTo>
                  <a:lnTo>
                    <a:pt x="451827" y="1818474"/>
                  </a:lnTo>
                  <a:lnTo>
                    <a:pt x="456590" y="1823250"/>
                  </a:lnTo>
                  <a:lnTo>
                    <a:pt x="525411" y="1823250"/>
                  </a:lnTo>
                  <a:lnTo>
                    <a:pt x="525411" y="1786915"/>
                  </a:lnTo>
                  <a:lnTo>
                    <a:pt x="510362" y="1771865"/>
                  </a:lnTo>
                  <a:lnTo>
                    <a:pt x="510362" y="1801964"/>
                  </a:lnTo>
                  <a:lnTo>
                    <a:pt x="473113" y="1801964"/>
                  </a:lnTo>
                  <a:lnTo>
                    <a:pt x="473113" y="1764703"/>
                  </a:lnTo>
                  <a:lnTo>
                    <a:pt x="510362" y="1801964"/>
                  </a:lnTo>
                  <a:lnTo>
                    <a:pt x="510362" y="1771865"/>
                  </a:lnTo>
                  <a:lnTo>
                    <a:pt x="503212" y="1764703"/>
                  </a:lnTo>
                  <a:lnTo>
                    <a:pt x="488162" y="1749653"/>
                  </a:lnTo>
                  <a:lnTo>
                    <a:pt x="467995" y="1729486"/>
                  </a:lnTo>
                  <a:lnTo>
                    <a:pt x="465289" y="1728368"/>
                  </a:lnTo>
                  <a:lnTo>
                    <a:pt x="75984" y="1728368"/>
                  </a:lnTo>
                  <a:lnTo>
                    <a:pt x="71208" y="1733130"/>
                  </a:lnTo>
                  <a:lnTo>
                    <a:pt x="71208" y="1799577"/>
                  </a:lnTo>
                  <a:lnTo>
                    <a:pt x="4762" y="1799577"/>
                  </a:lnTo>
                  <a:lnTo>
                    <a:pt x="0" y="1804352"/>
                  </a:lnTo>
                  <a:lnTo>
                    <a:pt x="0" y="2404795"/>
                  </a:lnTo>
                  <a:lnTo>
                    <a:pt x="4762" y="2409558"/>
                  </a:lnTo>
                  <a:lnTo>
                    <a:pt x="470725" y="2409558"/>
                  </a:lnTo>
                  <a:lnTo>
                    <a:pt x="475488" y="2404795"/>
                  </a:lnTo>
                  <a:lnTo>
                    <a:pt x="475488" y="2388273"/>
                  </a:lnTo>
                  <a:lnTo>
                    <a:pt x="475488" y="2338349"/>
                  </a:lnTo>
                  <a:lnTo>
                    <a:pt x="539305" y="2338349"/>
                  </a:lnTo>
                  <a:lnTo>
                    <a:pt x="542213" y="2336889"/>
                  </a:lnTo>
                  <a:lnTo>
                    <a:pt x="544169" y="2334590"/>
                  </a:lnTo>
                  <a:lnTo>
                    <a:pt x="619201" y="2407399"/>
                  </a:lnTo>
                  <a:lnTo>
                    <a:pt x="624992" y="2409558"/>
                  </a:lnTo>
                  <a:lnTo>
                    <a:pt x="636866" y="2409558"/>
                  </a:lnTo>
                  <a:lnTo>
                    <a:pt x="642899" y="2407221"/>
                  </a:lnTo>
                  <a:lnTo>
                    <a:pt x="661111" y="2388451"/>
                  </a:lnTo>
                  <a:lnTo>
                    <a:pt x="674662" y="2374468"/>
                  </a:lnTo>
                  <a:lnTo>
                    <a:pt x="679627" y="2366746"/>
                  </a:lnTo>
                  <a:lnTo>
                    <a:pt x="681189" y="2358009"/>
                  </a:lnTo>
                  <a:close/>
                </a:path>
                <a:path w="1699260" h="2409825">
                  <a:moveTo>
                    <a:pt x="1698840" y="1524000"/>
                  </a:moveTo>
                  <a:lnTo>
                    <a:pt x="1660740" y="1524000"/>
                  </a:lnTo>
                  <a:lnTo>
                    <a:pt x="1660740" y="1546186"/>
                  </a:lnTo>
                  <a:lnTo>
                    <a:pt x="1698840" y="1546186"/>
                  </a:lnTo>
                  <a:lnTo>
                    <a:pt x="1698840" y="1524000"/>
                  </a:lnTo>
                  <a:close/>
                </a:path>
                <a:path w="1699260" h="2409825">
                  <a:moveTo>
                    <a:pt x="1698840" y="1447800"/>
                  </a:moveTo>
                  <a:lnTo>
                    <a:pt x="1660740" y="1447800"/>
                  </a:lnTo>
                  <a:lnTo>
                    <a:pt x="1660740" y="1485900"/>
                  </a:lnTo>
                  <a:lnTo>
                    <a:pt x="1698840" y="1485900"/>
                  </a:lnTo>
                  <a:lnTo>
                    <a:pt x="1698840" y="1447800"/>
                  </a:lnTo>
                  <a:close/>
                </a:path>
                <a:path w="1699260" h="2409825">
                  <a:moveTo>
                    <a:pt x="1698840" y="1371600"/>
                  </a:moveTo>
                  <a:lnTo>
                    <a:pt x="1660740" y="1371600"/>
                  </a:lnTo>
                  <a:lnTo>
                    <a:pt x="1660740" y="1409700"/>
                  </a:lnTo>
                  <a:lnTo>
                    <a:pt x="1698840" y="1409700"/>
                  </a:lnTo>
                  <a:lnTo>
                    <a:pt x="1698840" y="1371600"/>
                  </a:lnTo>
                  <a:close/>
                </a:path>
                <a:path w="1699260" h="2409825">
                  <a:moveTo>
                    <a:pt x="1698840" y="1295400"/>
                  </a:moveTo>
                  <a:lnTo>
                    <a:pt x="1660740" y="1295400"/>
                  </a:lnTo>
                  <a:lnTo>
                    <a:pt x="1660740" y="1333500"/>
                  </a:lnTo>
                  <a:lnTo>
                    <a:pt x="1698840" y="1333500"/>
                  </a:lnTo>
                  <a:lnTo>
                    <a:pt x="1698840" y="1295400"/>
                  </a:lnTo>
                  <a:close/>
                </a:path>
                <a:path w="1699260" h="2409825">
                  <a:moveTo>
                    <a:pt x="1698840" y="1219200"/>
                  </a:moveTo>
                  <a:lnTo>
                    <a:pt x="1660740" y="1219200"/>
                  </a:lnTo>
                  <a:lnTo>
                    <a:pt x="1660740" y="1257300"/>
                  </a:lnTo>
                  <a:lnTo>
                    <a:pt x="1698840" y="1257300"/>
                  </a:lnTo>
                  <a:lnTo>
                    <a:pt x="1698840" y="1219200"/>
                  </a:lnTo>
                  <a:close/>
                </a:path>
                <a:path w="1699260" h="2409825">
                  <a:moveTo>
                    <a:pt x="1698840" y="1143000"/>
                  </a:moveTo>
                  <a:lnTo>
                    <a:pt x="1660740" y="1143000"/>
                  </a:lnTo>
                  <a:lnTo>
                    <a:pt x="1660740" y="1181100"/>
                  </a:lnTo>
                  <a:lnTo>
                    <a:pt x="1698840" y="1181100"/>
                  </a:lnTo>
                  <a:lnTo>
                    <a:pt x="1698840" y="1143000"/>
                  </a:lnTo>
                  <a:close/>
                </a:path>
                <a:path w="1699260" h="2409825">
                  <a:moveTo>
                    <a:pt x="1698840" y="1066800"/>
                  </a:moveTo>
                  <a:lnTo>
                    <a:pt x="1660740" y="1066800"/>
                  </a:lnTo>
                  <a:lnTo>
                    <a:pt x="1660740" y="1104900"/>
                  </a:lnTo>
                  <a:lnTo>
                    <a:pt x="1698840" y="1104900"/>
                  </a:lnTo>
                  <a:lnTo>
                    <a:pt x="1698840" y="1066800"/>
                  </a:lnTo>
                  <a:close/>
                </a:path>
                <a:path w="1699260" h="2409825">
                  <a:moveTo>
                    <a:pt x="1698840" y="990600"/>
                  </a:moveTo>
                  <a:lnTo>
                    <a:pt x="1660740" y="990600"/>
                  </a:lnTo>
                  <a:lnTo>
                    <a:pt x="1660740" y="1028700"/>
                  </a:lnTo>
                  <a:lnTo>
                    <a:pt x="1698840" y="1028700"/>
                  </a:lnTo>
                  <a:lnTo>
                    <a:pt x="1698840" y="990600"/>
                  </a:lnTo>
                  <a:close/>
                </a:path>
                <a:path w="1699260" h="2409825">
                  <a:moveTo>
                    <a:pt x="1698840" y="914400"/>
                  </a:moveTo>
                  <a:lnTo>
                    <a:pt x="1660740" y="914400"/>
                  </a:lnTo>
                  <a:lnTo>
                    <a:pt x="1660740" y="952500"/>
                  </a:lnTo>
                  <a:lnTo>
                    <a:pt x="1698840" y="952500"/>
                  </a:lnTo>
                  <a:lnTo>
                    <a:pt x="1698840" y="914400"/>
                  </a:lnTo>
                  <a:close/>
                </a:path>
                <a:path w="1699260" h="2409825">
                  <a:moveTo>
                    <a:pt x="1698840" y="838200"/>
                  </a:moveTo>
                  <a:lnTo>
                    <a:pt x="1660740" y="838200"/>
                  </a:lnTo>
                  <a:lnTo>
                    <a:pt x="1660740" y="876300"/>
                  </a:lnTo>
                  <a:lnTo>
                    <a:pt x="1698840" y="876300"/>
                  </a:lnTo>
                  <a:lnTo>
                    <a:pt x="1698840" y="838200"/>
                  </a:lnTo>
                  <a:close/>
                </a:path>
                <a:path w="1699260" h="2409825">
                  <a:moveTo>
                    <a:pt x="1698840" y="762000"/>
                  </a:moveTo>
                  <a:lnTo>
                    <a:pt x="1660740" y="762000"/>
                  </a:lnTo>
                  <a:lnTo>
                    <a:pt x="1660740" y="800100"/>
                  </a:lnTo>
                  <a:lnTo>
                    <a:pt x="1698840" y="800100"/>
                  </a:lnTo>
                  <a:lnTo>
                    <a:pt x="1698840" y="762000"/>
                  </a:lnTo>
                  <a:close/>
                </a:path>
                <a:path w="1699260" h="2409825">
                  <a:moveTo>
                    <a:pt x="1698840" y="685800"/>
                  </a:moveTo>
                  <a:lnTo>
                    <a:pt x="1660740" y="685800"/>
                  </a:lnTo>
                  <a:lnTo>
                    <a:pt x="1660740" y="723900"/>
                  </a:lnTo>
                  <a:lnTo>
                    <a:pt x="1698840" y="723900"/>
                  </a:lnTo>
                  <a:lnTo>
                    <a:pt x="1698840" y="685800"/>
                  </a:lnTo>
                  <a:close/>
                </a:path>
                <a:path w="1699260" h="2409825">
                  <a:moveTo>
                    <a:pt x="1698840" y="609600"/>
                  </a:moveTo>
                  <a:lnTo>
                    <a:pt x="1660740" y="609600"/>
                  </a:lnTo>
                  <a:lnTo>
                    <a:pt x="1660740" y="647700"/>
                  </a:lnTo>
                  <a:lnTo>
                    <a:pt x="1698840" y="647700"/>
                  </a:lnTo>
                  <a:lnTo>
                    <a:pt x="1698840" y="609600"/>
                  </a:lnTo>
                  <a:close/>
                </a:path>
                <a:path w="1699260" h="2409825">
                  <a:moveTo>
                    <a:pt x="1698840" y="533400"/>
                  </a:moveTo>
                  <a:lnTo>
                    <a:pt x="1660740" y="533400"/>
                  </a:lnTo>
                  <a:lnTo>
                    <a:pt x="1660740" y="571500"/>
                  </a:lnTo>
                  <a:lnTo>
                    <a:pt x="1698840" y="571500"/>
                  </a:lnTo>
                  <a:lnTo>
                    <a:pt x="1698840" y="533400"/>
                  </a:lnTo>
                  <a:close/>
                </a:path>
                <a:path w="1699260" h="2409825">
                  <a:moveTo>
                    <a:pt x="1698840" y="457200"/>
                  </a:moveTo>
                  <a:lnTo>
                    <a:pt x="1660740" y="457200"/>
                  </a:lnTo>
                  <a:lnTo>
                    <a:pt x="1660740" y="495300"/>
                  </a:lnTo>
                  <a:lnTo>
                    <a:pt x="1698840" y="495300"/>
                  </a:lnTo>
                  <a:lnTo>
                    <a:pt x="1698840" y="457200"/>
                  </a:lnTo>
                  <a:close/>
                </a:path>
                <a:path w="1699260" h="2409825">
                  <a:moveTo>
                    <a:pt x="1698840" y="381000"/>
                  </a:moveTo>
                  <a:lnTo>
                    <a:pt x="1660740" y="381000"/>
                  </a:lnTo>
                  <a:lnTo>
                    <a:pt x="1660740" y="419100"/>
                  </a:lnTo>
                  <a:lnTo>
                    <a:pt x="1698840" y="419100"/>
                  </a:lnTo>
                  <a:lnTo>
                    <a:pt x="1698840" y="381000"/>
                  </a:lnTo>
                  <a:close/>
                </a:path>
                <a:path w="1699260" h="2409825">
                  <a:moveTo>
                    <a:pt x="1698840" y="304800"/>
                  </a:moveTo>
                  <a:lnTo>
                    <a:pt x="1660740" y="304800"/>
                  </a:lnTo>
                  <a:lnTo>
                    <a:pt x="1660740" y="342900"/>
                  </a:lnTo>
                  <a:lnTo>
                    <a:pt x="1698840" y="342900"/>
                  </a:lnTo>
                  <a:lnTo>
                    <a:pt x="1698840" y="304800"/>
                  </a:lnTo>
                  <a:close/>
                </a:path>
                <a:path w="1699260" h="2409825">
                  <a:moveTo>
                    <a:pt x="1698840" y="228600"/>
                  </a:moveTo>
                  <a:lnTo>
                    <a:pt x="1660740" y="228600"/>
                  </a:lnTo>
                  <a:lnTo>
                    <a:pt x="1660740" y="266700"/>
                  </a:lnTo>
                  <a:lnTo>
                    <a:pt x="1698840" y="266700"/>
                  </a:lnTo>
                  <a:lnTo>
                    <a:pt x="1698840" y="228600"/>
                  </a:lnTo>
                  <a:close/>
                </a:path>
                <a:path w="1699260" h="2409825">
                  <a:moveTo>
                    <a:pt x="1698840" y="152400"/>
                  </a:moveTo>
                  <a:lnTo>
                    <a:pt x="1660740" y="152400"/>
                  </a:lnTo>
                  <a:lnTo>
                    <a:pt x="1660740" y="190500"/>
                  </a:lnTo>
                  <a:lnTo>
                    <a:pt x="1698840" y="190500"/>
                  </a:lnTo>
                  <a:lnTo>
                    <a:pt x="1698840" y="152400"/>
                  </a:lnTo>
                  <a:close/>
                </a:path>
                <a:path w="1699260" h="2409825">
                  <a:moveTo>
                    <a:pt x="1698840" y="76200"/>
                  </a:moveTo>
                  <a:lnTo>
                    <a:pt x="1660740" y="76200"/>
                  </a:lnTo>
                  <a:lnTo>
                    <a:pt x="1660740" y="114300"/>
                  </a:lnTo>
                  <a:lnTo>
                    <a:pt x="1698840" y="114300"/>
                  </a:lnTo>
                  <a:lnTo>
                    <a:pt x="1698840" y="76200"/>
                  </a:lnTo>
                  <a:close/>
                </a:path>
                <a:path w="1699260" h="2409825">
                  <a:moveTo>
                    <a:pt x="1698840" y="0"/>
                  </a:moveTo>
                  <a:lnTo>
                    <a:pt x="1660740" y="0"/>
                  </a:lnTo>
                  <a:lnTo>
                    <a:pt x="1660740" y="38100"/>
                  </a:lnTo>
                  <a:lnTo>
                    <a:pt x="1698840" y="38100"/>
                  </a:lnTo>
                  <a:lnTo>
                    <a:pt x="1698840" y="0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53884" y="3627936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300" y="0"/>
                  </a:moveTo>
                  <a:lnTo>
                    <a:pt x="57150" y="7620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91984" y="1022942"/>
              <a:ext cx="13853297" cy="111596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797027" y="2138895"/>
              <a:ext cx="38100" cy="1562100"/>
            </a:xfrm>
            <a:custGeom>
              <a:avLst/>
              <a:gdLst/>
              <a:ahLst/>
              <a:cxnLst/>
              <a:rect l="l" t="t" r="r" b="b"/>
              <a:pathLst>
                <a:path w="38100" h="1562100">
                  <a:moveTo>
                    <a:pt x="38100" y="1524000"/>
                  </a:moveTo>
                  <a:lnTo>
                    <a:pt x="0" y="1524000"/>
                  </a:lnTo>
                  <a:lnTo>
                    <a:pt x="0" y="1562100"/>
                  </a:lnTo>
                  <a:lnTo>
                    <a:pt x="38100" y="1562100"/>
                  </a:lnTo>
                  <a:lnTo>
                    <a:pt x="38100" y="1524000"/>
                  </a:lnTo>
                  <a:close/>
                </a:path>
                <a:path w="38100" h="1562100">
                  <a:moveTo>
                    <a:pt x="38100" y="1447800"/>
                  </a:moveTo>
                  <a:lnTo>
                    <a:pt x="0" y="1447800"/>
                  </a:lnTo>
                  <a:lnTo>
                    <a:pt x="0" y="1485900"/>
                  </a:lnTo>
                  <a:lnTo>
                    <a:pt x="38100" y="1485900"/>
                  </a:lnTo>
                  <a:lnTo>
                    <a:pt x="38100" y="1447800"/>
                  </a:lnTo>
                  <a:close/>
                </a:path>
                <a:path w="38100" h="1562100">
                  <a:moveTo>
                    <a:pt x="38100" y="1371600"/>
                  </a:moveTo>
                  <a:lnTo>
                    <a:pt x="0" y="1371600"/>
                  </a:lnTo>
                  <a:lnTo>
                    <a:pt x="0" y="1409700"/>
                  </a:lnTo>
                  <a:lnTo>
                    <a:pt x="38100" y="1409700"/>
                  </a:lnTo>
                  <a:lnTo>
                    <a:pt x="38100" y="1371600"/>
                  </a:lnTo>
                  <a:close/>
                </a:path>
                <a:path w="38100" h="1562100">
                  <a:moveTo>
                    <a:pt x="38100" y="1295400"/>
                  </a:moveTo>
                  <a:lnTo>
                    <a:pt x="0" y="1295400"/>
                  </a:lnTo>
                  <a:lnTo>
                    <a:pt x="0" y="1333500"/>
                  </a:lnTo>
                  <a:lnTo>
                    <a:pt x="38100" y="1333500"/>
                  </a:lnTo>
                  <a:lnTo>
                    <a:pt x="38100" y="1295400"/>
                  </a:lnTo>
                  <a:close/>
                </a:path>
                <a:path w="38100" h="1562100">
                  <a:moveTo>
                    <a:pt x="38100" y="1219200"/>
                  </a:moveTo>
                  <a:lnTo>
                    <a:pt x="0" y="1219200"/>
                  </a:lnTo>
                  <a:lnTo>
                    <a:pt x="0" y="1257300"/>
                  </a:lnTo>
                  <a:lnTo>
                    <a:pt x="38100" y="1257300"/>
                  </a:lnTo>
                  <a:lnTo>
                    <a:pt x="38100" y="1219200"/>
                  </a:lnTo>
                  <a:close/>
                </a:path>
                <a:path w="38100" h="1562100">
                  <a:moveTo>
                    <a:pt x="38100" y="1143000"/>
                  </a:moveTo>
                  <a:lnTo>
                    <a:pt x="0" y="1143000"/>
                  </a:lnTo>
                  <a:lnTo>
                    <a:pt x="0" y="1181100"/>
                  </a:lnTo>
                  <a:lnTo>
                    <a:pt x="38100" y="1181100"/>
                  </a:lnTo>
                  <a:lnTo>
                    <a:pt x="38100" y="1143000"/>
                  </a:lnTo>
                  <a:close/>
                </a:path>
                <a:path w="38100" h="1562100">
                  <a:moveTo>
                    <a:pt x="38100" y="1066800"/>
                  </a:moveTo>
                  <a:lnTo>
                    <a:pt x="0" y="1066800"/>
                  </a:lnTo>
                  <a:lnTo>
                    <a:pt x="0" y="1104900"/>
                  </a:lnTo>
                  <a:lnTo>
                    <a:pt x="38100" y="1104900"/>
                  </a:lnTo>
                  <a:lnTo>
                    <a:pt x="38100" y="1066800"/>
                  </a:lnTo>
                  <a:close/>
                </a:path>
                <a:path w="38100" h="1562100">
                  <a:moveTo>
                    <a:pt x="38100" y="990600"/>
                  </a:moveTo>
                  <a:lnTo>
                    <a:pt x="0" y="990600"/>
                  </a:lnTo>
                  <a:lnTo>
                    <a:pt x="0" y="1028700"/>
                  </a:lnTo>
                  <a:lnTo>
                    <a:pt x="38100" y="1028700"/>
                  </a:lnTo>
                  <a:lnTo>
                    <a:pt x="38100" y="990600"/>
                  </a:lnTo>
                  <a:close/>
                </a:path>
                <a:path w="38100" h="1562100">
                  <a:moveTo>
                    <a:pt x="38100" y="914400"/>
                  </a:moveTo>
                  <a:lnTo>
                    <a:pt x="0" y="914400"/>
                  </a:lnTo>
                  <a:lnTo>
                    <a:pt x="0" y="952500"/>
                  </a:lnTo>
                  <a:lnTo>
                    <a:pt x="38100" y="952500"/>
                  </a:lnTo>
                  <a:lnTo>
                    <a:pt x="38100" y="914400"/>
                  </a:lnTo>
                  <a:close/>
                </a:path>
                <a:path w="38100" h="1562100">
                  <a:moveTo>
                    <a:pt x="38100" y="838200"/>
                  </a:moveTo>
                  <a:lnTo>
                    <a:pt x="0" y="838200"/>
                  </a:lnTo>
                  <a:lnTo>
                    <a:pt x="0" y="876300"/>
                  </a:lnTo>
                  <a:lnTo>
                    <a:pt x="38100" y="876300"/>
                  </a:lnTo>
                  <a:lnTo>
                    <a:pt x="38100" y="838200"/>
                  </a:lnTo>
                  <a:close/>
                </a:path>
                <a:path w="38100" h="1562100">
                  <a:moveTo>
                    <a:pt x="38100" y="762000"/>
                  </a:moveTo>
                  <a:lnTo>
                    <a:pt x="0" y="762000"/>
                  </a:lnTo>
                  <a:lnTo>
                    <a:pt x="0" y="800100"/>
                  </a:lnTo>
                  <a:lnTo>
                    <a:pt x="38100" y="800100"/>
                  </a:lnTo>
                  <a:lnTo>
                    <a:pt x="38100" y="762000"/>
                  </a:lnTo>
                  <a:close/>
                </a:path>
                <a:path w="38100" h="1562100">
                  <a:moveTo>
                    <a:pt x="38100" y="685800"/>
                  </a:moveTo>
                  <a:lnTo>
                    <a:pt x="0" y="685800"/>
                  </a:lnTo>
                  <a:lnTo>
                    <a:pt x="0" y="723900"/>
                  </a:lnTo>
                  <a:lnTo>
                    <a:pt x="38100" y="723900"/>
                  </a:lnTo>
                  <a:lnTo>
                    <a:pt x="38100" y="685800"/>
                  </a:lnTo>
                  <a:close/>
                </a:path>
                <a:path w="38100" h="1562100">
                  <a:moveTo>
                    <a:pt x="38100" y="609600"/>
                  </a:moveTo>
                  <a:lnTo>
                    <a:pt x="0" y="609600"/>
                  </a:lnTo>
                  <a:lnTo>
                    <a:pt x="0" y="647700"/>
                  </a:lnTo>
                  <a:lnTo>
                    <a:pt x="38100" y="647700"/>
                  </a:lnTo>
                  <a:lnTo>
                    <a:pt x="38100" y="609600"/>
                  </a:lnTo>
                  <a:close/>
                </a:path>
                <a:path w="38100" h="1562100">
                  <a:moveTo>
                    <a:pt x="38100" y="533400"/>
                  </a:moveTo>
                  <a:lnTo>
                    <a:pt x="0" y="533400"/>
                  </a:lnTo>
                  <a:lnTo>
                    <a:pt x="0" y="571500"/>
                  </a:lnTo>
                  <a:lnTo>
                    <a:pt x="38100" y="571500"/>
                  </a:lnTo>
                  <a:lnTo>
                    <a:pt x="38100" y="533400"/>
                  </a:lnTo>
                  <a:close/>
                </a:path>
                <a:path w="38100" h="1562100">
                  <a:moveTo>
                    <a:pt x="38100" y="457200"/>
                  </a:moveTo>
                  <a:lnTo>
                    <a:pt x="0" y="457200"/>
                  </a:lnTo>
                  <a:lnTo>
                    <a:pt x="0" y="495300"/>
                  </a:lnTo>
                  <a:lnTo>
                    <a:pt x="38100" y="495300"/>
                  </a:lnTo>
                  <a:lnTo>
                    <a:pt x="38100" y="457200"/>
                  </a:lnTo>
                  <a:close/>
                </a:path>
                <a:path w="38100" h="1562100">
                  <a:moveTo>
                    <a:pt x="38100" y="381000"/>
                  </a:moveTo>
                  <a:lnTo>
                    <a:pt x="0" y="381000"/>
                  </a:lnTo>
                  <a:lnTo>
                    <a:pt x="0" y="419100"/>
                  </a:lnTo>
                  <a:lnTo>
                    <a:pt x="38100" y="419100"/>
                  </a:lnTo>
                  <a:lnTo>
                    <a:pt x="38100" y="381000"/>
                  </a:lnTo>
                  <a:close/>
                </a:path>
                <a:path w="38100" h="1562100">
                  <a:moveTo>
                    <a:pt x="38100" y="304800"/>
                  </a:moveTo>
                  <a:lnTo>
                    <a:pt x="0" y="304800"/>
                  </a:lnTo>
                  <a:lnTo>
                    <a:pt x="0" y="342900"/>
                  </a:lnTo>
                  <a:lnTo>
                    <a:pt x="38100" y="342900"/>
                  </a:lnTo>
                  <a:lnTo>
                    <a:pt x="38100" y="304800"/>
                  </a:lnTo>
                  <a:close/>
                </a:path>
                <a:path w="38100" h="1562100">
                  <a:moveTo>
                    <a:pt x="38100" y="228600"/>
                  </a:moveTo>
                  <a:lnTo>
                    <a:pt x="0" y="228600"/>
                  </a:lnTo>
                  <a:lnTo>
                    <a:pt x="0" y="266700"/>
                  </a:lnTo>
                  <a:lnTo>
                    <a:pt x="38100" y="266700"/>
                  </a:lnTo>
                  <a:lnTo>
                    <a:pt x="38100" y="228600"/>
                  </a:lnTo>
                  <a:close/>
                </a:path>
                <a:path w="38100" h="1562100">
                  <a:moveTo>
                    <a:pt x="38100" y="152400"/>
                  </a:moveTo>
                  <a:lnTo>
                    <a:pt x="0" y="152400"/>
                  </a:lnTo>
                  <a:lnTo>
                    <a:pt x="0" y="190500"/>
                  </a:lnTo>
                  <a:lnTo>
                    <a:pt x="38100" y="190500"/>
                  </a:lnTo>
                  <a:lnTo>
                    <a:pt x="38100" y="152400"/>
                  </a:lnTo>
                  <a:close/>
                </a:path>
                <a:path w="38100" h="1562100">
                  <a:moveTo>
                    <a:pt x="38100" y="76200"/>
                  </a:moveTo>
                  <a:lnTo>
                    <a:pt x="0" y="7620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76200"/>
                  </a:lnTo>
                  <a:close/>
                </a:path>
                <a:path w="38100" h="1562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58940" y="3627946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300" y="0"/>
                  </a:moveTo>
                  <a:lnTo>
                    <a:pt x="57150" y="7620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402098" y="2138895"/>
              <a:ext cx="38735" cy="1562100"/>
            </a:xfrm>
            <a:custGeom>
              <a:avLst/>
              <a:gdLst/>
              <a:ahLst/>
              <a:cxnLst/>
              <a:rect l="l" t="t" r="r" b="b"/>
              <a:pathLst>
                <a:path w="38734" h="1562100">
                  <a:moveTo>
                    <a:pt x="38112" y="1524000"/>
                  </a:moveTo>
                  <a:lnTo>
                    <a:pt x="0" y="1524000"/>
                  </a:lnTo>
                  <a:lnTo>
                    <a:pt x="0" y="1562100"/>
                  </a:lnTo>
                  <a:lnTo>
                    <a:pt x="38112" y="1562100"/>
                  </a:lnTo>
                  <a:lnTo>
                    <a:pt x="38112" y="1524000"/>
                  </a:lnTo>
                  <a:close/>
                </a:path>
                <a:path w="38734" h="1562100">
                  <a:moveTo>
                    <a:pt x="38112" y="1447800"/>
                  </a:moveTo>
                  <a:lnTo>
                    <a:pt x="0" y="1447800"/>
                  </a:lnTo>
                  <a:lnTo>
                    <a:pt x="0" y="1485900"/>
                  </a:lnTo>
                  <a:lnTo>
                    <a:pt x="38112" y="1485900"/>
                  </a:lnTo>
                  <a:lnTo>
                    <a:pt x="38112" y="1447800"/>
                  </a:lnTo>
                  <a:close/>
                </a:path>
                <a:path w="38734" h="1562100">
                  <a:moveTo>
                    <a:pt x="38112" y="1371600"/>
                  </a:moveTo>
                  <a:lnTo>
                    <a:pt x="0" y="1371600"/>
                  </a:lnTo>
                  <a:lnTo>
                    <a:pt x="0" y="1409700"/>
                  </a:lnTo>
                  <a:lnTo>
                    <a:pt x="38112" y="1409700"/>
                  </a:lnTo>
                  <a:lnTo>
                    <a:pt x="38112" y="1371600"/>
                  </a:lnTo>
                  <a:close/>
                </a:path>
                <a:path w="38734" h="1562100">
                  <a:moveTo>
                    <a:pt x="38112" y="1295400"/>
                  </a:moveTo>
                  <a:lnTo>
                    <a:pt x="0" y="1295400"/>
                  </a:lnTo>
                  <a:lnTo>
                    <a:pt x="0" y="1333500"/>
                  </a:lnTo>
                  <a:lnTo>
                    <a:pt x="38112" y="1333500"/>
                  </a:lnTo>
                  <a:lnTo>
                    <a:pt x="38112" y="1295400"/>
                  </a:lnTo>
                  <a:close/>
                </a:path>
                <a:path w="38734" h="1562100">
                  <a:moveTo>
                    <a:pt x="38112" y="1219200"/>
                  </a:moveTo>
                  <a:lnTo>
                    <a:pt x="0" y="1219200"/>
                  </a:lnTo>
                  <a:lnTo>
                    <a:pt x="0" y="1257300"/>
                  </a:lnTo>
                  <a:lnTo>
                    <a:pt x="38112" y="1257300"/>
                  </a:lnTo>
                  <a:lnTo>
                    <a:pt x="38112" y="1219200"/>
                  </a:lnTo>
                  <a:close/>
                </a:path>
                <a:path w="38734" h="1562100">
                  <a:moveTo>
                    <a:pt x="38112" y="1143000"/>
                  </a:moveTo>
                  <a:lnTo>
                    <a:pt x="0" y="1143000"/>
                  </a:lnTo>
                  <a:lnTo>
                    <a:pt x="0" y="1181100"/>
                  </a:lnTo>
                  <a:lnTo>
                    <a:pt x="38112" y="1181100"/>
                  </a:lnTo>
                  <a:lnTo>
                    <a:pt x="38112" y="1143000"/>
                  </a:lnTo>
                  <a:close/>
                </a:path>
                <a:path w="38734" h="1562100">
                  <a:moveTo>
                    <a:pt x="38112" y="1066800"/>
                  </a:moveTo>
                  <a:lnTo>
                    <a:pt x="0" y="1066800"/>
                  </a:lnTo>
                  <a:lnTo>
                    <a:pt x="0" y="1104900"/>
                  </a:lnTo>
                  <a:lnTo>
                    <a:pt x="38112" y="1104900"/>
                  </a:lnTo>
                  <a:lnTo>
                    <a:pt x="38112" y="1066800"/>
                  </a:lnTo>
                  <a:close/>
                </a:path>
                <a:path w="38734" h="1562100">
                  <a:moveTo>
                    <a:pt x="38112" y="990600"/>
                  </a:moveTo>
                  <a:lnTo>
                    <a:pt x="0" y="990600"/>
                  </a:lnTo>
                  <a:lnTo>
                    <a:pt x="0" y="1028700"/>
                  </a:lnTo>
                  <a:lnTo>
                    <a:pt x="38112" y="1028700"/>
                  </a:lnTo>
                  <a:lnTo>
                    <a:pt x="38112" y="990600"/>
                  </a:lnTo>
                  <a:close/>
                </a:path>
                <a:path w="38734" h="1562100">
                  <a:moveTo>
                    <a:pt x="38112" y="914400"/>
                  </a:moveTo>
                  <a:lnTo>
                    <a:pt x="0" y="914400"/>
                  </a:lnTo>
                  <a:lnTo>
                    <a:pt x="0" y="952500"/>
                  </a:lnTo>
                  <a:lnTo>
                    <a:pt x="38112" y="952500"/>
                  </a:lnTo>
                  <a:lnTo>
                    <a:pt x="38112" y="914400"/>
                  </a:lnTo>
                  <a:close/>
                </a:path>
                <a:path w="38734" h="1562100">
                  <a:moveTo>
                    <a:pt x="38112" y="838200"/>
                  </a:moveTo>
                  <a:lnTo>
                    <a:pt x="0" y="838200"/>
                  </a:lnTo>
                  <a:lnTo>
                    <a:pt x="0" y="876300"/>
                  </a:lnTo>
                  <a:lnTo>
                    <a:pt x="38112" y="876300"/>
                  </a:lnTo>
                  <a:lnTo>
                    <a:pt x="38112" y="838200"/>
                  </a:lnTo>
                  <a:close/>
                </a:path>
                <a:path w="38734" h="1562100">
                  <a:moveTo>
                    <a:pt x="38112" y="762000"/>
                  </a:moveTo>
                  <a:lnTo>
                    <a:pt x="0" y="762000"/>
                  </a:lnTo>
                  <a:lnTo>
                    <a:pt x="0" y="800100"/>
                  </a:lnTo>
                  <a:lnTo>
                    <a:pt x="38112" y="800100"/>
                  </a:lnTo>
                  <a:lnTo>
                    <a:pt x="38112" y="762000"/>
                  </a:lnTo>
                  <a:close/>
                </a:path>
                <a:path w="38734" h="1562100">
                  <a:moveTo>
                    <a:pt x="38112" y="685800"/>
                  </a:moveTo>
                  <a:lnTo>
                    <a:pt x="0" y="685800"/>
                  </a:lnTo>
                  <a:lnTo>
                    <a:pt x="0" y="723900"/>
                  </a:lnTo>
                  <a:lnTo>
                    <a:pt x="38112" y="723900"/>
                  </a:lnTo>
                  <a:lnTo>
                    <a:pt x="38112" y="685800"/>
                  </a:lnTo>
                  <a:close/>
                </a:path>
                <a:path w="38734" h="1562100">
                  <a:moveTo>
                    <a:pt x="38112" y="609600"/>
                  </a:moveTo>
                  <a:lnTo>
                    <a:pt x="0" y="609600"/>
                  </a:lnTo>
                  <a:lnTo>
                    <a:pt x="0" y="647700"/>
                  </a:lnTo>
                  <a:lnTo>
                    <a:pt x="38112" y="647700"/>
                  </a:lnTo>
                  <a:lnTo>
                    <a:pt x="38112" y="609600"/>
                  </a:lnTo>
                  <a:close/>
                </a:path>
                <a:path w="38734" h="1562100">
                  <a:moveTo>
                    <a:pt x="38112" y="533400"/>
                  </a:moveTo>
                  <a:lnTo>
                    <a:pt x="0" y="533400"/>
                  </a:lnTo>
                  <a:lnTo>
                    <a:pt x="0" y="571500"/>
                  </a:lnTo>
                  <a:lnTo>
                    <a:pt x="38112" y="571500"/>
                  </a:lnTo>
                  <a:lnTo>
                    <a:pt x="38112" y="533400"/>
                  </a:lnTo>
                  <a:close/>
                </a:path>
                <a:path w="38734" h="1562100">
                  <a:moveTo>
                    <a:pt x="38112" y="457200"/>
                  </a:moveTo>
                  <a:lnTo>
                    <a:pt x="0" y="457200"/>
                  </a:lnTo>
                  <a:lnTo>
                    <a:pt x="0" y="495300"/>
                  </a:lnTo>
                  <a:lnTo>
                    <a:pt x="38112" y="495300"/>
                  </a:lnTo>
                  <a:lnTo>
                    <a:pt x="38112" y="457200"/>
                  </a:lnTo>
                  <a:close/>
                </a:path>
                <a:path w="38734" h="1562100">
                  <a:moveTo>
                    <a:pt x="38112" y="381000"/>
                  </a:moveTo>
                  <a:lnTo>
                    <a:pt x="0" y="381000"/>
                  </a:lnTo>
                  <a:lnTo>
                    <a:pt x="0" y="419100"/>
                  </a:lnTo>
                  <a:lnTo>
                    <a:pt x="38112" y="419100"/>
                  </a:lnTo>
                  <a:lnTo>
                    <a:pt x="38112" y="381000"/>
                  </a:lnTo>
                  <a:close/>
                </a:path>
                <a:path w="38734" h="1562100">
                  <a:moveTo>
                    <a:pt x="38112" y="304800"/>
                  </a:moveTo>
                  <a:lnTo>
                    <a:pt x="0" y="304800"/>
                  </a:lnTo>
                  <a:lnTo>
                    <a:pt x="0" y="342900"/>
                  </a:lnTo>
                  <a:lnTo>
                    <a:pt x="38112" y="342900"/>
                  </a:lnTo>
                  <a:lnTo>
                    <a:pt x="38112" y="304800"/>
                  </a:lnTo>
                  <a:close/>
                </a:path>
                <a:path w="38734" h="1562100">
                  <a:moveTo>
                    <a:pt x="38112" y="228600"/>
                  </a:moveTo>
                  <a:lnTo>
                    <a:pt x="0" y="228600"/>
                  </a:lnTo>
                  <a:lnTo>
                    <a:pt x="0" y="266700"/>
                  </a:lnTo>
                  <a:lnTo>
                    <a:pt x="38112" y="266700"/>
                  </a:lnTo>
                  <a:lnTo>
                    <a:pt x="38112" y="228600"/>
                  </a:lnTo>
                  <a:close/>
                </a:path>
                <a:path w="38734" h="1562100">
                  <a:moveTo>
                    <a:pt x="38112" y="152400"/>
                  </a:moveTo>
                  <a:lnTo>
                    <a:pt x="0" y="152400"/>
                  </a:lnTo>
                  <a:lnTo>
                    <a:pt x="0" y="190500"/>
                  </a:lnTo>
                  <a:lnTo>
                    <a:pt x="38112" y="190500"/>
                  </a:lnTo>
                  <a:lnTo>
                    <a:pt x="38112" y="152400"/>
                  </a:lnTo>
                  <a:close/>
                </a:path>
                <a:path w="38734" h="1562100">
                  <a:moveTo>
                    <a:pt x="38112" y="76200"/>
                  </a:moveTo>
                  <a:lnTo>
                    <a:pt x="0" y="76200"/>
                  </a:lnTo>
                  <a:lnTo>
                    <a:pt x="0" y="114300"/>
                  </a:lnTo>
                  <a:lnTo>
                    <a:pt x="38112" y="114300"/>
                  </a:lnTo>
                  <a:lnTo>
                    <a:pt x="38112" y="76200"/>
                  </a:lnTo>
                  <a:close/>
                </a:path>
                <a:path w="38734" h="1562100">
                  <a:moveTo>
                    <a:pt x="3811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12" y="38100"/>
                  </a:lnTo>
                  <a:lnTo>
                    <a:pt x="38112" y="0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364010" y="3627946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300" y="0"/>
                  </a:moveTo>
                  <a:lnTo>
                    <a:pt x="57150" y="7620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007170" y="2177008"/>
              <a:ext cx="38735" cy="1527175"/>
            </a:xfrm>
            <a:custGeom>
              <a:avLst/>
              <a:gdLst/>
              <a:ahLst/>
              <a:cxnLst/>
              <a:rect l="l" t="t" r="r" b="b"/>
              <a:pathLst>
                <a:path w="38734" h="1527175">
                  <a:moveTo>
                    <a:pt x="38112" y="1524000"/>
                  </a:moveTo>
                  <a:lnTo>
                    <a:pt x="0" y="1524000"/>
                  </a:lnTo>
                  <a:lnTo>
                    <a:pt x="0" y="1527136"/>
                  </a:lnTo>
                  <a:lnTo>
                    <a:pt x="38112" y="1527136"/>
                  </a:lnTo>
                  <a:lnTo>
                    <a:pt x="38112" y="1524000"/>
                  </a:lnTo>
                  <a:close/>
                </a:path>
                <a:path w="38734" h="1527175">
                  <a:moveTo>
                    <a:pt x="38112" y="1447800"/>
                  </a:moveTo>
                  <a:lnTo>
                    <a:pt x="0" y="1447800"/>
                  </a:lnTo>
                  <a:lnTo>
                    <a:pt x="0" y="1485900"/>
                  </a:lnTo>
                  <a:lnTo>
                    <a:pt x="38112" y="1485900"/>
                  </a:lnTo>
                  <a:lnTo>
                    <a:pt x="38112" y="1447800"/>
                  </a:lnTo>
                  <a:close/>
                </a:path>
                <a:path w="38734" h="1527175">
                  <a:moveTo>
                    <a:pt x="38112" y="1371600"/>
                  </a:moveTo>
                  <a:lnTo>
                    <a:pt x="0" y="1371600"/>
                  </a:lnTo>
                  <a:lnTo>
                    <a:pt x="0" y="1409700"/>
                  </a:lnTo>
                  <a:lnTo>
                    <a:pt x="38112" y="1409700"/>
                  </a:lnTo>
                  <a:lnTo>
                    <a:pt x="38112" y="1371600"/>
                  </a:lnTo>
                  <a:close/>
                </a:path>
                <a:path w="38734" h="1527175">
                  <a:moveTo>
                    <a:pt x="38112" y="1295400"/>
                  </a:moveTo>
                  <a:lnTo>
                    <a:pt x="0" y="1295400"/>
                  </a:lnTo>
                  <a:lnTo>
                    <a:pt x="0" y="1333500"/>
                  </a:lnTo>
                  <a:lnTo>
                    <a:pt x="38112" y="1333500"/>
                  </a:lnTo>
                  <a:lnTo>
                    <a:pt x="38112" y="1295400"/>
                  </a:lnTo>
                  <a:close/>
                </a:path>
                <a:path w="38734" h="1527175">
                  <a:moveTo>
                    <a:pt x="38112" y="1219200"/>
                  </a:moveTo>
                  <a:lnTo>
                    <a:pt x="0" y="1219200"/>
                  </a:lnTo>
                  <a:lnTo>
                    <a:pt x="0" y="1257300"/>
                  </a:lnTo>
                  <a:lnTo>
                    <a:pt x="38112" y="1257300"/>
                  </a:lnTo>
                  <a:lnTo>
                    <a:pt x="38112" y="1219200"/>
                  </a:lnTo>
                  <a:close/>
                </a:path>
                <a:path w="38734" h="1527175">
                  <a:moveTo>
                    <a:pt x="38112" y="1143000"/>
                  </a:moveTo>
                  <a:lnTo>
                    <a:pt x="0" y="1143000"/>
                  </a:lnTo>
                  <a:lnTo>
                    <a:pt x="0" y="1181100"/>
                  </a:lnTo>
                  <a:lnTo>
                    <a:pt x="38112" y="1181100"/>
                  </a:lnTo>
                  <a:lnTo>
                    <a:pt x="38112" y="1143000"/>
                  </a:lnTo>
                  <a:close/>
                </a:path>
                <a:path w="38734" h="1527175">
                  <a:moveTo>
                    <a:pt x="38112" y="1066800"/>
                  </a:moveTo>
                  <a:lnTo>
                    <a:pt x="0" y="1066800"/>
                  </a:lnTo>
                  <a:lnTo>
                    <a:pt x="0" y="1104900"/>
                  </a:lnTo>
                  <a:lnTo>
                    <a:pt x="38112" y="1104900"/>
                  </a:lnTo>
                  <a:lnTo>
                    <a:pt x="38112" y="1066800"/>
                  </a:lnTo>
                  <a:close/>
                </a:path>
                <a:path w="38734" h="1527175">
                  <a:moveTo>
                    <a:pt x="38112" y="990600"/>
                  </a:moveTo>
                  <a:lnTo>
                    <a:pt x="0" y="990600"/>
                  </a:lnTo>
                  <a:lnTo>
                    <a:pt x="0" y="1028700"/>
                  </a:lnTo>
                  <a:lnTo>
                    <a:pt x="38112" y="1028700"/>
                  </a:lnTo>
                  <a:lnTo>
                    <a:pt x="38112" y="990600"/>
                  </a:lnTo>
                  <a:close/>
                </a:path>
                <a:path w="38734" h="1527175">
                  <a:moveTo>
                    <a:pt x="38112" y="914400"/>
                  </a:moveTo>
                  <a:lnTo>
                    <a:pt x="0" y="914400"/>
                  </a:lnTo>
                  <a:lnTo>
                    <a:pt x="0" y="952500"/>
                  </a:lnTo>
                  <a:lnTo>
                    <a:pt x="38112" y="952500"/>
                  </a:lnTo>
                  <a:lnTo>
                    <a:pt x="38112" y="914400"/>
                  </a:lnTo>
                  <a:close/>
                </a:path>
                <a:path w="38734" h="1527175">
                  <a:moveTo>
                    <a:pt x="38112" y="838200"/>
                  </a:moveTo>
                  <a:lnTo>
                    <a:pt x="0" y="838200"/>
                  </a:lnTo>
                  <a:lnTo>
                    <a:pt x="0" y="876300"/>
                  </a:lnTo>
                  <a:lnTo>
                    <a:pt x="38112" y="876300"/>
                  </a:lnTo>
                  <a:lnTo>
                    <a:pt x="38112" y="838200"/>
                  </a:lnTo>
                  <a:close/>
                </a:path>
                <a:path w="38734" h="1527175">
                  <a:moveTo>
                    <a:pt x="38112" y="762000"/>
                  </a:moveTo>
                  <a:lnTo>
                    <a:pt x="0" y="762000"/>
                  </a:lnTo>
                  <a:lnTo>
                    <a:pt x="0" y="800100"/>
                  </a:lnTo>
                  <a:lnTo>
                    <a:pt x="38112" y="800100"/>
                  </a:lnTo>
                  <a:lnTo>
                    <a:pt x="38112" y="762000"/>
                  </a:lnTo>
                  <a:close/>
                </a:path>
                <a:path w="38734" h="1527175">
                  <a:moveTo>
                    <a:pt x="38112" y="685800"/>
                  </a:moveTo>
                  <a:lnTo>
                    <a:pt x="0" y="685800"/>
                  </a:lnTo>
                  <a:lnTo>
                    <a:pt x="0" y="723900"/>
                  </a:lnTo>
                  <a:lnTo>
                    <a:pt x="38112" y="723900"/>
                  </a:lnTo>
                  <a:lnTo>
                    <a:pt x="38112" y="685800"/>
                  </a:lnTo>
                  <a:close/>
                </a:path>
                <a:path w="38734" h="1527175">
                  <a:moveTo>
                    <a:pt x="38112" y="609600"/>
                  </a:moveTo>
                  <a:lnTo>
                    <a:pt x="0" y="609600"/>
                  </a:lnTo>
                  <a:lnTo>
                    <a:pt x="0" y="647700"/>
                  </a:lnTo>
                  <a:lnTo>
                    <a:pt x="38112" y="647700"/>
                  </a:lnTo>
                  <a:lnTo>
                    <a:pt x="38112" y="609600"/>
                  </a:lnTo>
                  <a:close/>
                </a:path>
                <a:path w="38734" h="1527175">
                  <a:moveTo>
                    <a:pt x="38112" y="533400"/>
                  </a:moveTo>
                  <a:lnTo>
                    <a:pt x="0" y="533400"/>
                  </a:lnTo>
                  <a:lnTo>
                    <a:pt x="0" y="571500"/>
                  </a:lnTo>
                  <a:lnTo>
                    <a:pt x="38112" y="571500"/>
                  </a:lnTo>
                  <a:lnTo>
                    <a:pt x="38112" y="533400"/>
                  </a:lnTo>
                  <a:close/>
                </a:path>
                <a:path w="38734" h="1527175">
                  <a:moveTo>
                    <a:pt x="38112" y="457200"/>
                  </a:moveTo>
                  <a:lnTo>
                    <a:pt x="0" y="457200"/>
                  </a:lnTo>
                  <a:lnTo>
                    <a:pt x="0" y="495300"/>
                  </a:lnTo>
                  <a:lnTo>
                    <a:pt x="38112" y="495300"/>
                  </a:lnTo>
                  <a:lnTo>
                    <a:pt x="38112" y="457200"/>
                  </a:lnTo>
                  <a:close/>
                </a:path>
                <a:path w="38734" h="1527175">
                  <a:moveTo>
                    <a:pt x="38112" y="381000"/>
                  </a:moveTo>
                  <a:lnTo>
                    <a:pt x="0" y="381000"/>
                  </a:lnTo>
                  <a:lnTo>
                    <a:pt x="0" y="419100"/>
                  </a:lnTo>
                  <a:lnTo>
                    <a:pt x="38112" y="419100"/>
                  </a:lnTo>
                  <a:lnTo>
                    <a:pt x="38112" y="381000"/>
                  </a:lnTo>
                  <a:close/>
                </a:path>
                <a:path w="38734" h="1527175">
                  <a:moveTo>
                    <a:pt x="38112" y="304800"/>
                  </a:moveTo>
                  <a:lnTo>
                    <a:pt x="0" y="304800"/>
                  </a:lnTo>
                  <a:lnTo>
                    <a:pt x="0" y="342900"/>
                  </a:lnTo>
                  <a:lnTo>
                    <a:pt x="38112" y="342900"/>
                  </a:lnTo>
                  <a:lnTo>
                    <a:pt x="38112" y="304800"/>
                  </a:lnTo>
                  <a:close/>
                </a:path>
                <a:path w="38734" h="1527175">
                  <a:moveTo>
                    <a:pt x="38112" y="228600"/>
                  </a:moveTo>
                  <a:lnTo>
                    <a:pt x="0" y="228600"/>
                  </a:lnTo>
                  <a:lnTo>
                    <a:pt x="0" y="266700"/>
                  </a:lnTo>
                  <a:lnTo>
                    <a:pt x="38112" y="266700"/>
                  </a:lnTo>
                  <a:lnTo>
                    <a:pt x="38112" y="228600"/>
                  </a:lnTo>
                  <a:close/>
                </a:path>
                <a:path w="38734" h="1527175">
                  <a:moveTo>
                    <a:pt x="38112" y="152400"/>
                  </a:moveTo>
                  <a:lnTo>
                    <a:pt x="0" y="152400"/>
                  </a:lnTo>
                  <a:lnTo>
                    <a:pt x="0" y="190500"/>
                  </a:lnTo>
                  <a:lnTo>
                    <a:pt x="38112" y="190500"/>
                  </a:lnTo>
                  <a:lnTo>
                    <a:pt x="38112" y="152400"/>
                  </a:lnTo>
                  <a:close/>
                </a:path>
                <a:path w="38734" h="1527175">
                  <a:moveTo>
                    <a:pt x="38112" y="76200"/>
                  </a:moveTo>
                  <a:lnTo>
                    <a:pt x="0" y="76200"/>
                  </a:lnTo>
                  <a:lnTo>
                    <a:pt x="0" y="114300"/>
                  </a:lnTo>
                  <a:lnTo>
                    <a:pt x="38112" y="114300"/>
                  </a:lnTo>
                  <a:lnTo>
                    <a:pt x="38112" y="76200"/>
                  </a:lnTo>
                  <a:close/>
                </a:path>
                <a:path w="38734" h="1527175">
                  <a:moveTo>
                    <a:pt x="3811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12" y="38100"/>
                  </a:lnTo>
                  <a:lnTo>
                    <a:pt x="38112" y="0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969081" y="3627936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300" y="0"/>
                  </a:moveTo>
                  <a:lnTo>
                    <a:pt x="57150" y="7620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5CC6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5166247" y="3967227"/>
            <a:ext cx="231838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295" dirty="0">
                <a:solidFill>
                  <a:srgbClr val="A0DBC2"/>
                </a:solidFill>
                <a:latin typeface="Times New Roman"/>
                <a:cs typeface="Times New Roman"/>
              </a:rPr>
              <a:t>SUPPLIER</a:t>
            </a:r>
            <a:endParaRPr sz="33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1318" y="5415338"/>
            <a:ext cx="3581400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599"/>
              </a:lnSpc>
              <a:spcBef>
                <a:spcPts val="100"/>
              </a:spcBef>
            </a:pPr>
            <a:r>
              <a:rPr sz="2000" spc="-120" dirty="0">
                <a:solidFill>
                  <a:srgbClr val="ECD4D4"/>
                </a:solidFill>
                <a:latin typeface="Arial Black"/>
                <a:cs typeface="Arial Black"/>
              </a:rPr>
              <a:t>T</a:t>
            </a:r>
            <a:r>
              <a:rPr sz="2000" b="1" spc="-120" dirty="0">
                <a:solidFill>
                  <a:srgbClr val="ECD4D4"/>
                </a:solidFill>
                <a:latin typeface="Noto Sans"/>
                <a:cs typeface="Noto Sans"/>
              </a:rPr>
              <a:t>Ổ</a:t>
            </a:r>
            <a:r>
              <a:rPr sz="2000" spc="-120" dirty="0">
                <a:solidFill>
                  <a:srgbClr val="ECD4D4"/>
                </a:solidFill>
                <a:latin typeface="Arial Black"/>
                <a:cs typeface="Arial Black"/>
              </a:rPr>
              <a:t>NG</a:t>
            </a:r>
            <a:r>
              <a:rPr sz="2000" spc="-5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85" dirty="0">
                <a:solidFill>
                  <a:srgbClr val="ECD4D4"/>
                </a:solidFill>
                <a:latin typeface="Arial Black"/>
                <a:cs typeface="Arial Black"/>
              </a:rPr>
              <a:t>TH</a:t>
            </a:r>
            <a:r>
              <a:rPr sz="2000" b="1" spc="-85" dirty="0">
                <a:solidFill>
                  <a:srgbClr val="ECD4D4"/>
                </a:solidFill>
                <a:latin typeface="Noto Sans"/>
                <a:cs typeface="Noto Sans"/>
              </a:rPr>
              <a:t>Ể</a:t>
            </a:r>
            <a:r>
              <a:rPr sz="2000" b="1" spc="-15" dirty="0">
                <a:solidFill>
                  <a:srgbClr val="ECD4D4"/>
                </a:solidFill>
                <a:latin typeface="Noto Sans"/>
                <a:cs typeface="Noto Sans"/>
              </a:rPr>
              <a:t> </a:t>
            </a:r>
            <a:r>
              <a:rPr sz="2000" dirty="0">
                <a:solidFill>
                  <a:srgbClr val="ECD4D4"/>
                </a:solidFill>
                <a:latin typeface="Arial Black"/>
                <a:cs typeface="Arial Black"/>
              </a:rPr>
              <a:t>CÁC</a:t>
            </a:r>
            <a:r>
              <a:rPr sz="2000" spc="-8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130" dirty="0">
                <a:solidFill>
                  <a:srgbClr val="ECD4D4"/>
                </a:solidFill>
                <a:latin typeface="Arial Black"/>
                <a:cs typeface="Arial Black"/>
              </a:rPr>
              <a:t>Y</a:t>
            </a:r>
            <a:r>
              <a:rPr sz="2000" b="1" spc="-130" dirty="0">
                <a:solidFill>
                  <a:srgbClr val="ECD4D4"/>
                </a:solidFill>
                <a:latin typeface="Noto Sans"/>
                <a:cs typeface="Noto Sans"/>
              </a:rPr>
              <a:t>Ế</a:t>
            </a:r>
            <a:r>
              <a:rPr sz="2000" spc="-130" dirty="0">
                <a:solidFill>
                  <a:srgbClr val="ECD4D4"/>
                </a:solidFill>
                <a:latin typeface="Arial Black"/>
                <a:cs typeface="Arial Black"/>
              </a:rPr>
              <a:t>U</a:t>
            </a:r>
            <a:r>
              <a:rPr sz="2000" spc="-4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65" dirty="0">
                <a:solidFill>
                  <a:srgbClr val="ECD4D4"/>
                </a:solidFill>
                <a:latin typeface="Arial Black"/>
                <a:cs typeface="Arial Black"/>
              </a:rPr>
              <a:t>T</a:t>
            </a:r>
            <a:r>
              <a:rPr sz="2000" b="1" spc="-65" dirty="0">
                <a:solidFill>
                  <a:srgbClr val="ECD4D4"/>
                </a:solidFill>
                <a:latin typeface="Noto Sans"/>
                <a:cs typeface="Noto Sans"/>
              </a:rPr>
              <a:t>Ố</a:t>
            </a:r>
            <a:r>
              <a:rPr sz="2000" spc="-65" dirty="0">
                <a:solidFill>
                  <a:srgbClr val="ECD4D4"/>
                </a:solidFill>
                <a:latin typeface="Arial Black"/>
                <a:cs typeface="Arial Black"/>
              </a:rPr>
              <a:t>,</a:t>
            </a:r>
            <a:r>
              <a:rPr sz="2000" spc="-8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25" dirty="0">
                <a:solidFill>
                  <a:srgbClr val="ECD4D4"/>
                </a:solidFill>
                <a:latin typeface="Arial Black"/>
                <a:cs typeface="Arial Black"/>
              </a:rPr>
              <a:t>VÀ </a:t>
            </a:r>
            <a:r>
              <a:rPr sz="2000" dirty="0">
                <a:solidFill>
                  <a:srgbClr val="ECD4D4"/>
                </a:solidFill>
                <a:latin typeface="Arial Black"/>
                <a:cs typeface="Arial Black"/>
              </a:rPr>
              <a:t>S</a:t>
            </a:r>
            <a:r>
              <a:rPr sz="2000" b="1" dirty="0">
                <a:solidFill>
                  <a:srgbClr val="ECD4D4"/>
                </a:solidFill>
                <a:latin typeface="Noto Sans"/>
                <a:cs typeface="Noto Sans"/>
              </a:rPr>
              <a:t>Ự</a:t>
            </a:r>
            <a:r>
              <a:rPr sz="2000" b="1" spc="-35" dirty="0">
                <a:solidFill>
                  <a:srgbClr val="ECD4D4"/>
                </a:solidFill>
                <a:latin typeface="Noto Sans"/>
                <a:cs typeface="Noto Sans"/>
              </a:rPr>
              <a:t> </a:t>
            </a:r>
            <a:r>
              <a:rPr sz="2000" spc="-105" dirty="0">
                <a:solidFill>
                  <a:srgbClr val="ECD4D4"/>
                </a:solidFill>
                <a:latin typeface="Arial Black"/>
                <a:cs typeface="Arial Black"/>
              </a:rPr>
              <a:t>T</a:t>
            </a:r>
            <a:r>
              <a:rPr sz="2000" b="1" spc="-105" dirty="0">
                <a:solidFill>
                  <a:srgbClr val="ECD4D4"/>
                </a:solidFill>
                <a:latin typeface="Noto Sans"/>
                <a:cs typeface="Noto Sans"/>
              </a:rPr>
              <a:t>ƯƠ</a:t>
            </a:r>
            <a:r>
              <a:rPr sz="2000" spc="-105" dirty="0">
                <a:solidFill>
                  <a:srgbClr val="ECD4D4"/>
                </a:solidFill>
                <a:latin typeface="Arial Black"/>
                <a:cs typeface="Arial Black"/>
              </a:rPr>
              <a:t>NG</a:t>
            </a:r>
            <a:r>
              <a:rPr sz="2000" spc="-6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145" dirty="0">
                <a:solidFill>
                  <a:srgbClr val="ECD4D4"/>
                </a:solidFill>
                <a:latin typeface="Arial Black"/>
                <a:cs typeface="Arial Black"/>
              </a:rPr>
              <a:t>QUAN</a:t>
            </a:r>
            <a:r>
              <a:rPr sz="2000" spc="-2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80" dirty="0">
                <a:solidFill>
                  <a:srgbClr val="ECD4D4"/>
                </a:solidFill>
                <a:latin typeface="Arial Black"/>
                <a:cs typeface="Arial Black"/>
              </a:rPr>
              <a:t>GI</a:t>
            </a:r>
            <a:r>
              <a:rPr sz="2000" b="1" spc="-80" dirty="0">
                <a:solidFill>
                  <a:srgbClr val="ECD4D4"/>
                </a:solidFill>
                <a:latin typeface="Noto Sans"/>
                <a:cs typeface="Noto Sans"/>
              </a:rPr>
              <a:t>Ữ</a:t>
            </a:r>
            <a:r>
              <a:rPr sz="2000" spc="-80" dirty="0">
                <a:solidFill>
                  <a:srgbClr val="ECD4D4"/>
                </a:solidFill>
                <a:latin typeface="Arial Black"/>
                <a:cs typeface="Arial Black"/>
              </a:rPr>
              <a:t>A</a:t>
            </a:r>
            <a:r>
              <a:rPr sz="2000" spc="-85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145" dirty="0">
                <a:solidFill>
                  <a:srgbClr val="ECD4D4"/>
                </a:solidFill>
                <a:latin typeface="Arial Black"/>
                <a:cs typeface="Arial Black"/>
              </a:rPr>
              <a:t>L</a:t>
            </a:r>
            <a:r>
              <a:rPr sz="2000" b="1" spc="-145" dirty="0">
                <a:solidFill>
                  <a:srgbClr val="ECD4D4"/>
                </a:solidFill>
                <a:latin typeface="Noto Sans"/>
                <a:cs typeface="Noto Sans"/>
              </a:rPr>
              <a:t>Ợ</a:t>
            </a:r>
            <a:r>
              <a:rPr sz="2000" spc="-145" dirty="0">
                <a:solidFill>
                  <a:srgbClr val="ECD4D4"/>
                </a:solidFill>
                <a:latin typeface="Arial Black"/>
                <a:cs typeface="Arial Black"/>
              </a:rPr>
              <a:t>I </a:t>
            </a:r>
            <a:r>
              <a:rPr sz="2000" spc="-10" dirty="0">
                <a:solidFill>
                  <a:srgbClr val="ECD4D4"/>
                </a:solidFill>
                <a:latin typeface="Arial Black"/>
                <a:cs typeface="Arial Black"/>
              </a:rPr>
              <a:t>NHU</a:t>
            </a:r>
            <a:r>
              <a:rPr sz="2000" b="1" spc="-10" dirty="0">
                <a:solidFill>
                  <a:srgbClr val="ECD4D4"/>
                </a:solidFill>
                <a:latin typeface="Noto Sans"/>
                <a:cs typeface="Noto Sans"/>
              </a:rPr>
              <a:t>Ậ</a:t>
            </a:r>
            <a:r>
              <a:rPr sz="2000" spc="-10" dirty="0">
                <a:solidFill>
                  <a:srgbClr val="ECD4D4"/>
                </a:solidFill>
                <a:latin typeface="Arial Black"/>
                <a:cs typeface="Arial Black"/>
              </a:rPr>
              <a:t>N</a:t>
            </a:r>
            <a:r>
              <a:rPr sz="2000" spc="105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ECD4D4"/>
                </a:solidFill>
                <a:latin typeface="Arial Black"/>
                <a:cs typeface="Arial Black"/>
              </a:rPr>
              <a:t>V</a:t>
            </a:r>
            <a:r>
              <a:rPr sz="2000" b="1" dirty="0">
                <a:solidFill>
                  <a:srgbClr val="ECD4D4"/>
                </a:solidFill>
                <a:latin typeface="Noto Sans"/>
                <a:cs typeface="Noto Sans"/>
              </a:rPr>
              <a:t>Ớ</a:t>
            </a:r>
            <a:r>
              <a:rPr sz="2000" dirty="0">
                <a:solidFill>
                  <a:srgbClr val="ECD4D4"/>
                </a:solidFill>
                <a:latin typeface="Arial Black"/>
                <a:cs typeface="Arial Black"/>
              </a:rPr>
              <a:t>I</a:t>
            </a:r>
            <a:r>
              <a:rPr sz="2000" spc="105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ECD4D4"/>
                </a:solidFill>
                <a:latin typeface="Arial Black"/>
                <a:cs typeface="Arial Black"/>
              </a:rPr>
              <a:t>KH,</a:t>
            </a:r>
            <a:r>
              <a:rPr sz="2000" spc="105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225" dirty="0">
                <a:solidFill>
                  <a:srgbClr val="ECD4D4"/>
                </a:solidFill>
                <a:latin typeface="Arial Black"/>
                <a:cs typeface="Arial Black"/>
              </a:rPr>
              <a:t>BUSINESS </a:t>
            </a:r>
            <a:r>
              <a:rPr sz="2000" spc="-245" dirty="0">
                <a:solidFill>
                  <a:srgbClr val="ECD4D4"/>
                </a:solidFill>
                <a:latin typeface="Arial Black"/>
                <a:cs typeface="Arial Black"/>
              </a:rPr>
              <a:t>FIELDS,</a:t>
            </a:r>
            <a:r>
              <a:rPr sz="2000" spc="-20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280" dirty="0">
                <a:solidFill>
                  <a:srgbClr val="ECD4D4"/>
                </a:solidFill>
                <a:latin typeface="Arial Black"/>
                <a:cs typeface="Arial Black"/>
              </a:rPr>
              <a:t>SUPPLIER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044480" y="5415338"/>
            <a:ext cx="3581400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599"/>
              </a:lnSpc>
              <a:spcBef>
                <a:spcPts val="100"/>
              </a:spcBef>
            </a:pPr>
            <a:r>
              <a:rPr sz="2000" spc="-130" dirty="0">
                <a:solidFill>
                  <a:srgbClr val="ECD4D4"/>
                </a:solidFill>
                <a:latin typeface="Arial Black"/>
                <a:cs typeface="Arial Black"/>
              </a:rPr>
              <a:t>T</a:t>
            </a:r>
            <a:r>
              <a:rPr sz="2000" b="1" spc="-130" dirty="0">
                <a:solidFill>
                  <a:srgbClr val="ECD4D4"/>
                </a:solidFill>
                <a:latin typeface="Noto Sans"/>
                <a:cs typeface="Noto Sans"/>
              </a:rPr>
              <a:t>ƯƠ</a:t>
            </a:r>
            <a:r>
              <a:rPr sz="2000" spc="-130" dirty="0">
                <a:solidFill>
                  <a:srgbClr val="ECD4D4"/>
                </a:solidFill>
                <a:latin typeface="Arial Black"/>
                <a:cs typeface="Arial Black"/>
              </a:rPr>
              <a:t>NG</a:t>
            </a:r>
            <a:r>
              <a:rPr sz="2000" spc="-4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175" dirty="0">
                <a:solidFill>
                  <a:srgbClr val="ECD4D4"/>
                </a:solidFill>
                <a:latin typeface="Arial Black"/>
                <a:cs typeface="Arial Black"/>
              </a:rPr>
              <a:t>QUAN</a:t>
            </a:r>
            <a:r>
              <a:rPr sz="2000" spc="1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110" dirty="0">
                <a:solidFill>
                  <a:srgbClr val="ECD4D4"/>
                </a:solidFill>
                <a:latin typeface="Arial Black"/>
                <a:cs typeface="Arial Black"/>
              </a:rPr>
              <a:t>GI</a:t>
            </a:r>
            <a:r>
              <a:rPr sz="2000" b="1" spc="-110" dirty="0">
                <a:solidFill>
                  <a:srgbClr val="ECD4D4"/>
                </a:solidFill>
                <a:latin typeface="Noto Sans"/>
                <a:cs typeface="Noto Sans"/>
              </a:rPr>
              <a:t>Ữ</a:t>
            </a:r>
            <a:r>
              <a:rPr sz="2000" spc="-110" dirty="0">
                <a:solidFill>
                  <a:srgbClr val="ECD4D4"/>
                </a:solidFill>
                <a:latin typeface="Arial Black"/>
                <a:cs typeface="Arial Black"/>
              </a:rPr>
              <a:t>A</a:t>
            </a:r>
            <a:r>
              <a:rPr sz="2000" spc="-1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390" dirty="0">
                <a:solidFill>
                  <a:srgbClr val="ECD4D4"/>
                </a:solidFill>
                <a:latin typeface="Arial Black"/>
                <a:cs typeface="Arial Black"/>
              </a:rPr>
              <a:t>KH</a:t>
            </a:r>
            <a:r>
              <a:rPr sz="2000" spc="225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45" dirty="0">
                <a:solidFill>
                  <a:srgbClr val="ECD4D4"/>
                </a:solidFill>
                <a:latin typeface="Arial Black"/>
                <a:cs typeface="Arial Black"/>
              </a:rPr>
              <a:t>V</a:t>
            </a:r>
            <a:r>
              <a:rPr sz="2000" b="1" spc="-45" dirty="0">
                <a:solidFill>
                  <a:srgbClr val="ECD4D4"/>
                </a:solidFill>
                <a:latin typeface="Noto Sans"/>
                <a:cs typeface="Noto Sans"/>
              </a:rPr>
              <a:t>Ớ</a:t>
            </a:r>
            <a:r>
              <a:rPr sz="2000" spc="-45" dirty="0">
                <a:solidFill>
                  <a:srgbClr val="ECD4D4"/>
                </a:solidFill>
                <a:latin typeface="Arial Black"/>
                <a:cs typeface="Arial Black"/>
              </a:rPr>
              <a:t>I </a:t>
            </a:r>
            <a:r>
              <a:rPr sz="2000" spc="-235" dirty="0">
                <a:solidFill>
                  <a:srgbClr val="ECD4D4"/>
                </a:solidFill>
                <a:latin typeface="Arial Black"/>
                <a:cs typeface="Arial Black"/>
              </a:rPr>
              <a:t>PHÂN</a:t>
            </a:r>
            <a:r>
              <a:rPr sz="2000" spc="65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155" dirty="0">
                <a:solidFill>
                  <a:srgbClr val="ECD4D4"/>
                </a:solidFill>
                <a:latin typeface="Arial Black"/>
                <a:cs typeface="Arial Black"/>
              </a:rPr>
              <a:t>B</a:t>
            </a:r>
            <a:r>
              <a:rPr sz="2000" b="1" spc="-155" dirty="0">
                <a:solidFill>
                  <a:srgbClr val="ECD4D4"/>
                </a:solidFill>
                <a:latin typeface="Noto Sans"/>
                <a:cs typeface="Noto Sans"/>
              </a:rPr>
              <a:t>Ổ</a:t>
            </a:r>
            <a:r>
              <a:rPr sz="2000" b="1" spc="25" dirty="0">
                <a:solidFill>
                  <a:srgbClr val="ECD4D4"/>
                </a:solidFill>
                <a:latin typeface="Noto Sans"/>
                <a:cs typeface="Noto Sans"/>
              </a:rPr>
              <a:t> </a:t>
            </a:r>
            <a:r>
              <a:rPr sz="2000" spc="-105" dirty="0">
                <a:solidFill>
                  <a:srgbClr val="ECD4D4"/>
                </a:solidFill>
                <a:latin typeface="Arial Black"/>
                <a:cs typeface="Arial Black"/>
              </a:rPr>
              <a:t>Đ</a:t>
            </a:r>
            <a:r>
              <a:rPr sz="2000" b="1" spc="-105" dirty="0">
                <a:solidFill>
                  <a:srgbClr val="ECD4D4"/>
                </a:solidFill>
                <a:latin typeface="Noto Sans"/>
                <a:cs typeface="Noto Sans"/>
              </a:rPr>
              <a:t>Ị</a:t>
            </a:r>
            <a:r>
              <a:rPr sz="2000" spc="-105" dirty="0">
                <a:solidFill>
                  <a:srgbClr val="ECD4D4"/>
                </a:solidFill>
                <a:latin typeface="Arial Black"/>
                <a:cs typeface="Arial Black"/>
              </a:rPr>
              <a:t>A</a:t>
            </a:r>
            <a:r>
              <a:rPr sz="2000" spc="-3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365" dirty="0">
                <a:solidFill>
                  <a:srgbClr val="ECD4D4"/>
                </a:solidFill>
                <a:latin typeface="Arial Black"/>
                <a:cs typeface="Arial Black"/>
              </a:rPr>
              <a:t>LÝ,</a:t>
            </a:r>
            <a:r>
              <a:rPr sz="2000" spc="20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185" dirty="0">
                <a:solidFill>
                  <a:srgbClr val="ECD4D4"/>
                </a:solidFill>
                <a:latin typeface="Arial Black"/>
                <a:cs typeface="Arial Black"/>
              </a:rPr>
              <a:t>ĐÓNG</a:t>
            </a:r>
            <a:r>
              <a:rPr sz="2000" spc="3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110" dirty="0">
                <a:solidFill>
                  <a:srgbClr val="ECD4D4"/>
                </a:solidFill>
                <a:latin typeface="Arial Black"/>
                <a:cs typeface="Arial Black"/>
              </a:rPr>
              <a:t>GÓP </a:t>
            </a:r>
            <a:r>
              <a:rPr sz="2000" dirty="0">
                <a:solidFill>
                  <a:srgbClr val="ECD4D4"/>
                </a:solidFill>
                <a:latin typeface="Arial Black"/>
                <a:cs typeface="Arial Black"/>
              </a:rPr>
              <a:t>DOANH</a:t>
            </a:r>
            <a:r>
              <a:rPr sz="2000" spc="49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ECD4D4"/>
                </a:solidFill>
                <a:latin typeface="Arial Black"/>
                <a:cs typeface="Arial Black"/>
              </a:rPr>
              <a:t>THU,</a:t>
            </a:r>
            <a:r>
              <a:rPr sz="2000" spc="49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ECD4D4"/>
                </a:solidFill>
                <a:latin typeface="Arial Black"/>
                <a:cs typeface="Arial Black"/>
              </a:rPr>
              <a:t>Đ</a:t>
            </a:r>
            <a:r>
              <a:rPr sz="2000" b="1" dirty="0">
                <a:solidFill>
                  <a:srgbClr val="ECD4D4"/>
                </a:solidFill>
                <a:latin typeface="Noto Sans"/>
                <a:cs typeface="Noto Sans"/>
              </a:rPr>
              <a:t>Ơ</a:t>
            </a:r>
            <a:r>
              <a:rPr sz="2000" dirty="0">
                <a:solidFill>
                  <a:srgbClr val="ECD4D4"/>
                </a:solidFill>
                <a:latin typeface="Arial Black"/>
                <a:cs typeface="Arial Black"/>
              </a:rPr>
              <a:t>N</a:t>
            </a:r>
            <a:r>
              <a:rPr sz="2000" spc="495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114" dirty="0">
                <a:solidFill>
                  <a:srgbClr val="ECD4D4"/>
                </a:solidFill>
                <a:latin typeface="Arial Black"/>
                <a:cs typeface="Arial Black"/>
              </a:rPr>
              <a:t>HÀNG </a:t>
            </a:r>
            <a:r>
              <a:rPr sz="2000" spc="-165" dirty="0">
                <a:solidFill>
                  <a:srgbClr val="ECD4D4"/>
                </a:solidFill>
                <a:latin typeface="Arial Black"/>
                <a:cs typeface="Arial Black"/>
              </a:rPr>
              <a:t>CŨNG</a:t>
            </a:r>
            <a:r>
              <a:rPr sz="2000" spc="-22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145" dirty="0">
                <a:solidFill>
                  <a:srgbClr val="ECD4D4"/>
                </a:solidFill>
                <a:latin typeface="Arial Black"/>
                <a:cs typeface="Arial Black"/>
              </a:rPr>
              <a:t>NH</a:t>
            </a:r>
            <a:r>
              <a:rPr sz="2000" b="1" spc="-145" dirty="0">
                <a:solidFill>
                  <a:srgbClr val="ECD4D4"/>
                </a:solidFill>
                <a:latin typeface="Noto Sans"/>
                <a:cs typeface="Noto Sans"/>
              </a:rPr>
              <a:t>Ư</a:t>
            </a:r>
            <a:r>
              <a:rPr sz="2000" b="1" spc="-70" dirty="0">
                <a:solidFill>
                  <a:srgbClr val="ECD4D4"/>
                </a:solidFill>
                <a:latin typeface="Noto Sans"/>
                <a:cs typeface="Noto Sans"/>
              </a:rPr>
              <a:t> </a:t>
            </a:r>
            <a:r>
              <a:rPr sz="2000" spc="-125" dirty="0">
                <a:solidFill>
                  <a:srgbClr val="ECD4D4"/>
                </a:solidFill>
                <a:latin typeface="Arial Black"/>
                <a:cs typeface="Arial Black"/>
              </a:rPr>
              <a:t>X</a:t>
            </a:r>
            <a:r>
              <a:rPr sz="2000" b="1" spc="-125" dirty="0">
                <a:solidFill>
                  <a:srgbClr val="ECD4D4"/>
                </a:solidFill>
                <a:latin typeface="Noto Sans"/>
                <a:cs typeface="Noto Sans"/>
              </a:rPr>
              <a:t>Ế</a:t>
            </a:r>
            <a:r>
              <a:rPr sz="2000" spc="-125" dirty="0">
                <a:solidFill>
                  <a:srgbClr val="ECD4D4"/>
                </a:solidFill>
                <a:latin typeface="Arial Black"/>
                <a:cs typeface="Arial Black"/>
              </a:rPr>
              <a:t>P</a:t>
            </a:r>
            <a:r>
              <a:rPr sz="2000" spc="-22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20" dirty="0">
                <a:solidFill>
                  <a:srgbClr val="ECD4D4"/>
                </a:solidFill>
                <a:latin typeface="Arial Black"/>
                <a:cs typeface="Arial Black"/>
              </a:rPr>
              <a:t>H</a:t>
            </a:r>
            <a:r>
              <a:rPr sz="2000" b="1" spc="-20" dirty="0">
                <a:solidFill>
                  <a:srgbClr val="ECD4D4"/>
                </a:solidFill>
                <a:latin typeface="Noto Sans"/>
                <a:cs typeface="Noto Sans"/>
              </a:rPr>
              <a:t>Ạ</a:t>
            </a:r>
            <a:r>
              <a:rPr sz="2000" spc="-20" dirty="0">
                <a:solidFill>
                  <a:srgbClr val="ECD4D4"/>
                </a:solidFill>
                <a:latin typeface="Arial Black"/>
                <a:cs typeface="Arial Black"/>
              </a:rPr>
              <a:t>NG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653879" y="5415338"/>
            <a:ext cx="3581400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599"/>
              </a:lnSpc>
              <a:spcBef>
                <a:spcPts val="100"/>
              </a:spcBef>
            </a:pPr>
            <a:r>
              <a:rPr sz="2000" spc="-275" dirty="0">
                <a:solidFill>
                  <a:srgbClr val="ECD4D4"/>
                </a:solidFill>
                <a:latin typeface="Arial Black"/>
                <a:cs typeface="Arial Black"/>
              </a:rPr>
              <a:t>LĨNH</a:t>
            </a:r>
            <a:r>
              <a:rPr sz="2000" spc="105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ECD4D4"/>
                </a:solidFill>
                <a:latin typeface="Arial Black"/>
                <a:cs typeface="Arial Black"/>
              </a:rPr>
              <a:t>V</a:t>
            </a:r>
            <a:r>
              <a:rPr sz="2000" b="1" spc="-10" dirty="0">
                <a:solidFill>
                  <a:srgbClr val="ECD4D4"/>
                </a:solidFill>
                <a:latin typeface="Noto Sans"/>
                <a:cs typeface="Noto Sans"/>
              </a:rPr>
              <a:t>Ự</a:t>
            </a:r>
            <a:r>
              <a:rPr sz="2000" spc="-10" dirty="0">
                <a:solidFill>
                  <a:srgbClr val="ECD4D4"/>
                </a:solidFill>
                <a:latin typeface="Arial Black"/>
                <a:cs typeface="Arial Black"/>
              </a:rPr>
              <a:t>C</a:t>
            </a:r>
            <a:r>
              <a:rPr sz="2000" spc="-155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240" dirty="0">
                <a:solidFill>
                  <a:srgbClr val="ECD4D4"/>
                </a:solidFill>
                <a:latin typeface="Arial Black"/>
                <a:cs typeface="Arial Black"/>
              </a:rPr>
              <a:t>KINH</a:t>
            </a:r>
            <a:r>
              <a:rPr sz="2000" spc="75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135" dirty="0">
                <a:solidFill>
                  <a:srgbClr val="ECD4D4"/>
                </a:solidFill>
                <a:latin typeface="Arial Black"/>
                <a:cs typeface="Arial Black"/>
              </a:rPr>
              <a:t>DOANH</a:t>
            </a:r>
            <a:r>
              <a:rPr sz="200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40" dirty="0">
                <a:solidFill>
                  <a:srgbClr val="ECD4D4"/>
                </a:solidFill>
                <a:latin typeface="Arial Black"/>
                <a:cs typeface="Arial Black"/>
              </a:rPr>
              <a:t>V</a:t>
            </a:r>
            <a:r>
              <a:rPr sz="2000" b="1" spc="-40" dirty="0">
                <a:solidFill>
                  <a:srgbClr val="ECD4D4"/>
                </a:solidFill>
                <a:latin typeface="Noto Sans"/>
                <a:cs typeface="Noto Sans"/>
              </a:rPr>
              <a:t>Ớ</a:t>
            </a:r>
            <a:r>
              <a:rPr sz="2000" spc="-40" dirty="0">
                <a:solidFill>
                  <a:srgbClr val="ECD4D4"/>
                </a:solidFill>
                <a:latin typeface="Arial Black"/>
                <a:cs typeface="Arial Black"/>
              </a:rPr>
              <a:t>I </a:t>
            </a:r>
            <a:r>
              <a:rPr sz="2000" dirty="0">
                <a:solidFill>
                  <a:srgbClr val="ECD4D4"/>
                </a:solidFill>
                <a:latin typeface="Arial Black"/>
                <a:cs typeface="Arial Black"/>
              </a:rPr>
              <a:t>CÁC</a:t>
            </a:r>
            <a:r>
              <a:rPr sz="2000" spc="25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50" dirty="0">
                <a:solidFill>
                  <a:srgbClr val="ECD4D4"/>
                </a:solidFill>
                <a:latin typeface="Arial Black"/>
                <a:cs typeface="Arial Black"/>
              </a:rPr>
              <a:t>NHÓM</a:t>
            </a:r>
            <a:r>
              <a:rPr sz="2000" spc="25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95" dirty="0">
                <a:solidFill>
                  <a:srgbClr val="ECD4D4"/>
                </a:solidFill>
                <a:latin typeface="Arial Black"/>
                <a:cs typeface="Arial Black"/>
              </a:rPr>
              <a:t>KH,</a:t>
            </a:r>
            <a:r>
              <a:rPr sz="2000" spc="25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ECD4D4"/>
                </a:solidFill>
                <a:latin typeface="Arial Black"/>
                <a:cs typeface="Arial Black"/>
              </a:rPr>
              <a:t>V</a:t>
            </a:r>
            <a:r>
              <a:rPr sz="2000" b="1" dirty="0">
                <a:solidFill>
                  <a:srgbClr val="ECD4D4"/>
                </a:solidFill>
                <a:latin typeface="Noto Sans"/>
                <a:cs typeface="Noto Sans"/>
              </a:rPr>
              <a:t>Ị</a:t>
            </a:r>
            <a:r>
              <a:rPr sz="2000" b="1" spc="180" dirty="0">
                <a:solidFill>
                  <a:srgbClr val="ECD4D4"/>
                </a:solidFill>
                <a:latin typeface="Noto Sans"/>
                <a:cs typeface="Noto Sans"/>
              </a:rPr>
              <a:t> </a:t>
            </a:r>
            <a:r>
              <a:rPr sz="2000" spc="-155" dirty="0">
                <a:solidFill>
                  <a:srgbClr val="ECD4D4"/>
                </a:solidFill>
                <a:latin typeface="Arial Black"/>
                <a:cs typeface="Arial Black"/>
              </a:rPr>
              <a:t>TRÍ</a:t>
            </a:r>
            <a:r>
              <a:rPr sz="2000" spc="25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25" dirty="0">
                <a:solidFill>
                  <a:srgbClr val="ECD4D4"/>
                </a:solidFill>
                <a:latin typeface="Arial Black"/>
                <a:cs typeface="Arial Black"/>
              </a:rPr>
              <a:t>Đ</a:t>
            </a:r>
            <a:r>
              <a:rPr sz="2000" b="1" spc="-25" dirty="0">
                <a:solidFill>
                  <a:srgbClr val="ECD4D4"/>
                </a:solidFill>
                <a:latin typeface="Noto Sans"/>
                <a:cs typeface="Noto Sans"/>
              </a:rPr>
              <a:t>Ị</a:t>
            </a:r>
            <a:r>
              <a:rPr sz="2000" spc="-25" dirty="0">
                <a:solidFill>
                  <a:srgbClr val="ECD4D4"/>
                </a:solidFill>
                <a:latin typeface="Arial Black"/>
                <a:cs typeface="Arial Black"/>
              </a:rPr>
              <a:t>A </a:t>
            </a:r>
            <a:r>
              <a:rPr sz="2000" spc="-305" dirty="0">
                <a:solidFill>
                  <a:srgbClr val="ECD4D4"/>
                </a:solidFill>
                <a:latin typeface="Arial Black"/>
                <a:cs typeface="Arial Black"/>
              </a:rPr>
              <a:t>LÝ</a:t>
            </a:r>
            <a:r>
              <a:rPr sz="2000" spc="-70" dirty="0">
                <a:solidFill>
                  <a:srgbClr val="ECD4D4"/>
                </a:solidFill>
                <a:latin typeface="Arial Black"/>
                <a:cs typeface="Arial Black"/>
              </a:rPr>
              <a:t>  </a:t>
            </a:r>
            <a:r>
              <a:rPr sz="2000" dirty="0">
                <a:solidFill>
                  <a:srgbClr val="ECD4D4"/>
                </a:solidFill>
                <a:latin typeface="Arial Black"/>
                <a:cs typeface="Arial Black"/>
              </a:rPr>
              <a:t>VÀ</a:t>
            </a:r>
            <a:r>
              <a:rPr sz="2000" spc="-65" dirty="0">
                <a:solidFill>
                  <a:srgbClr val="ECD4D4"/>
                </a:solidFill>
                <a:latin typeface="Arial Black"/>
                <a:cs typeface="Arial Black"/>
              </a:rPr>
              <a:t>  </a:t>
            </a:r>
            <a:r>
              <a:rPr sz="2000" dirty="0">
                <a:solidFill>
                  <a:srgbClr val="ECD4D4"/>
                </a:solidFill>
                <a:latin typeface="Arial Black"/>
                <a:cs typeface="Arial Black"/>
              </a:rPr>
              <a:t>T</a:t>
            </a:r>
            <a:r>
              <a:rPr sz="2000" b="1" dirty="0">
                <a:solidFill>
                  <a:srgbClr val="ECD4D4"/>
                </a:solidFill>
                <a:latin typeface="Noto Sans"/>
                <a:cs typeface="Noto Sans"/>
              </a:rPr>
              <a:t>Ỷ</a:t>
            </a:r>
            <a:r>
              <a:rPr sz="2000" b="1" spc="80" dirty="0">
                <a:solidFill>
                  <a:srgbClr val="ECD4D4"/>
                </a:solidFill>
                <a:latin typeface="Noto Sans"/>
                <a:cs typeface="Noto Sans"/>
              </a:rPr>
              <a:t>  </a:t>
            </a:r>
            <a:r>
              <a:rPr sz="2000" dirty="0">
                <a:solidFill>
                  <a:srgbClr val="ECD4D4"/>
                </a:solidFill>
                <a:latin typeface="Arial Black"/>
                <a:cs typeface="Arial Black"/>
              </a:rPr>
              <a:t>TR</a:t>
            </a:r>
            <a:r>
              <a:rPr sz="2000" b="1" dirty="0">
                <a:solidFill>
                  <a:srgbClr val="ECD4D4"/>
                </a:solidFill>
                <a:latin typeface="Noto Sans"/>
                <a:cs typeface="Noto Sans"/>
              </a:rPr>
              <a:t>Ọ</a:t>
            </a:r>
            <a:r>
              <a:rPr sz="2000" dirty="0">
                <a:solidFill>
                  <a:srgbClr val="ECD4D4"/>
                </a:solidFill>
                <a:latin typeface="Arial Black"/>
                <a:cs typeface="Arial Black"/>
              </a:rPr>
              <a:t>NG</a:t>
            </a:r>
            <a:r>
              <a:rPr sz="2000" spc="-65" dirty="0">
                <a:solidFill>
                  <a:srgbClr val="ECD4D4"/>
                </a:solidFill>
                <a:latin typeface="Arial Black"/>
                <a:cs typeface="Arial Black"/>
              </a:rPr>
              <a:t>  </a:t>
            </a:r>
            <a:r>
              <a:rPr sz="2000" spc="-170" dirty="0">
                <a:solidFill>
                  <a:srgbClr val="ECD4D4"/>
                </a:solidFill>
                <a:latin typeface="Arial Black"/>
                <a:cs typeface="Arial Black"/>
              </a:rPr>
              <a:t>TRONG </a:t>
            </a:r>
            <a:r>
              <a:rPr sz="2000" spc="-145" dirty="0">
                <a:solidFill>
                  <a:srgbClr val="ECD4D4"/>
                </a:solidFill>
                <a:latin typeface="Arial Black"/>
                <a:cs typeface="Arial Black"/>
              </a:rPr>
              <a:t>DOANH</a:t>
            </a:r>
            <a:r>
              <a:rPr sz="2000" spc="-21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285" dirty="0">
                <a:solidFill>
                  <a:srgbClr val="ECD4D4"/>
                </a:solidFill>
                <a:latin typeface="Arial Black"/>
                <a:cs typeface="Arial Black"/>
              </a:rPr>
              <a:t>THU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4258949" y="5464807"/>
            <a:ext cx="3581400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solidFill>
                  <a:srgbClr val="ECD4D4"/>
                </a:solidFill>
                <a:latin typeface="Arial Black"/>
                <a:cs typeface="Arial Black"/>
              </a:rPr>
              <a:t>CHI</a:t>
            </a:r>
            <a:r>
              <a:rPr sz="2000" spc="-80" dirty="0">
                <a:solidFill>
                  <a:srgbClr val="ECD4D4"/>
                </a:solidFill>
                <a:latin typeface="Arial Black"/>
                <a:cs typeface="Arial Black"/>
              </a:rPr>
              <a:t> TI</a:t>
            </a:r>
            <a:r>
              <a:rPr sz="2000" b="1" spc="-80" dirty="0">
                <a:solidFill>
                  <a:srgbClr val="ECD4D4"/>
                </a:solidFill>
                <a:latin typeface="Noto Sans"/>
                <a:cs typeface="Noto Sans"/>
              </a:rPr>
              <a:t>Ế</a:t>
            </a:r>
            <a:r>
              <a:rPr sz="2000" spc="-80" dirty="0">
                <a:solidFill>
                  <a:srgbClr val="ECD4D4"/>
                </a:solidFill>
                <a:latin typeface="Arial Black"/>
                <a:cs typeface="Arial Black"/>
              </a:rPr>
              <a:t>T </a:t>
            </a:r>
            <a:r>
              <a:rPr sz="2000" spc="-35" dirty="0">
                <a:solidFill>
                  <a:srgbClr val="ECD4D4"/>
                </a:solidFill>
                <a:latin typeface="Arial Black"/>
                <a:cs typeface="Arial Black"/>
              </a:rPr>
              <a:t>HO</a:t>
            </a:r>
            <a:r>
              <a:rPr sz="2000" b="1" spc="-35" dirty="0">
                <a:solidFill>
                  <a:srgbClr val="ECD4D4"/>
                </a:solidFill>
                <a:latin typeface="Noto Sans"/>
                <a:cs typeface="Noto Sans"/>
              </a:rPr>
              <a:t>Ạ</a:t>
            </a:r>
            <a:r>
              <a:rPr sz="2000" spc="-35" dirty="0">
                <a:solidFill>
                  <a:srgbClr val="ECD4D4"/>
                </a:solidFill>
                <a:latin typeface="Arial Black"/>
                <a:cs typeface="Arial Black"/>
              </a:rPr>
              <a:t>T</a:t>
            </a:r>
            <a:r>
              <a:rPr sz="2000" spc="-8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ECD4D4"/>
                </a:solidFill>
                <a:latin typeface="Arial Black"/>
                <a:cs typeface="Arial Black"/>
              </a:rPr>
              <a:t>Đ</a:t>
            </a:r>
            <a:r>
              <a:rPr sz="2000" b="1" dirty="0">
                <a:solidFill>
                  <a:srgbClr val="ECD4D4"/>
                </a:solidFill>
                <a:latin typeface="Noto Sans"/>
                <a:cs typeface="Noto Sans"/>
              </a:rPr>
              <a:t>Ộ</a:t>
            </a:r>
            <a:r>
              <a:rPr sz="2000" dirty="0">
                <a:solidFill>
                  <a:srgbClr val="ECD4D4"/>
                </a:solidFill>
                <a:latin typeface="Arial Black"/>
                <a:cs typeface="Arial Black"/>
              </a:rPr>
              <a:t>NG</a:t>
            </a:r>
            <a:r>
              <a:rPr sz="2000" spc="-8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25" dirty="0">
                <a:solidFill>
                  <a:srgbClr val="ECD4D4"/>
                </a:solidFill>
                <a:latin typeface="Arial Black"/>
                <a:cs typeface="Arial Black"/>
              </a:rPr>
              <a:t>C</a:t>
            </a:r>
            <a:r>
              <a:rPr sz="2000" b="1" spc="-25" dirty="0">
                <a:solidFill>
                  <a:srgbClr val="ECD4D4"/>
                </a:solidFill>
                <a:latin typeface="Noto Sans"/>
                <a:cs typeface="Noto Sans"/>
              </a:rPr>
              <a:t>Ủ</a:t>
            </a:r>
            <a:r>
              <a:rPr sz="2000" spc="-25" dirty="0">
                <a:solidFill>
                  <a:srgbClr val="ECD4D4"/>
                </a:solidFill>
                <a:latin typeface="Arial Black"/>
                <a:cs typeface="Arial Black"/>
              </a:rPr>
              <a:t>A </a:t>
            </a:r>
            <a:r>
              <a:rPr sz="2000" spc="-335" dirty="0">
                <a:solidFill>
                  <a:srgbClr val="ECD4D4"/>
                </a:solidFill>
                <a:latin typeface="Arial Black"/>
                <a:cs typeface="Arial Black"/>
              </a:rPr>
              <a:t>TOP</a:t>
            </a:r>
            <a:r>
              <a:rPr sz="2000" spc="165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114" dirty="0">
                <a:solidFill>
                  <a:srgbClr val="ECD4D4"/>
                </a:solidFill>
                <a:latin typeface="Arial Black"/>
                <a:cs typeface="Arial Black"/>
              </a:rPr>
              <a:t>CÁC</a:t>
            </a:r>
            <a:r>
              <a:rPr sz="2000" spc="-5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145" dirty="0">
                <a:solidFill>
                  <a:srgbClr val="ECD4D4"/>
                </a:solidFill>
                <a:latin typeface="Arial Black"/>
                <a:cs typeface="Arial Black"/>
              </a:rPr>
              <a:t>NCC,</a:t>
            </a:r>
            <a:r>
              <a:rPr sz="2000" spc="5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225" dirty="0">
                <a:solidFill>
                  <a:srgbClr val="ECD4D4"/>
                </a:solidFill>
                <a:latin typeface="Arial Black"/>
                <a:cs typeface="Arial Black"/>
              </a:rPr>
              <a:t>N</a:t>
            </a:r>
            <a:r>
              <a:rPr sz="2000" b="1" spc="-225" dirty="0">
                <a:solidFill>
                  <a:srgbClr val="ECD4D4"/>
                </a:solidFill>
                <a:latin typeface="Noto Sans"/>
                <a:cs typeface="Noto Sans"/>
              </a:rPr>
              <a:t>Ơ</a:t>
            </a:r>
            <a:r>
              <a:rPr sz="2000" spc="-225" dirty="0">
                <a:solidFill>
                  <a:srgbClr val="ECD4D4"/>
                </a:solidFill>
                <a:latin typeface="Arial Black"/>
                <a:cs typeface="Arial Black"/>
              </a:rPr>
              <a:t>I</a:t>
            </a:r>
            <a:r>
              <a:rPr sz="2000" spc="6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235" dirty="0">
                <a:solidFill>
                  <a:srgbClr val="ECD4D4"/>
                </a:solidFill>
                <a:latin typeface="Arial Black"/>
                <a:cs typeface="Arial Black"/>
              </a:rPr>
              <a:t>Đ</a:t>
            </a:r>
            <a:r>
              <a:rPr sz="2000" b="1" spc="-235" dirty="0">
                <a:solidFill>
                  <a:srgbClr val="ECD4D4"/>
                </a:solidFill>
                <a:latin typeface="Noto Sans"/>
                <a:cs typeface="Noto Sans"/>
              </a:rPr>
              <a:t>Ặ</a:t>
            </a:r>
            <a:r>
              <a:rPr sz="2000" spc="-235" dirty="0">
                <a:solidFill>
                  <a:srgbClr val="ECD4D4"/>
                </a:solidFill>
                <a:latin typeface="Arial Black"/>
                <a:cs typeface="Arial Black"/>
              </a:rPr>
              <a:t>T</a:t>
            </a:r>
            <a:r>
              <a:rPr sz="2000" spc="7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110" dirty="0">
                <a:solidFill>
                  <a:srgbClr val="ECD4D4"/>
                </a:solidFill>
                <a:latin typeface="Arial Black"/>
                <a:cs typeface="Arial Black"/>
              </a:rPr>
              <a:t>NHÀ </a:t>
            </a:r>
            <a:r>
              <a:rPr sz="2000" spc="-130" dirty="0">
                <a:solidFill>
                  <a:srgbClr val="ECD4D4"/>
                </a:solidFill>
                <a:latin typeface="Arial Black"/>
                <a:cs typeface="Arial Black"/>
              </a:rPr>
              <a:t>MÁY,</a:t>
            </a:r>
            <a:r>
              <a:rPr sz="2000" spc="-40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290" dirty="0">
                <a:solidFill>
                  <a:srgbClr val="ECD4D4"/>
                </a:solidFill>
                <a:latin typeface="Arial Black"/>
                <a:cs typeface="Arial Black"/>
              </a:rPr>
              <a:t>TÍN</a:t>
            </a:r>
            <a:r>
              <a:rPr sz="2000" spc="125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150" dirty="0">
                <a:solidFill>
                  <a:srgbClr val="ECD4D4"/>
                </a:solidFill>
                <a:latin typeface="Arial Black"/>
                <a:cs typeface="Arial Black"/>
              </a:rPr>
              <a:t>NHI</a:t>
            </a:r>
            <a:r>
              <a:rPr sz="2000" b="1" spc="-150" dirty="0">
                <a:solidFill>
                  <a:srgbClr val="ECD4D4"/>
                </a:solidFill>
                <a:latin typeface="Noto Sans"/>
                <a:cs typeface="Noto Sans"/>
              </a:rPr>
              <a:t>Ệ</a:t>
            </a:r>
            <a:r>
              <a:rPr sz="2000" spc="-150" dirty="0">
                <a:solidFill>
                  <a:srgbClr val="ECD4D4"/>
                </a:solidFill>
                <a:latin typeface="Arial Black"/>
                <a:cs typeface="Arial Black"/>
              </a:rPr>
              <a:t>M</a:t>
            </a:r>
            <a:r>
              <a:rPr sz="2000" spc="15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190" dirty="0">
                <a:solidFill>
                  <a:srgbClr val="ECD4D4"/>
                </a:solidFill>
                <a:latin typeface="Arial Black"/>
                <a:cs typeface="Arial Black"/>
              </a:rPr>
              <a:t>CŨNG</a:t>
            </a:r>
            <a:r>
              <a:rPr sz="2000" spc="35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80" dirty="0">
                <a:solidFill>
                  <a:srgbClr val="ECD4D4"/>
                </a:solidFill>
                <a:latin typeface="Arial Black"/>
                <a:cs typeface="Arial Black"/>
              </a:rPr>
              <a:t>NH</a:t>
            </a:r>
            <a:r>
              <a:rPr sz="2000" b="1" spc="-80" dirty="0">
                <a:solidFill>
                  <a:srgbClr val="ECD4D4"/>
                </a:solidFill>
                <a:latin typeface="Noto Sans"/>
                <a:cs typeface="Noto Sans"/>
              </a:rPr>
              <a:t>Ư </a:t>
            </a:r>
            <a:r>
              <a:rPr sz="2000" spc="-125" dirty="0">
                <a:solidFill>
                  <a:srgbClr val="ECD4D4"/>
                </a:solidFill>
                <a:latin typeface="Arial Black"/>
                <a:cs typeface="Arial Black"/>
              </a:rPr>
              <a:t>S</a:t>
            </a:r>
            <a:r>
              <a:rPr sz="2000" b="1" spc="-125" dirty="0">
                <a:solidFill>
                  <a:srgbClr val="ECD4D4"/>
                </a:solidFill>
                <a:latin typeface="Noto Sans"/>
                <a:cs typeface="Noto Sans"/>
              </a:rPr>
              <a:t>Ố</a:t>
            </a:r>
            <a:r>
              <a:rPr sz="2000" b="1" spc="-80" dirty="0">
                <a:solidFill>
                  <a:srgbClr val="ECD4D4"/>
                </a:solidFill>
                <a:latin typeface="Noto Sans"/>
                <a:cs typeface="Noto Sans"/>
              </a:rPr>
              <a:t> </a:t>
            </a:r>
            <a:r>
              <a:rPr sz="2000" spc="-75" dirty="0">
                <a:solidFill>
                  <a:srgbClr val="ECD4D4"/>
                </a:solidFill>
                <a:latin typeface="Arial Black"/>
                <a:cs typeface="Arial Black"/>
              </a:rPr>
              <a:t>D</a:t>
            </a:r>
            <a:r>
              <a:rPr sz="2000" b="1" spc="-75" dirty="0">
                <a:solidFill>
                  <a:srgbClr val="ECD4D4"/>
                </a:solidFill>
                <a:latin typeface="Noto Sans"/>
                <a:cs typeface="Noto Sans"/>
              </a:rPr>
              <a:t>Ự</a:t>
            </a:r>
            <a:r>
              <a:rPr sz="2000" b="1" spc="-80" dirty="0">
                <a:solidFill>
                  <a:srgbClr val="ECD4D4"/>
                </a:solidFill>
                <a:latin typeface="Noto Sans"/>
                <a:cs typeface="Noto Sans"/>
              </a:rPr>
              <a:t> </a:t>
            </a:r>
            <a:r>
              <a:rPr sz="2000" spc="-130" dirty="0">
                <a:solidFill>
                  <a:srgbClr val="ECD4D4"/>
                </a:solidFill>
                <a:latin typeface="Arial Black"/>
                <a:cs typeface="Arial Black"/>
              </a:rPr>
              <a:t>ÁN</a:t>
            </a:r>
            <a:r>
              <a:rPr sz="2000" spc="-225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170" dirty="0">
                <a:solidFill>
                  <a:srgbClr val="ECD4D4"/>
                </a:solidFill>
                <a:latin typeface="Arial Black"/>
                <a:cs typeface="Arial Black"/>
              </a:rPr>
              <a:t>THAM</a:t>
            </a:r>
            <a:r>
              <a:rPr sz="2000" spc="-225" dirty="0">
                <a:solidFill>
                  <a:srgbClr val="ECD4D4"/>
                </a:solidFill>
                <a:latin typeface="Arial Black"/>
                <a:cs typeface="Arial Black"/>
              </a:rPr>
              <a:t> </a:t>
            </a:r>
            <a:r>
              <a:rPr sz="2000" spc="-25" dirty="0">
                <a:solidFill>
                  <a:srgbClr val="ECD4D4"/>
                </a:solidFill>
                <a:latin typeface="Arial Black"/>
                <a:cs typeface="Arial Black"/>
              </a:rPr>
              <a:t>GIA</a:t>
            </a:r>
            <a:endParaRPr sz="2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56796" y="0"/>
              <a:ext cx="2031201" cy="18322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482696" y="8731897"/>
              <a:ext cx="1768475" cy="1555115"/>
            </a:xfrm>
            <a:custGeom>
              <a:avLst/>
              <a:gdLst/>
              <a:ahLst/>
              <a:cxnLst/>
              <a:rect l="l" t="t" r="r" b="b"/>
              <a:pathLst>
                <a:path w="1768475" h="1555115">
                  <a:moveTo>
                    <a:pt x="70281" y="1540789"/>
                  </a:moveTo>
                  <a:lnTo>
                    <a:pt x="50901" y="1507845"/>
                  </a:lnTo>
                  <a:lnTo>
                    <a:pt x="37909" y="1504289"/>
                  </a:lnTo>
                  <a:lnTo>
                    <a:pt x="33375" y="1504530"/>
                  </a:lnTo>
                  <a:lnTo>
                    <a:pt x="28930" y="1504416"/>
                  </a:lnTo>
                  <a:lnTo>
                    <a:pt x="0" y="1533321"/>
                  </a:lnTo>
                  <a:lnTo>
                    <a:pt x="127" y="1537766"/>
                  </a:lnTo>
                  <a:lnTo>
                    <a:pt x="520" y="1542313"/>
                  </a:lnTo>
                  <a:lnTo>
                    <a:pt x="1765" y="1546618"/>
                  </a:lnTo>
                  <a:lnTo>
                    <a:pt x="5943" y="1554746"/>
                  </a:lnTo>
                  <a:lnTo>
                    <a:pt x="6235" y="1555102"/>
                  </a:lnTo>
                  <a:lnTo>
                    <a:pt x="65125" y="1555102"/>
                  </a:lnTo>
                  <a:lnTo>
                    <a:pt x="66306" y="1553286"/>
                  </a:lnTo>
                  <a:lnTo>
                    <a:pt x="69545" y="1545056"/>
                  </a:lnTo>
                  <a:lnTo>
                    <a:pt x="70281" y="1540789"/>
                  </a:lnTo>
                  <a:close/>
                </a:path>
                <a:path w="1768475" h="1555115">
                  <a:moveTo>
                    <a:pt x="576097" y="818756"/>
                  </a:moveTo>
                  <a:lnTo>
                    <a:pt x="548589" y="782815"/>
                  </a:lnTo>
                  <a:lnTo>
                    <a:pt x="544220" y="782154"/>
                  </a:lnTo>
                  <a:lnTo>
                    <a:pt x="539711" y="782320"/>
                  </a:lnTo>
                  <a:lnTo>
                    <a:pt x="539013" y="782320"/>
                  </a:lnTo>
                  <a:lnTo>
                    <a:pt x="506399" y="806831"/>
                  </a:lnTo>
                  <a:lnTo>
                    <a:pt x="505637" y="811110"/>
                  </a:lnTo>
                  <a:lnTo>
                    <a:pt x="505764" y="815555"/>
                  </a:lnTo>
                  <a:lnTo>
                    <a:pt x="533857" y="847102"/>
                  </a:lnTo>
                  <a:lnTo>
                    <a:pt x="538302" y="847686"/>
                  </a:lnTo>
                  <a:lnTo>
                    <a:pt x="542861" y="847394"/>
                  </a:lnTo>
                  <a:lnTo>
                    <a:pt x="547293" y="847534"/>
                  </a:lnTo>
                  <a:lnTo>
                    <a:pt x="575348" y="823036"/>
                  </a:lnTo>
                  <a:lnTo>
                    <a:pt x="576097" y="818756"/>
                  </a:lnTo>
                  <a:close/>
                </a:path>
                <a:path w="1768475" h="1555115">
                  <a:moveTo>
                    <a:pt x="978725" y="1281557"/>
                  </a:moveTo>
                  <a:lnTo>
                    <a:pt x="959383" y="1248054"/>
                  </a:lnTo>
                  <a:lnTo>
                    <a:pt x="948334" y="1244790"/>
                  </a:lnTo>
                  <a:lnTo>
                    <a:pt x="946175" y="1244498"/>
                  </a:lnTo>
                  <a:lnTo>
                    <a:pt x="941565" y="1244790"/>
                  </a:lnTo>
                  <a:lnTo>
                    <a:pt x="937133" y="1244688"/>
                  </a:lnTo>
                  <a:lnTo>
                    <a:pt x="932865" y="1245476"/>
                  </a:lnTo>
                  <a:lnTo>
                    <a:pt x="908367" y="1273594"/>
                  </a:lnTo>
                  <a:lnTo>
                    <a:pt x="908494" y="1278026"/>
                  </a:lnTo>
                  <a:lnTo>
                    <a:pt x="936307" y="1309484"/>
                  </a:lnTo>
                  <a:lnTo>
                    <a:pt x="940714" y="1310106"/>
                  </a:lnTo>
                  <a:lnTo>
                    <a:pt x="945248" y="1309852"/>
                  </a:lnTo>
                  <a:lnTo>
                    <a:pt x="949655" y="1310005"/>
                  </a:lnTo>
                  <a:lnTo>
                    <a:pt x="950493" y="1309852"/>
                  </a:lnTo>
                  <a:lnTo>
                    <a:pt x="953922" y="1309268"/>
                  </a:lnTo>
                  <a:lnTo>
                    <a:pt x="962152" y="1306068"/>
                  </a:lnTo>
                  <a:lnTo>
                    <a:pt x="965796" y="1303718"/>
                  </a:lnTo>
                  <a:lnTo>
                    <a:pt x="972108" y="1297546"/>
                  </a:lnTo>
                  <a:lnTo>
                    <a:pt x="974521" y="1293964"/>
                  </a:lnTo>
                  <a:lnTo>
                    <a:pt x="977900" y="1285811"/>
                  </a:lnTo>
                  <a:lnTo>
                    <a:pt x="978725" y="1281557"/>
                  </a:lnTo>
                  <a:close/>
                </a:path>
                <a:path w="1768475" h="1555115">
                  <a:moveTo>
                    <a:pt x="1198092" y="753706"/>
                  </a:moveTo>
                  <a:lnTo>
                    <a:pt x="1178547" y="720610"/>
                  </a:lnTo>
                  <a:lnTo>
                    <a:pt x="1167676" y="717435"/>
                  </a:lnTo>
                  <a:lnTo>
                    <a:pt x="1165428" y="717143"/>
                  </a:lnTo>
                  <a:lnTo>
                    <a:pt x="1160868" y="717435"/>
                  </a:lnTo>
                  <a:lnTo>
                    <a:pt x="1156436" y="717308"/>
                  </a:lnTo>
                  <a:lnTo>
                    <a:pt x="1152156" y="718070"/>
                  </a:lnTo>
                  <a:lnTo>
                    <a:pt x="1127645" y="746226"/>
                  </a:lnTo>
                  <a:lnTo>
                    <a:pt x="1127798" y="750658"/>
                  </a:lnTo>
                  <a:lnTo>
                    <a:pt x="1155750" y="782167"/>
                  </a:lnTo>
                  <a:lnTo>
                    <a:pt x="1160170" y="782764"/>
                  </a:lnTo>
                  <a:lnTo>
                    <a:pt x="1164717" y="782497"/>
                  </a:lnTo>
                  <a:lnTo>
                    <a:pt x="1169162" y="782624"/>
                  </a:lnTo>
                  <a:lnTo>
                    <a:pt x="1169860" y="782497"/>
                  </a:lnTo>
                  <a:lnTo>
                    <a:pt x="1173454" y="781862"/>
                  </a:lnTo>
                  <a:lnTo>
                    <a:pt x="1181722" y="778573"/>
                  </a:lnTo>
                  <a:lnTo>
                    <a:pt x="1185354" y="776173"/>
                  </a:lnTo>
                  <a:lnTo>
                    <a:pt x="1191653" y="769886"/>
                  </a:lnTo>
                  <a:lnTo>
                    <a:pt x="1194041" y="766254"/>
                  </a:lnTo>
                  <a:lnTo>
                    <a:pt x="1197330" y="757999"/>
                  </a:lnTo>
                  <a:lnTo>
                    <a:pt x="1198092" y="753706"/>
                  </a:lnTo>
                  <a:close/>
                </a:path>
                <a:path w="1768475" h="1555115">
                  <a:moveTo>
                    <a:pt x="1266012" y="36563"/>
                  </a:moveTo>
                  <a:lnTo>
                    <a:pt x="1246454" y="3479"/>
                  </a:lnTo>
                  <a:lnTo>
                    <a:pt x="1233335" y="0"/>
                  </a:lnTo>
                  <a:lnTo>
                    <a:pt x="1228775" y="292"/>
                  </a:lnTo>
                  <a:lnTo>
                    <a:pt x="1224330" y="139"/>
                  </a:lnTo>
                  <a:lnTo>
                    <a:pt x="1195527" y="29083"/>
                  </a:lnTo>
                  <a:lnTo>
                    <a:pt x="1195705" y="33528"/>
                  </a:lnTo>
                  <a:lnTo>
                    <a:pt x="1223657" y="65036"/>
                  </a:lnTo>
                  <a:lnTo>
                    <a:pt x="1228090" y="65620"/>
                  </a:lnTo>
                  <a:lnTo>
                    <a:pt x="1232636" y="65354"/>
                  </a:lnTo>
                  <a:lnTo>
                    <a:pt x="1237081" y="65481"/>
                  </a:lnTo>
                  <a:lnTo>
                    <a:pt x="1237767" y="65354"/>
                  </a:lnTo>
                  <a:lnTo>
                    <a:pt x="1241361" y="64719"/>
                  </a:lnTo>
                  <a:lnTo>
                    <a:pt x="1249629" y="61429"/>
                  </a:lnTo>
                  <a:lnTo>
                    <a:pt x="1253274" y="59042"/>
                  </a:lnTo>
                  <a:lnTo>
                    <a:pt x="1259560" y="52755"/>
                  </a:lnTo>
                  <a:lnTo>
                    <a:pt x="1261948" y="49110"/>
                  </a:lnTo>
                  <a:lnTo>
                    <a:pt x="1265250" y="40855"/>
                  </a:lnTo>
                  <a:lnTo>
                    <a:pt x="1266012" y="36563"/>
                  </a:lnTo>
                  <a:close/>
                </a:path>
                <a:path w="1768475" h="1555115">
                  <a:moveTo>
                    <a:pt x="1367345" y="1084973"/>
                  </a:moveTo>
                  <a:lnTo>
                    <a:pt x="1347939" y="1051814"/>
                  </a:lnTo>
                  <a:lnTo>
                    <a:pt x="1336827" y="1048537"/>
                  </a:lnTo>
                  <a:lnTo>
                    <a:pt x="1334846" y="1048270"/>
                  </a:lnTo>
                  <a:lnTo>
                    <a:pt x="1330286" y="1048537"/>
                  </a:lnTo>
                  <a:lnTo>
                    <a:pt x="1325841" y="1048410"/>
                  </a:lnTo>
                  <a:lnTo>
                    <a:pt x="1321562" y="1049185"/>
                  </a:lnTo>
                  <a:lnTo>
                    <a:pt x="1296911" y="1077328"/>
                  </a:lnTo>
                  <a:lnTo>
                    <a:pt x="1297038" y="1081773"/>
                  </a:lnTo>
                  <a:lnTo>
                    <a:pt x="1325143" y="1113320"/>
                  </a:lnTo>
                  <a:lnTo>
                    <a:pt x="1329588" y="1113891"/>
                  </a:lnTo>
                  <a:lnTo>
                    <a:pt x="1334147" y="1113599"/>
                  </a:lnTo>
                  <a:lnTo>
                    <a:pt x="1338567" y="1113726"/>
                  </a:lnTo>
                  <a:lnTo>
                    <a:pt x="1339253" y="1113599"/>
                  </a:lnTo>
                  <a:lnTo>
                    <a:pt x="1342834" y="1112977"/>
                  </a:lnTo>
                  <a:lnTo>
                    <a:pt x="1351051" y="1109700"/>
                  </a:lnTo>
                  <a:lnTo>
                    <a:pt x="1354670" y="1107313"/>
                  </a:lnTo>
                  <a:lnTo>
                    <a:pt x="1360932" y="1101064"/>
                  </a:lnTo>
                  <a:lnTo>
                    <a:pt x="1363319" y="1097445"/>
                  </a:lnTo>
                  <a:lnTo>
                    <a:pt x="1366583" y="1089228"/>
                  </a:lnTo>
                  <a:lnTo>
                    <a:pt x="1367345" y="1084973"/>
                  </a:lnTo>
                  <a:close/>
                </a:path>
                <a:path w="1768475" h="1555115">
                  <a:moveTo>
                    <a:pt x="1768144" y="1547266"/>
                  </a:moveTo>
                  <a:lnTo>
                    <a:pt x="1748891" y="1514373"/>
                  </a:lnTo>
                  <a:lnTo>
                    <a:pt x="1737499" y="1511007"/>
                  </a:lnTo>
                  <a:lnTo>
                    <a:pt x="1735963" y="1510779"/>
                  </a:lnTo>
                  <a:lnTo>
                    <a:pt x="1731441" y="1511007"/>
                  </a:lnTo>
                  <a:lnTo>
                    <a:pt x="1726971" y="1510830"/>
                  </a:lnTo>
                  <a:lnTo>
                    <a:pt x="1722640" y="1511554"/>
                  </a:lnTo>
                  <a:lnTo>
                    <a:pt x="1697710" y="1539760"/>
                  </a:lnTo>
                  <a:lnTo>
                    <a:pt x="1697837" y="1544243"/>
                  </a:lnTo>
                  <a:lnTo>
                    <a:pt x="1698244" y="1548790"/>
                  </a:lnTo>
                  <a:lnTo>
                    <a:pt x="1699488" y="1553095"/>
                  </a:lnTo>
                  <a:lnTo>
                    <a:pt x="1700530" y="1555102"/>
                  </a:lnTo>
                  <a:lnTo>
                    <a:pt x="1765973" y="1555102"/>
                  </a:lnTo>
                  <a:lnTo>
                    <a:pt x="1767395" y="1551533"/>
                  </a:lnTo>
                  <a:lnTo>
                    <a:pt x="1768144" y="1547266"/>
                  </a:lnTo>
                  <a:close/>
                </a:path>
              </a:pathLst>
            </a:custGeom>
            <a:solidFill>
              <a:srgbClr val="F4D313">
                <a:alpha val="2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53237" y="8889412"/>
              <a:ext cx="1346835" cy="1397635"/>
            </a:xfrm>
            <a:custGeom>
              <a:avLst/>
              <a:gdLst/>
              <a:ahLst/>
              <a:cxnLst/>
              <a:rect l="l" t="t" r="r" b="b"/>
              <a:pathLst>
                <a:path w="1346834" h="1397634">
                  <a:moveTo>
                    <a:pt x="524164" y="827174"/>
                  </a:moveTo>
                  <a:lnTo>
                    <a:pt x="515611" y="827174"/>
                  </a:lnTo>
                  <a:lnTo>
                    <a:pt x="520126" y="826973"/>
                  </a:lnTo>
                  <a:lnTo>
                    <a:pt x="524164" y="827174"/>
                  </a:lnTo>
                  <a:close/>
                </a:path>
                <a:path w="1346834" h="1397634">
                  <a:moveTo>
                    <a:pt x="518796" y="958034"/>
                  </a:moveTo>
                  <a:lnTo>
                    <a:pt x="480506" y="946121"/>
                  </a:lnTo>
                  <a:lnTo>
                    <a:pt x="454601" y="915530"/>
                  </a:lnTo>
                  <a:lnTo>
                    <a:pt x="448794" y="889404"/>
                  </a:lnTo>
                  <a:lnTo>
                    <a:pt x="449109" y="885024"/>
                  </a:lnTo>
                  <a:lnTo>
                    <a:pt x="464742" y="849221"/>
                  </a:lnTo>
                  <a:lnTo>
                    <a:pt x="498114" y="828881"/>
                  </a:lnTo>
                  <a:lnTo>
                    <a:pt x="511197" y="827041"/>
                  </a:lnTo>
                  <a:lnTo>
                    <a:pt x="515611" y="827174"/>
                  </a:lnTo>
                  <a:lnTo>
                    <a:pt x="524164" y="827174"/>
                  </a:lnTo>
                  <a:lnTo>
                    <a:pt x="562088" y="841485"/>
                  </a:lnTo>
                  <a:lnTo>
                    <a:pt x="586022" y="873641"/>
                  </a:lnTo>
                  <a:lnTo>
                    <a:pt x="590128" y="895603"/>
                  </a:lnTo>
                  <a:lnTo>
                    <a:pt x="589813" y="899983"/>
                  </a:lnTo>
                  <a:lnTo>
                    <a:pt x="574180" y="935785"/>
                  </a:lnTo>
                  <a:lnTo>
                    <a:pt x="540809" y="956126"/>
                  </a:lnTo>
                  <a:lnTo>
                    <a:pt x="529576" y="957833"/>
                  </a:lnTo>
                  <a:lnTo>
                    <a:pt x="523312" y="957833"/>
                  </a:lnTo>
                  <a:lnTo>
                    <a:pt x="518796" y="958034"/>
                  </a:lnTo>
                  <a:close/>
                </a:path>
                <a:path w="1346834" h="1397634">
                  <a:moveTo>
                    <a:pt x="527726" y="957966"/>
                  </a:moveTo>
                  <a:lnTo>
                    <a:pt x="523312" y="957833"/>
                  </a:lnTo>
                  <a:lnTo>
                    <a:pt x="529576" y="957833"/>
                  </a:lnTo>
                  <a:lnTo>
                    <a:pt x="527726" y="957966"/>
                  </a:lnTo>
                  <a:close/>
                </a:path>
                <a:path w="1346834" h="1397634">
                  <a:moveTo>
                    <a:pt x="187241" y="294392"/>
                  </a:moveTo>
                  <a:lnTo>
                    <a:pt x="176592" y="294392"/>
                  </a:lnTo>
                  <a:lnTo>
                    <a:pt x="182193" y="294140"/>
                  </a:lnTo>
                  <a:lnTo>
                    <a:pt x="187241" y="294392"/>
                  </a:lnTo>
                  <a:close/>
                </a:path>
                <a:path w="1346834" h="1397634">
                  <a:moveTo>
                    <a:pt x="180609" y="456777"/>
                  </a:moveTo>
                  <a:lnTo>
                    <a:pt x="142788" y="447529"/>
                  </a:lnTo>
                  <a:lnTo>
                    <a:pt x="109133" y="418546"/>
                  </a:lnTo>
                  <a:lnTo>
                    <a:pt x="94396" y="382532"/>
                  </a:lnTo>
                  <a:lnTo>
                    <a:pt x="93649" y="371479"/>
                  </a:lnTo>
                  <a:lnTo>
                    <a:pt x="94046" y="366048"/>
                  </a:lnTo>
                  <a:lnTo>
                    <a:pt x="110041" y="325894"/>
                  </a:lnTo>
                  <a:lnTo>
                    <a:pt x="149649" y="297969"/>
                  </a:lnTo>
                  <a:lnTo>
                    <a:pt x="171117" y="294222"/>
                  </a:lnTo>
                  <a:lnTo>
                    <a:pt x="176592" y="294392"/>
                  </a:lnTo>
                  <a:lnTo>
                    <a:pt x="187241" y="294392"/>
                  </a:lnTo>
                  <a:lnTo>
                    <a:pt x="229685" y="308913"/>
                  </a:lnTo>
                  <a:lnTo>
                    <a:pt x="256611" y="336934"/>
                  </a:lnTo>
                  <a:lnTo>
                    <a:pt x="268829" y="373802"/>
                  </a:lnTo>
                  <a:lnTo>
                    <a:pt x="268999" y="379273"/>
                  </a:lnTo>
                  <a:lnTo>
                    <a:pt x="268612" y="384704"/>
                  </a:lnTo>
                  <a:lnTo>
                    <a:pt x="252702" y="424894"/>
                  </a:lnTo>
                  <a:lnTo>
                    <a:pt x="213154" y="452901"/>
                  </a:lnTo>
                  <a:lnTo>
                    <a:pt x="193848" y="456535"/>
                  </a:lnTo>
                  <a:lnTo>
                    <a:pt x="186218" y="456535"/>
                  </a:lnTo>
                  <a:lnTo>
                    <a:pt x="180609" y="456777"/>
                  </a:lnTo>
                  <a:close/>
                </a:path>
                <a:path w="1346834" h="1397634">
                  <a:moveTo>
                    <a:pt x="191693" y="456693"/>
                  </a:moveTo>
                  <a:lnTo>
                    <a:pt x="186218" y="456535"/>
                  </a:lnTo>
                  <a:lnTo>
                    <a:pt x="193848" y="456535"/>
                  </a:lnTo>
                  <a:lnTo>
                    <a:pt x="191693" y="456693"/>
                  </a:lnTo>
                  <a:close/>
                </a:path>
                <a:path w="1346834" h="1397634">
                  <a:moveTo>
                    <a:pt x="99263" y="1082370"/>
                  </a:moveTo>
                  <a:lnTo>
                    <a:pt x="86805" y="1082370"/>
                  </a:lnTo>
                  <a:lnTo>
                    <a:pt x="92695" y="1082045"/>
                  </a:lnTo>
                  <a:lnTo>
                    <a:pt x="98562" y="1082276"/>
                  </a:lnTo>
                  <a:lnTo>
                    <a:pt x="99263" y="1082370"/>
                  </a:lnTo>
                  <a:close/>
                </a:path>
                <a:path w="1346834" h="1397634">
                  <a:moveTo>
                    <a:pt x="91246" y="1252649"/>
                  </a:moveTo>
                  <a:lnTo>
                    <a:pt x="51549" y="1243002"/>
                  </a:lnTo>
                  <a:lnTo>
                    <a:pt x="16224" y="1212606"/>
                  </a:lnTo>
                  <a:lnTo>
                    <a:pt x="782" y="1174808"/>
                  </a:lnTo>
                  <a:lnTo>
                    <a:pt x="0" y="1163220"/>
                  </a:lnTo>
                  <a:lnTo>
                    <a:pt x="413" y="1157532"/>
                  </a:lnTo>
                  <a:lnTo>
                    <a:pt x="17129" y="1115451"/>
                  </a:lnTo>
                  <a:lnTo>
                    <a:pt x="47922" y="1090386"/>
                  </a:lnTo>
                  <a:lnTo>
                    <a:pt x="81072" y="1082201"/>
                  </a:lnTo>
                  <a:lnTo>
                    <a:pt x="86805" y="1082370"/>
                  </a:lnTo>
                  <a:lnTo>
                    <a:pt x="99263" y="1082370"/>
                  </a:lnTo>
                  <a:lnTo>
                    <a:pt x="142806" y="1097077"/>
                  </a:lnTo>
                  <a:lnTo>
                    <a:pt x="171420" y="1126271"/>
                  </a:lnTo>
                  <a:lnTo>
                    <a:pt x="184643" y="1164929"/>
                  </a:lnTo>
                  <a:lnTo>
                    <a:pt x="184878" y="1170734"/>
                  </a:lnTo>
                  <a:lnTo>
                    <a:pt x="184514" y="1176501"/>
                  </a:lnTo>
                  <a:lnTo>
                    <a:pt x="167811" y="1219218"/>
                  </a:lnTo>
                  <a:lnTo>
                    <a:pt x="136582" y="1244568"/>
                  </a:lnTo>
                  <a:lnTo>
                    <a:pt x="106658" y="1252385"/>
                  </a:lnTo>
                  <a:lnTo>
                    <a:pt x="97132" y="1252385"/>
                  </a:lnTo>
                  <a:lnTo>
                    <a:pt x="91246" y="1252649"/>
                  </a:lnTo>
                  <a:close/>
                </a:path>
                <a:path w="1346834" h="1397634">
                  <a:moveTo>
                    <a:pt x="102941" y="1252619"/>
                  </a:moveTo>
                  <a:lnTo>
                    <a:pt x="97132" y="1252385"/>
                  </a:lnTo>
                  <a:lnTo>
                    <a:pt x="106658" y="1252385"/>
                  </a:lnTo>
                  <a:lnTo>
                    <a:pt x="102941" y="1252619"/>
                  </a:lnTo>
                  <a:close/>
                </a:path>
                <a:path w="1346834" h="1397634">
                  <a:moveTo>
                    <a:pt x="878067" y="1337042"/>
                  </a:moveTo>
                  <a:lnTo>
                    <a:pt x="867231" y="1337042"/>
                  </a:lnTo>
                  <a:lnTo>
                    <a:pt x="873093" y="1336788"/>
                  </a:lnTo>
                  <a:lnTo>
                    <a:pt x="878067" y="1337042"/>
                  </a:lnTo>
                  <a:close/>
                </a:path>
                <a:path w="1346834" h="1397634">
                  <a:moveTo>
                    <a:pt x="958717" y="1397586"/>
                  </a:moveTo>
                  <a:lnTo>
                    <a:pt x="783902" y="1397586"/>
                  </a:lnTo>
                  <a:lnTo>
                    <a:pt x="784549" y="1395303"/>
                  </a:lnTo>
                  <a:lnTo>
                    <a:pt x="809388" y="1357550"/>
                  </a:lnTo>
                  <a:lnTo>
                    <a:pt x="844548" y="1339267"/>
                  </a:lnTo>
                  <a:lnTo>
                    <a:pt x="861508" y="1336872"/>
                  </a:lnTo>
                  <a:lnTo>
                    <a:pt x="867231" y="1337042"/>
                  </a:lnTo>
                  <a:lnTo>
                    <a:pt x="878067" y="1337042"/>
                  </a:lnTo>
                  <a:lnTo>
                    <a:pt x="922780" y="1352277"/>
                  </a:lnTo>
                  <a:lnTo>
                    <a:pt x="950979" y="1381573"/>
                  </a:lnTo>
                  <a:lnTo>
                    <a:pt x="958647" y="1397357"/>
                  </a:lnTo>
                  <a:lnTo>
                    <a:pt x="958717" y="1397586"/>
                  </a:lnTo>
                  <a:close/>
                </a:path>
                <a:path w="1346834" h="1397634">
                  <a:moveTo>
                    <a:pt x="1230214" y="498864"/>
                  </a:moveTo>
                  <a:lnTo>
                    <a:pt x="1221302" y="498864"/>
                  </a:lnTo>
                  <a:lnTo>
                    <a:pt x="1225949" y="498656"/>
                  </a:lnTo>
                  <a:lnTo>
                    <a:pt x="1230214" y="498864"/>
                  </a:lnTo>
                  <a:close/>
                </a:path>
                <a:path w="1346834" h="1397634">
                  <a:moveTo>
                    <a:pt x="1224842" y="634449"/>
                  </a:moveTo>
                  <a:lnTo>
                    <a:pt x="1185123" y="622053"/>
                  </a:lnTo>
                  <a:lnTo>
                    <a:pt x="1158243" y="590308"/>
                  </a:lnTo>
                  <a:lnTo>
                    <a:pt x="1152222" y="563221"/>
                  </a:lnTo>
                  <a:lnTo>
                    <a:pt x="1152563" y="558698"/>
                  </a:lnTo>
                  <a:lnTo>
                    <a:pt x="1168779" y="521737"/>
                  </a:lnTo>
                  <a:lnTo>
                    <a:pt x="1203232" y="500685"/>
                  </a:lnTo>
                  <a:lnTo>
                    <a:pt x="1216741" y="498743"/>
                  </a:lnTo>
                  <a:lnTo>
                    <a:pt x="1221302" y="498864"/>
                  </a:lnTo>
                  <a:lnTo>
                    <a:pt x="1230214" y="498864"/>
                  </a:lnTo>
                  <a:lnTo>
                    <a:pt x="1269195" y="513425"/>
                  </a:lnTo>
                  <a:lnTo>
                    <a:pt x="1294150" y="546279"/>
                  </a:lnTo>
                  <a:lnTo>
                    <a:pt x="1298667" y="568880"/>
                  </a:lnTo>
                  <a:lnTo>
                    <a:pt x="1298380" y="573446"/>
                  </a:lnTo>
                  <a:lnTo>
                    <a:pt x="1282392" y="610902"/>
                  </a:lnTo>
                  <a:lnTo>
                    <a:pt x="1247756" y="632352"/>
                  </a:lnTo>
                  <a:lnTo>
                    <a:pt x="1235548" y="634246"/>
                  </a:lnTo>
                  <a:lnTo>
                    <a:pt x="1229528" y="634246"/>
                  </a:lnTo>
                  <a:lnTo>
                    <a:pt x="1224842" y="634449"/>
                  </a:lnTo>
                  <a:close/>
                </a:path>
                <a:path w="1346834" h="1397634">
                  <a:moveTo>
                    <a:pt x="1234131" y="634356"/>
                  </a:moveTo>
                  <a:lnTo>
                    <a:pt x="1229528" y="634246"/>
                  </a:lnTo>
                  <a:lnTo>
                    <a:pt x="1235548" y="634246"/>
                  </a:lnTo>
                  <a:lnTo>
                    <a:pt x="1234131" y="634356"/>
                  </a:lnTo>
                  <a:close/>
                </a:path>
                <a:path w="1346834" h="1397634">
                  <a:moveTo>
                    <a:pt x="1286111" y="190"/>
                  </a:moveTo>
                  <a:lnTo>
                    <a:pt x="1278009" y="190"/>
                  </a:lnTo>
                  <a:lnTo>
                    <a:pt x="1282134" y="0"/>
                  </a:lnTo>
                  <a:lnTo>
                    <a:pt x="1286111" y="190"/>
                  </a:lnTo>
                  <a:close/>
                </a:path>
                <a:path w="1346834" h="1397634">
                  <a:moveTo>
                    <a:pt x="1281226" y="119492"/>
                  </a:moveTo>
                  <a:lnTo>
                    <a:pt x="1242805" y="106224"/>
                  </a:lnTo>
                  <a:lnTo>
                    <a:pt x="1218514" y="68861"/>
                  </a:lnTo>
                  <a:lnTo>
                    <a:pt x="1217180" y="56702"/>
                  </a:lnTo>
                  <a:lnTo>
                    <a:pt x="1217488" y="52727"/>
                  </a:lnTo>
                  <a:lnTo>
                    <a:pt x="1237486" y="14594"/>
                  </a:lnTo>
                  <a:lnTo>
                    <a:pt x="1273999" y="82"/>
                  </a:lnTo>
                  <a:lnTo>
                    <a:pt x="1278009" y="190"/>
                  </a:lnTo>
                  <a:lnTo>
                    <a:pt x="1286242" y="196"/>
                  </a:lnTo>
                  <a:lnTo>
                    <a:pt x="1326800" y="18510"/>
                  </a:lnTo>
                  <a:lnTo>
                    <a:pt x="1345809" y="54334"/>
                  </a:lnTo>
                  <a:lnTo>
                    <a:pt x="1346389" y="62466"/>
                  </a:lnTo>
                  <a:lnTo>
                    <a:pt x="1346102" y="66466"/>
                  </a:lnTo>
                  <a:lnTo>
                    <a:pt x="1326116" y="104866"/>
                  </a:lnTo>
                  <a:lnTo>
                    <a:pt x="1291077" y="119305"/>
                  </a:lnTo>
                  <a:lnTo>
                    <a:pt x="1285360" y="119305"/>
                  </a:lnTo>
                  <a:lnTo>
                    <a:pt x="1281226" y="119492"/>
                  </a:lnTo>
                  <a:close/>
                </a:path>
                <a:path w="1346834" h="1397634">
                  <a:moveTo>
                    <a:pt x="1289392" y="119426"/>
                  </a:moveTo>
                  <a:lnTo>
                    <a:pt x="1285360" y="119305"/>
                  </a:lnTo>
                  <a:lnTo>
                    <a:pt x="1291077" y="119305"/>
                  </a:lnTo>
                  <a:lnTo>
                    <a:pt x="1289392" y="119426"/>
                  </a:lnTo>
                  <a:close/>
                </a:path>
              </a:pathLst>
            </a:custGeom>
            <a:solidFill>
              <a:srgbClr val="F98E2D">
                <a:alpha val="2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4" y="9605529"/>
              <a:ext cx="613338" cy="6814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09"/>
              <a:ext cx="1885315" cy="20192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189" y="8808673"/>
              <a:ext cx="771538" cy="14783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4" y="8808673"/>
              <a:ext cx="613338" cy="76948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82097" y="300975"/>
            <a:ext cx="4366895" cy="916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850" u="dbl" spc="335" dirty="0">
                <a:solidFill>
                  <a:srgbClr val="307B46"/>
                </a:solidFill>
                <a:uFill>
                  <a:solidFill>
                    <a:srgbClr val="5CC67A"/>
                  </a:solidFill>
                </a:uFill>
              </a:rPr>
              <a:t>OVERVIEW</a:t>
            </a:r>
            <a:endParaRPr sz="5850"/>
          </a:p>
        </p:txBody>
      </p:sp>
      <p:grpSp>
        <p:nvGrpSpPr>
          <p:cNvPr id="11" name="object 11"/>
          <p:cNvGrpSpPr/>
          <p:nvPr/>
        </p:nvGrpSpPr>
        <p:grpSpPr>
          <a:xfrm>
            <a:off x="7837170" y="0"/>
            <a:ext cx="10450830" cy="9994900"/>
            <a:chOff x="7837170" y="0"/>
            <a:chExt cx="10450830" cy="9994900"/>
          </a:xfrm>
        </p:grpSpPr>
        <p:sp>
          <p:nvSpPr>
            <p:cNvPr id="12" name="object 12"/>
            <p:cNvSpPr/>
            <p:nvPr/>
          </p:nvSpPr>
          <p:spPr>
            <a:xfrm>
              <a:off x="14664969" y="0"/>
              <a:ext cx="3623310" cy="3460750"/>
            </a:xfrm>
            <a:custGeom>
              <a:avLst/>
              <a:gdLst/>
              <a:ahLst/>
              <a:cxnLst/>
              <a:rect l="l" t="t" r="r" b="b"/>
              <a:pathLst>
                <a:path w="3623309" h="3460750">
                  <a:moveTo>
                    <a:pt x="3623030" y="220789"/>
                  </a:moveTo>
                  <a:lnTo>
                    <a:pt x="3382670" y="220789"/>
                  </a:lnTo>
                  <a:lnTo>
                    <a:pt x="3382670" y="0"/>
                  </a:lnTo>
                  <a:lnTo>
                    <a:pt x="3335045" y="0"/>
                  </a:lnTo>
                  <a:lnTo>
                    <a:pt x="3335045" y="220789"/>
                  </a:lnTo>
                  <a:lnTo>
                    <a:pt x="3335045" y="268414"/>
                  </a:lnTo>
                  <a:lnTo>
                    <a:pt x="3335045" y="544525"/>
                  </a:lnTo>
                  <a:lnTo>
                    <a:pt x="3058947" y="544525"/>
                  </a:lnTo>
                  <a:lnTo>
                    <a:pt x="3058947" y="268414"/>
                  </a:lnTo>
                  <a:lnTo>
                    <a:pt x="3335045" y="268414"/>
                  </a:lnTo>
                  <a:lnTo>
                    <a:pt x="3335045" y="220789"/>
                  </a:lnTo>
                  <a:lnTo>
                    <a:pt x="3058947" y="220789"/>
                  </a:lnTo>
                  <a:lnTo>
                    <a:pt x="3058947" y="0"/>
                  </a:lnTo>
                  <a:lnTo>
                    <a:pt x="3011322" y="0"/>
                  </a:lnTo>
                  <a:lnTo>
                    <a:pt x="3011322" y="220789"/>
                  </a:lnTo>
                  <a:lnTo>
                    <a:pt x="0" y="220789"/>
                  </a:lnTo>
                  <a:lnTo>
                    <a:pt x="0" y="268414"/>
                  </a:lnTo>
                  <a:lnTo>
                    <a:pt x="3011322" y="268414"/>
                  </a:lnTo>
                  <a:lnTo>
                    <a:pt x="3011322" y="544525"/>
                  </a:lnTo>
                  <a:lnTo>
                    <a:pt x="0" y="544525"/>
                  </a:lnTo>
                  <a:lnTo>
                    <a:pt x="0" y="592150"/>
                  </a:lnTo>
                  <a:lnTo>
                    <a:pt x="3011322" y="592150"/>
                  </a:lnTo>
                  <a:lnTo>
                    <a:pt x="3011322" y="3460673"/>
                  </a:lnTo>
                  <a:lnTo>
                    <a:pt x="3058947" y="3460673"/>
                  </a:lnTo>
                  <a:lnTo>
                    <a:pt x="3058947" y="592150"/>
                  </a:lnTo>
                  <a:lnTo>
                    <a:pt x="3335045" y="592150"/>
                  </a:lnTo>
                  <a:lnTo>
                    <a:pt x="3335045" y="3460673"/>
                  </a:lnTo>
                  <a:lnTo>
                    <a:pt x="3382670" y="3460673"/>
                  </a:lnTo>
                  <a:lnTo>
                    <a:pt x="3382670" y="592150"/>
                  </a:lnTo>
                  <a:lnTo>
                    <a:pt x="3623030" y="592150"/>
                  </a:lnTo>
                  <a:lnTo>
                    <a:pt x="3623030" y="544525"/>
                  </a:lnTo>
                  <a:lnTo>
                    <a:pt x="3382670" y="544525"/>
                  </a:lnTo>
                  <a:lnTo>
                    <a:pt x="3382670" y="268414"/>
                  </a:lnTo>
                  <a:lnTo>
                    <a:pt x="3623030" y="268414"/>
                  </a:lnTo>
                  <a:lnTo>
                    <a:pt x="3623030" y="220789"/>
                  </a:lnTo>
                  <a:close/>
                </a:path>
              </a:pathLst>
            </a:custGeom>
            <a:solidFill>
              <a:srgbClr val="5CC6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24792" y="1705230"/>
              <a:ext cx="1666874" cy="13144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66023" y="1150342"/>
              <a:ext cx="2941133" cy="10603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20273" y="2346737"/>
              <a:ext cx="1447348" cy="12074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93315" y="2346737"/>
              <a:ext cx="1455087" cy="120741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25784" y="4724415"/>
              <a:ext cx="2038349" cy="162875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690951" y="2357422"/>
              <a:ext cx="2477135" cy="0"/>
            </a:xfrm>
            <a:custGeom>
              <a:avLst/>
              <a:gdLst/>
              <a:ahLst/>
              <a:cxnLst/>
              <a:rect l="l" t="t" r="r" b="b"/>
              <a:pathLst>
                <a:path w="2477134">
                  <a:moveTo>
                    <a:pt x="0" y="0"/>
                  </a:moveTo>
                  <a:lnTo>
                    <a:pt x="2476601" y="0"/>
                  </a:lnTo>
                </a:path>
              </a:pathLst>
            </a:custGeom>
            <a:ln w="45203">
              <a:solidFill>
                <a:srgbClr val="307B4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124843" y="2296843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0" y="0"/>
                  </a:moveTo>
                  <a:lnTo>
                    <a:pt x="76363" y="56931"/>
                  </a:lnTo>
                  <a:lnTo>
                    <a:pt x="327" y="114299"/>
                  </a:lnTo>
                </a:path>
              </a:pathLst>
            </a:custGeom>
            <a:ln w="38100">
              <a:solidFill>
                <a:srgbClr val="307B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716900" y="3556989"/>
              <a:ext cx="46990" cy="1029335"/>
            </a:xfrm>
            <a:custGeom>
              <a:avLst/>
              <a:gdLst/>
              <a:ahLst/>
              <a:cxnLst/>
              <a:rect l="l" t="t" r="r" b="b"/>
              <a:pathLst>
                <a:path w="46990" h="1029335">
                  <a:moveTo>
                    <a:pt x="38404" y="38100"/>
                  </a:moveTo>
                  <a:lnTo>
                    <a:pt x="38100" y="0"/>
                  </a:lnTo>
                  <a:lnTo>
                    <a:pt x="0" y="317"/>
                  </a:lnTo>
                  <a:lnTo>
                    <a:pt x="304" y="38404"/>
                  </a:lnTo>
                  <a:lnTo>
                    <a:pt x="38404" y="38100"/>
                  </a:lnTo>
                  <a:close/>
                </a:path>
                <a:path w="46990" h="1029335">
                  <a:moveTo>
                    <a:pt x="39027" y="114300"/>
                  </a:moveTo>
                  <a:lnTo>
                    <a:pt x="38722" y="76200"/>
                  </a:lnTo>
                  <a:lnTo>
                    <a:pt x="622" y="76504"/>
                  </a:lnTo>
                  <a:lnTo>
                    <a:pt x="927" y="114604"/>
                  </a:lnTo>
                  <a:lnTo>
                    <a:pt x="39027" y="114300"/>
                  </a:lnTo>
                  <a:close/>
                </a:path>
                <a:path w="46990" h="1029335">
                  <a:moveTo>
                    <a:pt x="39649" y="190500"/>
                  </a:moveTo>
                  <a:lnTo>
                    <a:pt x="39344" y="152400"/>
                  </a:lnTo>
                  <a:lnTo>
                    <a:pt x="1244" y="152704"/>
                  </a:lnTo>
                  <a:lnTo>
                    <a:pt x="1549" y="190804"/>
                  </a:lnTo>
                  <a:lnTo>
                    <a:pt x="39649" y="190500"/>
                  </a:lnTo>
                  <a:close/>
                </a:path>
                <a:path w="46990" h="1029335">
                  <a:moveTo>
                    <a:pt x="40271" y="266687"/>
                  </a:moveTo>
                  <a:lnTo>
                    <a:pt x="39966" y="228600"/>
                  </a:lnTo>
                  <a:lnTo>
                    <a:pt x="1866" y="228904"/>
                  </a:lnTo>
                  <a:lnTo>
                    <a:pt x="2171" y="267004"/>
                  </a:lnTo>
                  <a:lnTo>
                    <a:pt x="40271" y="266687"/>
                  </a:lnTo>
                  <a:close/>
                </a:path>
                <a:path w="46990" h="1029335">
                  <a:moveTo>
                    <a:pt x="40894" y="342887"/>
                  </a:moveTo>
                  <a:lnTo>
                    <a:pt x="40589" y="304787"/>
                  </a:lnTo>
                  <a:lnTo>
                    <a:pt x="2489" y="305104"/>
                  </a:lnTo>
                  <a:lnTo>
                    <a:pt x="2794" y="343204"/>
                  </a:lnTo>
                  <a:lnTo>
                    <a:pt x="40894" y="342887"/>
                  </a:lnTo>
                  <a:close/>
                </a:path>
                <a:path w="46990" h="1029335">
                  <a:moveTo>
                    <a:pt x="41516" y="419087"/>
                  </a:moveTo>
                  <a:lnTo>
                    <a:pt x="41198" y="380987"/>
                  </a:lnTo>
                  <a:lnTo>
                    <a:pt x="3111" y="381304"/>
                  </a:lnTo>
                  <a:lnTo>
                    <a:pt x="3416" y="419404"/>
                  </a:lnTo>
                  <a:lnTo>
                    <a:pt x="41516" y="419087"/>
                  </a:lnTo>
                  <a:close/>
                </a:path>
                <a:path w="46990" h="1029335">
                  <a:moveTo>
                    <a:pt x="42138" y="495287"/>
                  </a:moveTo>
                  <a:lnTo>
                    <a:pt x="41821" y="457187"/>
                  </a:lnTo>
                  <a:lnTo>
                    <a:pt x="3733" y="457492"/>
                  </a:lnTo>
                  <a:lnTo>
                    <a:pt x="4038" y="495592"/>
                  </a:lnTo>
                  <a:lnTo>
                    <a:pt x="42138" y="495287"/>
                  </a:lnTo>
                  <a:close/>
                </a:path>
                <a:path w="46990" h="1029335">
                  <a:moveTo>
                    <a:pt x="42760" y="571487"/>
                  </a:moveTo>
                  <a:lnTo>
                    <a:pt x="42443" y="533387"/>
                  </a:lnTo>
                  <a:lnTo>
                    <a:pt x="4343" y="533692"/>
                  </a:lnTo>
                  <a:lnTo>
                    <a:pt x="4660" y="571792"/>
                  </a:lnTo>
                  <a:lnTo>
                    <a:pt x="42760" y="571487"/>
                  </a:lnTo>
                  <a:close/>
                </a:path>
                <a:path w="46990" h="1029335">
                  <a:moveTo>
                    <a:pt x="43383" y="647674"/>
                  </a:moveTo>
                  <a:lnTo>
                    <a:pt x="43065" y="609587"/>
                  </a:lnTo>
                  <a:lnTo>
                    <a:pt x="4965" y="609892"/>
                  </a:lnTo>
                  <a:lnTo>
                    <a:pt x="5283" y="647992"/>
                  </a:lnTo>
                  <a:lnTo>
                    <a:pt x="43383" y="647674"/>
                  </a:lnTo>
                  <a:close/>
                </a:path>
                <a:path w="46990" h="1029335">
                  <a:moveTo>
                    <a:pt x="44005" y="723874"/>
                  </a:moveTo>
                  <a:lnTo>
                    <a:pt x="43688" y="685774"/>
                  </a:lnTo>
                  <a:lnTo>
                    <a:pt x="5588" y="686092"/>
                  </a:lnTo>
                  <a:lnTo>
                    <a:pt x="5905" y="724192"/>
                  </a:lnTo>
                  <a:lnTo>
                    <a:pt x="44005" y="723874"/>
                  </a:lnTo>
                  <a:close/>
                </a:path>
                <a:path w="46990" h="1029335">
                  <a:moveTo>
                    <a:pt x="44627" y="800074"/>
                  </a:moveTo>
                  <a:lnTo>
                    <a:pt x="44310" y="761974"/>
                  </a:lnTo>
                  <a:lnTo>
                    <a:pt x="6210" y="762292"/>
                  </a:lnTo>
                  <a:lnTo>
                    <a:pt x="6527" y="800392"/>
                  </a:lnTo>
                  <a:lnTo>
                    <a:pt x="44627" y="800074"/>
                  </a:lnTo>
                  <a:close/>
                </a:path>
                <a:path w="46990" h="1029335">
                  <a:moveTo>
                    <a:pt x="45250" y="876274"/>
                  </a:moveTo>
                  <a:lnTo>
                    <a:pt x="44932" y="838174"/>
                  </a:lnTo>
                  <a:lnTo>
                    <a:pt x="6832" y="838479"/>
                  </a:lnTo>
                  <a:lnTo>
                    <a:pt x="7150" y="876579"/>
                  </a:lnTo>
                  <a:lnTo>
                    <a:pt x="45250" y="876274"/>
                  </a:lnTo>
                  <a:close/>
                </a:path>
                <a:path w="46990" h="1029335">
                  <a:moveTo>
                    <a:pt x="45872" y="952474"/>
                  </a:moveTo>
                  <a:lnTo>
                    <a:pt x="45554" y="914374"/>
                  </a:lnTo>
                  <a:lnTo>
                    <a:pt x="7454" y="914679"/>
                  </a:lnTo>
                  <a:lnTo>
                    <a:pt x="7772" y="952779"/>
                  </a:lnTo>
                  <a:lnTo>
                    <a:pt x="45872" y="952474"/>
                  </a:lnTo>
                  <a:close/>
                </a:path>
                <a:path w="46990" h="1029335">
                  <a:moveTo>
                    <a:pt x="46494" y="1028674"/>
                  </a:moveTo>
                  <a:lnTo>
                    <a:pt x="46177" y="990574"/>
                  </a:lnTo>
                  <a:lnTo>
                    <a:pt x="8077" y="990879"/>
                  </a:lnTo>
                  <a:lnTo>
                    <a:pt x="8394" y="1028979"/>
                  </a:lnTo>
                  <a:lnTo>
                    <a:pt x="46494" y="1028674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68502" y="4609686"/>
              <a:ext cx="152396" cy="1147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96975" y="6879945"/>
              <a:ext cx="3609989" cy="311469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25784" y="6879945"/>
              <a:ext cx="3505199" cy="311469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530306" y="8072847"/>
              <a:ext cx="880744" cy="880744"/>
            </a:xfrm>
            <a:custGeom>
              <a:avLst/>
              <a:gdLst/>
              <a:ahLst/>
              <a:cxnLst/>
              <a:rect l="l" t="t" r="r" b="b"/>
              <a:pathLst>
                <a:path w="880744" h="880745">
                  <a:moveTo>
                    <a:pt x="445394" y="880142"/>
                  </a:moveTo>
                  <a:lnTo>
                    <a:pt x="434897" y="880142"/>
                  </a:lnTo>
                  <a:lnTo>
                    <a:pt x="429698" y="879630"/>
                  </a:lnTo>
                  <a:lnTo>
                    <a:pt x="391367" y="863753"/>
                  </a:lnTo>
                  <a:lnTo>
                    <a:pt x="364279" y="825945"/>
                  </a:lnTo>
                  <a:lnTo>
                    <a:pt x="360203" y="805450"/>
                  </a:lnTo>
                  <a:lnTo>
                    <a:pt x="360203" y="520048"/>
                  </a:lnTo>
                  <a:lnTo>
                    <a:pt x="74767" y="520054"/>
                  </a:lnTo>
                  <a:lnTo>
                    <a:pt x="31200" y="503684"/>
                  </a:lnTo>
                  <a:lnTo>
                    <a:pt x="4081" y="465864"/>
                  </a:lnTo>
                  <a:lnTo>
                    <a:pt x="0" y="445358"/>
                  </a:lnTo>
                  <a:lnTo>
                    <a:pt x="0" y="434853"/>
                  </a:lnTo>
                  <a:lnTo>
                    <a:pt x="16408" y="391302"/>
                  </a:lnTo>
                  <a:lnTo>
                    <a:pt x="54257" y="364220"/>
                  </a:lnTo>
                  <a:lnTo>
                    <a:pt x="74767" y="360158"/>
                  </a:lnTo>
                  <a:lnTo>
                    <a:pt x="360191" y="360163"/>
                  </a:lnTo>
                  <a:lnTo>
                    <a:pt x="360191" y="74693"/>
                  </a:lnTo>
                  <a:lnTo>
                    <a:pt x="376579" y="31164"/>
                  </a:lnTo>
                  <a:lnTo>
                    <a:pt x="414390" y="4076"/>
                  </a:lnTo>
                  <a:lnTo>
                    <a:pt x="434884" y="0"/>
                  </a:lnTo>
                  <a:lnTo>
                    <a:pt x="445382" y="0"/>
                  </a:lnTo>
                  <a:lnTo>
                    <a:pt x="488909" y="16388"/>
                  </a:lnTo>
                  <a:lnTo>
                    <a:pt x="516001" y="54199"/>
                  </a:lnTo>
                  <a:lnTo>
                    <a:pt x="520075" y="74693"/>
                  </a:lnTo>
                  <a:lnTo>
                    <a:pt x="520075" y="360132"/>
                  </a:lnTo>
                  <a:lnTo>
                    <a:pt x="800297" y="360132"/>
                  </a:lnTo>
                  <a:lnTo>
                    <a:pt x="805560" y="360132"/>
                  </a:lnTo>
                  <a:lnTo>
                    <a:pt x="810759" y="360643"/>
                  </a:lnTo>
                  <a:lnTo>
                    <a:pt x="849086" y="376521"/>
                  </a:lnTo>
                  <a:lnTo>
                    <a:pt x="876178" y="414331"/>
                  </a:lnTo>
                  <a:lnTo>
                    <a:pt x="880252" y="434825"/>
                  </a:lnTo>
                  <a:lnTo>
                    <a:pt x="880252" y="445323"/>
                  </a:lnTo>
                  <a:lnTo>
                    <a:pt x="863862" y="488850"/>
                  </a:lnTo>
                  <a:lnTo>
                    <a:pt x="826054" y="515943"/>
                  </a:lnTo>
                  <a:lnTo>
                    <a:pt x="805560" y="520016"/>
                  </a:lnTo>
                  <a:lnTo>
                    <a:pt x="520088" y="520016"/>
                  </a:lnTo>
                  <a:lnTo>
                    <a:pt x="520088" y="805450"/>
                  </a:lnTo>
                  <a:lnTo>
                    <a:pt x="503698" y="848976"/>
                  </a:lnTo>
                  <a:lnTo>
                    <a:pt x="465890" y="876068"/>
                  </a:lnTo>
                  <a:lnTo>
                    <a:pt x="450593" y="879630"/>
                  </a:lnTo>
                  <a:lnTo>
                    <a:pt x="445394" y="880142"/>
                  </a:lnTo>
                  <a:close/>
                </a:path>
              </a:pathLst>
            </a:custGeom>
            <a:solidFill>
              <a:srgbClr val="307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37170" y="2359812"/>
              <a:ext cx="474980" cy="19050"/>
            </a:xfrm>
            <a:custGeom>
              <a:avLst/>
              <a:gdLst/>
              <a:ahLst/>
              <a:cxnLst/>
              <a:rect l="l" t="t" r="r" b="b"/>
              <a:pathLst>
                <a:path w="474979" h="19050">
                  <a:moveTo>
                    <a:pt x="474764" y="19050"/>
                  </a:moveTo>
                  <a:lnTo>
                    <a:pt x="0" y="19050"/>
                  </a:lnTo>
                  <a:lnTo>
                    <a:pt x="0" y="0"/>
                  </a:lnTo>
                  <a:lnTo>
                    <a:pt x="474764" y="0"/>
                  </a:lnTo>
                  <a:lnTo>
                    <a:pt x="474764" y="19050"/>
                  </a:lnTo>
                  <a:close/>
                </a:path>
              </a:pathLst>
            </a:custGeom>
            <a:solidFill>
              <a:srgbClr val="22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58143" y="2074126"/>
            <a:ext cx="736663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solidFill>
                  <a:srgbClr val="221F20"/>
                </a:solidFill>
                <a:latin typeface="Arial Black"/>
                <a:cs typeface="Arial Black"/>
              </a:rPr>
              <a:t>Trong</a:t>
            </a:r>
            <a:r>
              <a:rPr sz="2000" spc="-14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40" dirty="0">
                <a:solidFill>
                  <a:srgbClr val="221F20"/>
                </a:solidFill>
                <a:latin typeface="Arial Black"/>
                <a:cs typeface="Arial Black"/>
              </a:rPr>
              <a:t>giai</a:t>
            </a:r>
            <a:r>
              <a:rPr sz="2000" spc="-14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20" dirty="0">
                <a:solidFill>
                  <a:srgbClr val="221F20"/>
                </a:solidFill>
                <a:latin typeface="Arial Black"/>
                <a:cs typeface="Arial Black"/>
              </a:rPr>
              <a:t>đo</a:t>
            </a:r>
            <a:r>
              <a:rPr sz="2000" b="1" spc="-20" dirty="0">
                <a:solidFill>
                  <a:srgbClr val="221F20"/>
                </a:solidFill>
                <a:latin typeface="Noto Sans"/>
                <a:cs typeface="Noto Sans"/>
              </a:rPr>
              <a:t>ạ</a:t>
            </a:r>
            <a:r>
              <a:rPr sz="2000" spc="-20" dirty="0">
                <a:solidFill>
                  <a:srgbClr val="221F20"/>
                </a:solidFill>
                <a:latin typeface="Arial Black"/>
                <a:cs typeface="Arial Black"/>
              </a:rPr>
              <a:t>n</a:t>
            </a:r>
            <a:r>
              <a:rPr sz="2000" spc="-14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105" dirty="0">
                <a:solidFill>
                  <a:srgbClr val="221F20"/>
                </a:solidFill>
                <a:latin typeface="Arial Black"/>
                <a:cs typeface="Arial Black"/>
              </a:rPr>
              <a:t>2019-</a:t>
            </a:r>
            <a:r>
              <a:rPr sz="2000" spc="-155" dirty="0">
                <a:solidFill>
                  <a:srgbClr val="221F20"/>
                </a:solidFill>
                <a:latin typeface="Arial Black"/>
                <a:cs typeface="Arial Black"/>
              </a:rPr>
              <a:t>2022,</a:t>
            </a:r>
            <a:r>
              <a:rPr sz="2000" spc="-14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55" dirty="0">
                <a:solidFill>
                  <a:srgbClr val="221F20"/>
                </a:solidFill>
                <a:latin typeface="Arial Black"/>
                <a:cs typeface="Arial Black"/>
              </a:rPr>
              <a:t>Ontop</a:t>
            </a:r>
            <a:r>
              <a:rPr sz="2000" spc="-14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đã</a:t>
            </a:r>
            <a:r>
              <a:rPr sz="2000" spc="-14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30" dirty="0">
                <a:solidFill>
                  <a:srgbClr val="221F20"/>
                </a:solidFill>
                <a:latin typeface="Arial Black"/>
                <a:cs typeface="Arial Black"/>
              </a:rPr>
              <a:t>ghi</a:t>
            </a:r>
            <a:r>
              <a:rPr sz="2000" spc="-14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221F20"/>
                </a:solidFill>
                <a:latin typeface="Arial Black"/>
                <a:cs typeface="Arial Black"/>
              </a:rPr>
              <a:t>nh</a:t>
            </a:r>
            <a:r>
              <a:rPr sz="2000" b="1" spc="-10" dirty="0">
                <a:solidFill>
                  <a:srgbClr val="221F20"/>
                </a:solidFill>
                <a:latin typeface="Noto Sans"/>
                <a:cs typeface="Noto Sans"/>
              </a:rPr>
              <a:t>ậ</a:t>
            </a:r>
            <a:r>
              <a:rPr sz="2000" spc="-10" dirty="0">
                <a:solidFill>
                  <a:srgbClr val="221F20"/>
                </a:solidFill>
                <a:latin typeface="Arial Black"/>
                <a:cs typeface="Arial Black"/>
              </a:rPr>
              <a:t>n</a:t>
            </a:r>
            <a:r>
              <a:rPr sz="2000" spc="-14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u="heavy" spc="-229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Arial Black"/>
                <a:cs typeface="Arial Black"/>
              </a:rPr>
              <a:t>510</a:t>
            </a:r>
            <a:r>
              <a:rPr sz="2000" u="heavy" spc="-145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Arial Black"/>
                <a:cs typeface="Arial Black"/>
              </a:rPr>
              <a:t> </a:t>
            </a:r>
            <a:r>
              <a:rPr sz="2000" u="heavy" spc="-10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Arial Black"/>
                <a:cs typeface="Arial Black"/>
              </a:rPr>
              <a:t>D</a:t>
            </a:r>
            <a:r>
              <a:rPr sz="2000" b="1" u="heavy" spc="-10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Noto Sans"/>
                <a:cs typeface="Noto Sans"/>
              </a:rPr>
              <a:t>ự</a:t>
            </a:r>
            <a:r>
              <a:rPr sz="2000" b="1" u="none" spc="10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2000" u="none" spc="-25" dirty="0">
                <a:solidFill>
                  <a:srgbClr val="221F20"/>
                </a:solidFill>
                <a:latin typeface="Arial Black"/>
                <a:cs typeface="Arial Black"/>
              </a:rPr>
              <a:t>án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3399" y="2378850"/>
            <a:ext cx="7691755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50" dirty="0">
                <a:solidFill>
                  <a:srgbClr val="221F20"/>
                </a:solidFill>
                <a:latin typeface="Arial Black"/>
                <a:cs typeface="Arial Black"/>
              </a:rPr>
              <a:t>(hay</a:t>
            </a:r>
            <a:r>
              <a:rPr sz="2000" spc="-18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35" dirty="0">
                <a:solidFill>
                  <a:srgbClr val="221F20"/>
                </a:solidFill>
                <a:latin typeface="Arial Black"/>
                <a:cs typeface="Arial Black"/>
              </a:rPr>
              <a:t>Order),</a:t>
            </a:r>
            <a:r>
              <a:rPr sz="2000" spc="-18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65" dirty="0">
                <a:solidFill>
                  <a:srgbClr val="221F20"/>
                </a:solidFill>
                <a:latin typeface="Arial Black"/>
                <a:cs typeface="Arial Black"/>
              </a:rPr>
              <a:t>t</a:t>
            </a:r>
            <a:r>
              <a:rPr sz="2000" b="1" spc="-65" dirty="0">
                <a:solidFill>
                  <a:srgbClr val="221F20"/>
                </a:solidFill>
                <a:latin typeface="Noto Sans"/>
                <a:cs typeface="Noto Sans"/>
              </a:rPr>
              <a:t>ạ</a:t>
            </a:r>
            <a:r>
              <a:rPr sz="2000" spc="-65" dirty="0">
                <a:solidFill>
                  <a:srgbClr val="221F20"/>
                </a:solidFill>
                <a:latin typeface="Arial Black"/>
                <a:cs typeface="Arial Black"/>
              </a:rPr>
              <a:t>o</a:t>
            </a:r>
            <a:r>
              <a:rPr sz="2000" spc="-17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20" dirty="0">
                <a:solidFill>
                  <a:srgbClr val="221F20"/>
                </a:solidFill>
                <a:latin typeface="Arial Black"/>
                <a:cs typeface="Arial Black"/>
              </a:rPr>
              <a:t>ra</a:t>
            </a:r>
            <a:r>
              <a:rPr sz="2000" spc="-18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70" dirty="0">
                <a:solidFill>
                  <a:srgbClr val="221F20"/>
                </a:solidFill>
                <a:latin typeface="Arial Black"/>
                <a:cs typeface="Arial Black"/>
              </a:rPr>
              <a:t>x</a:t>
            </a:r>
            <a:r>
              <a:rPr sz="2000" b="1" spc="-70" dirty="0">
                <a:solidFill>
                  <a:srgbClr val="221F20"/>
                </a:solidFill>
                <a:latin typeface="Noto Sans"/>
                <a:cs typeface="Noto Sans"/>
              </a:rPr>
              <a:t>ấ</a:t>
            </a:r>
            <a:r>
              <a:rPr sz="2000" spc="-70" dirty="0">
                <a:solidFill>
                  <a:srgbClr val="221F20"/>
                </a:solidFill>
                <a:latin typeface="Arial Black"/>
                <a:cs typeface="Arial Black"/>
              </a:rPr>
              <a:t>p</a:t>
            </a:r>
            <a:r>
              <a:rPr sz="2000" spc="-18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100" dirty="0">
                <a:solidFill>
                  <a:srgbClr val="221F20"/>
                </a:solidFill>
                <a:latin typeface="Arial Black"/>
                <a:cs typeface="Arial Black"/>
              </a:rPr>
              <a:t>x</a:t>
            </a:r>
            <a:r>
              <a:rPr sz="2000" b="1" spc="-100" dirty="0">
                <a:solidFill>
                  <a:srgbClr val="221F20"/>
                </a:solidFill>
                <a:latin typeface="Noto Sans"/>
                <a:cs typeface="Noto Sans"/>
              </a:rPr>
              <a:t>ỉ</a:t>
            </a:r>
            <a:r>
              <a:rPr sz="2000" b="1" spc="-30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2000" u="heavy" spc="-65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Arial Black"/>
                <a:cs typeface="Arial Black"/>
              </a:rPr>
              <a:t>8M</a:t>
            </a:r>
            <a:r>
              <a:rPr sz="2000" u="heavy" spc="-180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Arial Black"/>
                <a:cs typeface="Arial Black"/>
              </a:rPr>
              <a:t> </a:t>
            </a:r>
            <a:r>
              <a:rPr sz="2000" u="heavy" spc="-215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Arial Black"/>
                <a:cs typeface="Arial Black"/>
              </a:rPr>
              <a:t>USD</a:t>
            </a:r>
            <a:r>
              <a:rPr sz="2000" u="heavy" spc="-180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Arial Black"/>
                <a:cs typeface="Arial Black"/>
              </a:rPr>
              <a:t> </a:t>
            </a:r>
            <a:r>
              <a:rPr sz="2000" u="heavy" spc="-45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Arial Black"/>
                <a:cs typeface="Arial Black"/>
              </a:rPr>
              <a:t>Doanh</a:t>
            </a:r>
            <a:r>
              <a:rPr sz="2000" u="heavy" spc="-175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Arial Black"/>
                <a:cs typeface="Arial Black"/>
              </a:rPr>
              <a:t> </a:t>
            </a:r>
            <a:r>
              <a:rPr sz="2000" u="heavy" spc="-55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Arial Black"/>
                <a:cs typeface="Arial Black"/>
              </a:rPr>
              <a:t>thu</a:t>
            </a:r>
            <a:r>
              <a:rPr sz="2000" u="none" spc="-55" dirty="0">
                <a:solidFill>
                  <a:srgbClr val="221F20"/>
                </a:solidFill>
                <a:latin typeface="Arial Black"/>
                <a:cs typeface="Arial Black"/>
              </a:rPr>
              <a:t>,</a:t>
            </a:r>
            <a:r>
              <a:rPr sz="2000" u="none" spc="-18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u="none" spc="-30" dirty="0">
                <a:solidFill>
                  <a:srgbClr val="221F20"/>
                </a:solidFill>
                <a:latin typeface="Arial Black"/>
                <a:cs typeface="Arial Black"/>
              </a:rPr>
              <a:t>thu</a:t>
            </a:r>
            <a:r>
              <a:rPr sz="2000" u="none" spc="-18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u="none" dirty="0">
                <a:solidFill>
                  <a:srgbClr val="221F20"/>
                </a:solidFill>
                <a:latin typeface="Arial Black"/>
                <a:cs typeface="Arial Black"/>
              </a:rPr>
              <a:t>v</a:t>
            </a:r>
            <a:r>
              <a:rPr sz="2000" b="1" u="none" dirty="0">
                <a:solidFill>
                  <a:srgbClr val="221F20"/>
                </a:solidFill>
                <a:latin typeface="Noto Sans"/>
                <a:cs typeface="Noto Sans"/>
              </a:rPr>
              <a:t>ề</a:t>
            </a:r>
            <a:r>
              <a:rPr sz="2000" b="1" u="none" spc="-30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2000" u="none" spc="-10" dirty="0">
                <a:solidFill>
                  <a:srgbClr val="221F20"/>
                </a:solidFill>
                <a:latin typeface="Arial Black"/>
                <a:cs typeface="Arial Black"/>
              </a:rPr>
              <a:t>g</a:t>
            </a:r>
            <a:r>
              <a:rPr sz="2000" b="1" u="none" spc="-10" dirty="0">
                <a:solidFill>
                  <a:srgbClr val="221F20"/>
                </a:solidFill>
                <a:latin typeface="Noto Sans"/>
                <a:cs typeface="Noto Sans"/>
              </a:rPr>
              <a:t>ầ</a:t>
            </a:r>
            <a:r>
              <a:rPr sz="2000" u="none" spc="-10" dirty="0">
                <a:solidFill>
                  <a:srgbClr val="221F20"/>
                </a:solidFill>
                <a:latin typeface="Arial Black"/>
                <a:cs typeface="Arial Black"/>
              </a:rPr>
              <a:t>n</a:t>
            </a:r>
            <a:r>
              <a:rPr sz="2000" u="none" spc="-18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u="heavy" spc="-25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Arial Black"/>
                <a:cs typeface="Arial Black"/>
              </a:rPr>
              <a:t>2M</a:t>
            </a:r>
            <a:r>
              <a:rPr sz="2000" u="none" spc="-2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u="heavy" spc="-215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Arial Black"/>
                <a:cs typeface="Arial Black"/>
              </a:rPr>
              <a:t>USD</a:t>
            </a:r>
            <a:r>
              <a:rPr sz="2000" u="heavy" spc="-235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Arial Black"/>
                <a:cs typeface="Arial Black"/>
              </a:rPr>
              <a:t> </a:t>
            </a:r>
            <a:r>
              <a:rPr sz="2000" u="heavy" spc="-240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Arial Black"/>
                <a:cs typeface="Arial Black"/>
              </a:rPr>
              <a:t>l</a:t>
            </a:r>
            <a:r>
              <a:rPr sz="2000" b="1" u="heavy" spc="-240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Noto Sans"/>
                <a:cs typeface="Noto Sans"/>
              </a:rPr>
              <a:t>ợ</a:t>
            </a:r>
            <a:r>
              <a:rPr sz="2000" u="heavy" spc="-114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Arial Black"/>
                <a:cs typeface="Arial Black"/>
              </a:rPr>
              <a:t>i</a:t>
            </a:r>
            <a:r>
              <a:rPr sz="2000" u="heavy" spc="210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Arial Black"/>
                <a:cs typeface="Arial Black"/>
              </a:rPr>
              <a:t> </a:t>
            </a:r>
            <a:r>
              <a:rPr sz="2000" u="heavy" spc="-80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Arial Black"/>
                <a:cs typeface="Arial Black"/>
              </a:rPr>
              <a:t>nhu</a:t>
            </a:r>
            <a:r>
              <a:rPr sz="2000" b="1" u="heavy" spc="-80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Noto Sans"/>
                <a:cs typeface="Noto Sans"/>
              </a:rPr>
              <a:t>ậ</a:t>
            </a:r>
            <a:r>
              <a:rPr sz="2000" u="heavy" spc="-225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dirty="0">
                <a:solidFill>
                  <a:srgbClr val="221F20"/>
                </a:solidFill>
                <a:uFill>
                  <a:solidFill>
                    <a:srgbClr val="221F20"/>
                  </a:solidFill>
                </a:uFill>
                <a:latin typeface="Arial Black"/>
                <a:cs typeface="Arial Black"/>
              </a:rPr>
              <a:t>n</a:t>
            </a:r>
            <a:r>
              <a:rPr sz="2000" u="none" spc="-229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u="none" dirty="0">
                <a:solidFill>
                  <a:srgbClr val="221F20"/>
                </a:solidFill>
                <a:latin typeface="Arial Black"/>
                <a:cs typeface="Arial Black"/>
              </a:rPr>
              <a:t>(t</a:t>
            </a:r>
            <a:r>
              <a:rPr sz="2000" b="1" u="none" dirty="0">
                <a:solidFill>
                  <a:srgbClr val="221F20"/>
                </a:solidFill>
                <a:latin typeface="Noto Sans"/>
                <a:cs typeface="Noto Sans"/>
              </a:rPr>
              <a:t>ỷ</a:t>
            </a:r>
            <a:r>
              <a:rPr sz="2000" b="1" u="none" spc="-85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2000" u="none" spc="-60" dirty="0">
                <a:solidFill>
                  <a:srgbClr val="221F20"/>
                </a:solidFill>
                <a:latin typeface="Arial Black"/>
                <a:cs typeface="Arial Black"/>
              </a:rPr>
              <a:t>su</a:t>
            </a:r>
            <a:r>
              <a:rPr sz="2000" b="1" u="none" spc="-60" dirty="0">
                <a:solidFill>
                  <a:srgbClr val="221F20"/>
                </a:solidFill>
                <a:latin typeface="Noto Sans"/>
                <a:cs typeface="Noto Sans"/>
              </a:rPr>
              <a:t>ấ</a:t>
            </a:r>
            <a:r>
              <a:rPr sz="2000" u="none" spc="-60" dirty="0">
                <a:solidFill>
                  <a:srgbClr val="221F20"/>
                </a:solidFill>
                <a:latin typeface="Arial Black"/>
                <a:cs typeface="Arial Black"/>
              </a:rPr>
              <a:t>t</a:t>
            </a:r>
            <a:r>
              <a:rPr sz="2000" u="none" spc="-229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u="none" spc="-65" dirty="0">
                <a:solidFill>
                  <a:srgbClr val="221F20"/>
                </a:solidFill>
                <a:latin typeface="Arial Black"/>
                <a:cs typeface="Arial Black"/>
              </a:rPr>
              <a:t>l</a:t>
            </a:r>
            <a:r>
              <a:rPr sz="2000" b="1" u="none" spc="-65" dirty="0">
                <a:solidFill>
                  <a:srgbClr val="221F20"/>
                </a:solidFill>
                <a:latin typeface="Noto Sans"/>
                <a:cs typeface="Noto Sans"/>
              </a:rPr>
              <a:t>ợ</a:t>
            </a:r>
            <a:r>
              <a:rPr sz="2000" u="none" spc="-65" dirty="0">
                <a:solidFill>
                  <a:srgbClr val="221F20"/>
                </a:solidFill>
                <a:latin typeface="Arial Black"/>
                <a:cs typeface="Arial Black"/>
              </a:rPr>
              <a:t>i</a:t>
            </a:r>
            <a:r>
              <a:rPr sz="2000" u="none" spc="-229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u="none" spc="-10" dirty="0">
                <a:solidFill>
                  <a:srgbClr val="221F20"/>
                </a:solidFill>
                <a:latin typeface="Arial Black"/>
                <a:cs typeface="Arial Black"/>
              </a:rPr>
              <a:t>nhu</a:t>
            </a:r>
            <a:r>
              <a:rPr sz="2000" b="1" u="none" spc="-10" dirty="0">
                <a:solidFill>
                  <a:srgbClr val="221F20"/>
                </a:solidFill>
                <a:latin typeface="Noto Sans"/>
                <a:cs typeface="Noto Sans"/>
              </a:rPr>
              <a:t>ậ</a:t>
            </a:r>
            <a:r>
              <a:rPr sz="2000" u="none" spc="-10" dirty="0">
                <a:solidFill>
                  <a:srgbClr val="221F20"/>
                </a:solidFill>
                <a:latin typeface="Arial Black"/>
                <a:cs typeface="Arial Black"/>
              </a:rPr>
              <a:t>n</a:t>
            </a:r>
            <a:r>
              <a:rPr sz="2000" u="none" spc="-229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u="none" spc="-10" dirty="0">
                <a:solidFill>
                  <a:srgbClr val="221F20"/>
                </a:solidFill>
                <a:latin typeface="Arial Black"/>
                <a:cs typeface="Arial Black"/>
              </a:rPr>
              <a:t>bình</a:t>
            </a:r>
            <a:r>
              <a:rPr sz="2000" u="none" spc="-229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u="none" dirty="0">
                <a:solidFill>
                  <a:srgbClr val="221F20"/>
                </a:solidFill>
                <a:latin typeface="Arial Black"/>
                <a:cs typeface="Arial Black"/>
              </a:rPr>
              <a:t>quân</a:t>
            </a:r>
            <a:r>
              <a:rPr sz="2000" u="none" spc="-229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u="none" spc="-35" dirty="0">
                <a:solidFill>
                  <a:srgbClr val="221F20"/>
                </a:solidFill>
                <a:latin typeface="Arial Black"/>
                <a:cs typeface="Arial Black"/>
              </a:rPr>
              <a:t>d</a:t>
            </a:r>
            <a:r>
              <a:rPr sz="2000" b="1" u="none" spc="-35" dirty="0">
                <a:solidFill>
                  <a:srgbClr val="221F20"/>
                </a:solidFill>
                <a:latin typeface="Noto Sans"/>
                <a:cs typeface="Noto Sans"/>
              </a:rPr>
              <a:t>ạ</a:t>
            </a:r>
            <a:r>
              <a:rPr sz="2000" u="none" spc="-35" dirty="0">
                <a:solidFill>
                  <a:srgbClr val="221F20"/>
                </a:solidFill>
                <a:latin typeface="Arial Black"/>
                <a:cs typeface="Arial Black"/>
              </a:rPr>
              <a:t>t</a:t>
            </a:r>
            <a:r>
              <a:rPr sz="2000" u="none" spc="-229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u="none" spc="-20" dirty="0">
                <a:solidFill>
                  <a:srgbClr val="221F20"/>
                </a:solidFill>
                <a:latin typeface="Arial Black"/>
                <a:cs typeface="Arial Black"/>
              </a:rPr>
              <a:t>23%)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463694" y="1999243"/>
            <a:ext cx="9925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65" dirty="0">
                <a:solidFill>
                  <a:srgbClr val="307B46"/>
                </a:solidFill>
                <a:latin typeface="Verdana"/>
                <a:cs typeface="Verdana"/>
              </a:rPr>
              <a:t>T</a:t>
            </a:r>
            <a:r>
              <a:rPr sz="2000" b="1" spc="-65" dirty="0">
                <a:solidFill>
                  <a:srgbClr val="307B46"/>
                </a:solidFill>
                <a:latin typeface="Noto Sans"/>
                <a:cs typeface="Noto Sans"/>
              </a:rPr>
              <a:t>Ạ</a:t>
            </a:r>
            <a:r>
              <a:rPr sz="2000" b="1" spc="-65" dirty="0">
                <a:solidFill>
                  <a:srgbClr val="307B46"/>
                </a:solidFill>
                <a:latin typeface="Verdana"/>
                <a:cs typeface="Verdana"/>
              </a:rPr>
              <a:t>O</a:t>
            </a:r>
            <a:r>
              <a:rPr sz="2000" b="1" spc="-145" dirty="0">
                <a:solidFill>
                  <a:srgbClr val="307B46"/>
                </a:solidFill>
                <a:latin typeface="Verdana"/>
                <a:cs typeface="Verdana"/>
              </a:rPr>
              <a:t> </a:t>
            </a:r>
            <a:r>
              <a:rPr sz="2000" b="1" spc="-125" dirty="0">
                <a:solidFill>
                  <a:srgbClr val="307B46"/>
                </a:solidFill>
                <a:latin typeface="Verdana"/>
                <a:cs typeface="Verdana"/>
              </a:rPr>
              <a:t>RA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840849" y="3691739"/>
            <a:ext cx="1500505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08585">
              <a:lnSpc>
                <a:spcPct val="115599"/>
              </a:lnSpc>
              <a:spcBef>
                <a:spcPts val="100"/>
              </a:spcBef>
            </a:pPr>
            <a:r>
              <a:rPr sz="2000" b="1" spc="-120" dirty="0">
                <a:solidFill>
                  <a:srgbClr val="307B46"/>
                </a:solidFill>
                <a:latin typeface="Verdana"/>
                <a:cs typeface="Verdana"/>
              </a:rPr>
              <a:t>Đ</a:t>
            </a:r>
            <a:r>
              <a:rPr sz="2000" b="1" spc="-120" dirty="0">
                <a:solidFill>
                  <a:srgbClr val="307B46"/>
                </a:solidFill>
                <a:latin typeface="Noto Sans"/>
                <a:cs typeface="Noto Sans"/>
              </a:rPr>
              <a:t>Ạ</a:t>
            </a:r>
            <a:r>
              <a:rPr sz="2000" b="1" spc="-120" dirty="0">
                <a:solidFill>
                  <a:srgbClr val="307B46"/>
                </a:solidFill>
                <a:latin typeface="Verdana"/>
                <a:cs typeface="Verdana"/>
              </a:rPr>
              <a:t>T</a:t>
            </a:r>
            <a:r>
              <a:rPr sz="2000" b="1" spc="-135" dirty="0">
                <a:solidFill>
                  <a:srgbClr val="307B46"/>
                </a:solidFill>
                <a:latin typeface="Verdana"/>
                <a:cs typeface="Verdana"/>
              </a:rPr>
              <a:t> </a:t>
            </a:r>
            <a:r>
              <a:rPr sz="2000" b="1" spc="-285" dirty="0">
                <a:solidFill>
                  <a:srgbClr val="307B46"/>
                </a:solidFill>
                <a:latin typeface="Verdana"/>
                <a:cs typeface="Verdana"/>
              </a:rPr>
              <a:t>MU</a:t>
            </a:r>
            <a:r>
              <a:rPr sz="3000" b="1" spc="-427" baseline="11111" dirty="0">
                <a:solidFill>
                  <a:srgbClr val="307B46"/>
                </a:solidFill>
                <a:latin typeface="Verdana"/>
                <a:cs typeface="Verdana"/>
              </a:rPr>
              <a:t>́</a:t>
            </a:r>
            <a:r>
              <a:rPr sz="3000" b="1" spc="-502" baseline="11111" dirty="0">
                <a:solidFill>
                  <a:srgbClr val="307B46"/>
                </a:solidFill>
                <a:latin typeface="Verdana"/>
                <a:cs typeface="Verdana"/>
              </a:rPr>
              <a:t> </a:t>
            </a:r>
            <a:r>
              <a:rPr sz="2000" b="1" spc="-1350" dirty="0">
                <a:solidFill>
                  <a:srgbClr val="307B46"/>
                </a:solidFill>
                <a:latin typeface="Verdana"/>
                <a:cs typeface="Verdana"/>
              </a:rPr>
              <a:t>C</a:t>
            </a:r>
            <a:r>
              <a:rPr sz="2000" b="1" spc="-245" dirty="0">
                <a:solidFill>
                  <a:srgbClr val="307B46"/>
                </a:solidFill>
                <a:latin typeface="Verdana"/>
                <a:cs typeface="Verdana"/>
              </a:rPr>
              <a:t> L</a:t>
            </a:r>
            <a:r>
              <a:rPr sz="2000" b="1" spc="-245" dirty="0">
                <a:solidFill>
                  <a:srgbClr val="307B46"/>
                </a:solidFill>
                <a:latin typeface="Noto Sans"/>
                <a:cs typeface="Noto Sans"/>
              </a:rPr>
              <a:t>Ợ</a:t>
            </a:r>
            <a:r>
              <a:rPr sz="2000" b="1" spc="-245" dirty="0">
                <a:solidFill>
                  <a:srgbClr val="307B46"/>
                </a:solidFill>
                <a:latin typeface="Verdana"/>
                <a:cs typeface="Verdana"/>
              </a:rPr>
              <a:t>I</a:t>
            </a:r>
            <a:r>
              <a:rPr sz="2000" b="1" spc="-150" dirty="0">
                <a:solidFill>
                  <a:srgbClr val="307B46"/>
                </a:solidFill>
                <a:latin typeface="Verdana"/>
                <a:cs typeface="Verdana"/>
              </a:rPr>
              <a:t> </a:t>
            </a:r>
            <a:r>
              <a:rPr sz="2000" b="1" spc="-145" dirty="0">
                <a:solidFill>
                  <a:srgbClr val="307B46"/>
                </a:solidFill>
                <a:latin typeface="Verdana"/>
                <a:cs typeface="Verdana"/>
              </a:rPr>
              <a:t>NHU</a:t>
            </a:r>
            <a:r>
              <a:rPr sz="2000" b="1" spc="-145" dirty="0">
                <a:solidFill>
                  <a:srgbClr val="307B46"/>
                </a:solidFill>
                <a:latin typeface="Noto Sans"/>
                <a:cs typeface="Noto Sans"/>
              </a:rPr>
              <a:t>Ậ</a:t>
            </a:r>
            <a:r>
              <a:rPr sz="2000" b="1" spc="-145" dirty="0">
                <a:solidFill>
                  <a:srgbClr val="307B46"/>
                </a:solidFill>
                <a:latin typeface="Verdana"/>
                <a:cs typeface="Verdana"/>
              </a:rPr>
              <a:t>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3399" y="7927225"/>
            <a:ext cx="7691755" cy="108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3375" algn="just">
              <a:lnSpc>
                <a:spcPct val="115599"/>
              </a:lnSpc>
              <a:spcBef>
                <a:spcPts val="100"/>
              </a:spcBef>
            </a:pPr>
            <a:r>
              <a:rPr sz="2000" spc="-90" dirty="0">
                <a:solidFill>
                  <a:srgbClr val="221F20"/>
                </a:solidFill>
                <a:latin typeface="Arial Black"/>
                <a:cs typeface="Arial Black"/>
              </a:rPr>
              <a:t>Có</a:t>
            </a:r>
            <a:r>
              <a:rPr sz="2000" spc="-8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s</a:t>
            </a:r>
            <a:r>
              <a:rPr sz="2000" b="1" dirty="0">
                <a:solidFill>
                  <a:srgbClr val="221F20"/>
                </a:solidFill>
                <a:latin typeface="Noto Sans"/>
                <a:cs typeface="Noto Sans"/>
              </a:rPr>
              <a:t>ự</a:t>
            </a:r>
            <a:r>
              <a:rPr sz="2000" b="1" spc="-130" dirty="0">
                <a:solidFill>
                  <a:srgbClr val="221F20"/>
                </a:solidFill>
                <a:latin typeface="Noto Sans"/>
                <a:cs typeface="Noto Sans"/>
              </a:rPr>
              <a:t> </a:t>
            </a:r>
            <a:r>
              <a:rPr sz="2000" spc="-25" dirty="0">
                <a:solidFill>
                  <a:srgbClr val="221F20"/>
                </a:solidFill>
                <a:latin typeface="Arial Black"/>
                <a:cs typeface="Arial Black"/>
              </a:rPr>
              <a:t>t</a:t>
            </a:r>
            <a:r>
              <a:rPr sz="2000" b="1" spc="-25" dirty="0">
                <a:solidFill>
                  <a:srgbClr val="221F20"/>
                </a:solidFill>
                <a:latin typeface="Noto Sans"/>
                <a:cs typeface="Noto Sans"/>
              </a:rPr>
              <a:t>ươ</a:t>
            </a:r>
            <a:r>
              <a:rPr sz="2000" spc="-25" dirty="0">
                <a:solidFill>
                  <a:srgbClr val="221F20"/>
                </a:solidFill>
                <a:latin typeface="Arial Black"/>
                <a:cs typeface="Arial Black"/>
              </a:rPr>
              <a:t>ng</a:t>
            </a:r>
            <a:r>
              <a:rPr sz="2000" spc="-14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ph</a:t>
            </a:r>
            <a:r>
              <a:rPr sz="2000" b="1" dirty="0">
                <a:solidFill>
                  <a:srgbClr val="221F20"/>
                </a:solidFill>
                <a:latin typeface="Noto Sans"/>
                <a:cs typeface="Noto Sans"/>
              </a:rPr>
              <a:t>ả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n</a:t>
            </a:r>
            <a:r>
              <a:rPr sz="2000" spc="-16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90" dirty="0">
                <a:solidFill>
                  <a:srgbClr val="221F20"/>
                </a:solidFill>
                <a:latin typeface="Arial Black"/>
                <a:cs typeface="Arial Black"/>
              </a:rPr>
              <a:t>rõ</a:t>
            </a:r>
            <a:r>
              <a:rPr sz="2000" spc="-7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60" dirty="0">
                <a:solidFill>
                  <a:srgbClr val="221F20"/>
                </a:solidFill>
                <a:latin typeface="Arial Black"/>
                <a:cs typeface="Arial Black"/>
              </a:rPr>
              <a:t>r</a:t>
            </a:r>
            <a:r>
              <a:rPr sz="2000" b="1" spc="-60" dirty="0">
                <a:solidFill>
                  <a:srgbClr val="221F20"/>
                </a:solidFill>
                <a:latin typeface="Noto Sans"/>
                <a:cs typeface="Noto Sans"/>
              </a:rPr>
              <a:t>ệ</a:t>
            </a:r>
            <a:r>
              <a:rPr sz="2000" spc="-60" dirty="0">
                <a:solidFill>
                  <a:srgbClr val="221F20"/>
                </a:solidFill>
                <a:latin typeface="Arial Black"/>
                <a:cs typeface="Arial Black"/>
              </a:rPr>
              <a:t>t</a:t>
            </a:r>
            <a:r>
              <a:rPr sz="2000" spc="-10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50" dirty="0">
                <a:solidFill>
                  <a:srgbClr val="221F20"/>
                </a:solidFill>
                <a:latin typeface="Arial Black"/>
                <a:cs typeface="Arial Black"/>
              </a:rPr>
              <a:t>trong</a:t>
            </a:r>
            <a:r>
              <a:rPr sz="2000" spc="-114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160" dirty="0">
                <a:solidFill>
                  <a:srgbClr val="221F20"/>
                </a:solidFill>
                <a:latin typeface="Arial Black"/>
                <a:cs typeface="Arial Black"/>
              </a:rPr>
              <a:t>Top</a:t>
            </a:r>
            <a:r>
              <a:rPr sz="2000" spc="-1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620" dirty="0">
                <a:solidFill>
                  <a:srgbClr val="221F20"/>
                </a:solidFill>
                <a:latin typeface="Arial Black"/>
                <a:cs typeface="Arial Black"/>
              </a:rPr>
              <a:t>10</a:t>
            </a:r>
            <a:r>
              <a:rPr sz="2000" spc="45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484" dirty="0">
                <a:solidFill>
                  <a:srgbClr val="221F20"/>
                </a:solidFill>
                <a:latin typeface="Arial Black"/>
                <a:cs typeface="Arial Black"/>
              </a:rPr>
              <a:t>KH</a:t>
            </a:r>
            <a:r>
              <a:rPr sz="2000" spc="32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hàng</a:t>
            </a:r>
            <a:r>
              <a:rPr sz="2000" spc="-15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đ</a:t>
            </a:r>
            <a:r>
              <a:rPr sz="2000" b="1" dirty="0">
                <a:solidFill>
                  <a:srgbClr val="221F20"/>
                </a:solidFill>
                <a:latin typeface="Noto Sans"/>
                <a:cs typeface="Noto Sans"/>
              </a:rPr>
              <a:t>ầ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u</a:t>
            </a:r>
            <a:r>
              <a:rPr sz="2000" spc="-3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221F20"/>
                </a:solidFill>
                <a:latin typeface="Arial Black"/>
                <a:cs typeface="Arial Black"/>
              </a:rPr>
              <a:t>trong 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vi</a:t>
            </a:r>
            <a:r>
              <a:rPr sz="2000" b="1" dirty="0">
                <a:solidFill>
                  <a:srgbClr val="221F20"/>
                </a:solidFill>
                <a:latin typeface="Noto Sans"/>
                <a:cs typeface="Noto Sans"/>
              </a:rPr>
              <a:t>ệ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c</a:t>
            </a:r>
            <a:r>
              <a:rPr sz="2000" spc="6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đóng</a:t>
            </a:r>
            <a:r>
              <a:rPr sz="2000" spc="6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góp</a:t>
            </a:r>
            <a:r>
              <a:rPr sz="2000" spc="6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vào</a:t>
            </a:r>
            <a:r>
              <a:rPr sz="2000" spc="6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40" dirty="0">
                <a:solidFill>
                  <a:srgbClr val="221F20"/>
                </a:solidFill>
                <a:latin typeface="Arial Black"/>
                <a:cs typeface="Arial Black"/>
              </a:rPr>
              <a:t>L</a:t>
            </a:r>
            <a:r>
              <a:rPr sz="2000" b="1" spc="-40" dirty="0">
                <a:solidFill>
                  <a:srgbClr val="221F20"/>
                </a:solidFill>
                <a:latin typeface="Noto Sans"/>
                <a:cs typeface="Noto Sans"/>
              </a:rPr>
              <a:t>ợ</a:t>
            </a:r>
            <a:r>
              <a:rPr sz="2000" spc="-40" dirty="0">
                <a:solidFill>
                  <a:srgbClr val="221F20"/>
                </a:solidFill>
                <a:latin typeface="Arial Black"/>
                <a:cs typeface="Arial Black"/>
              </a:rPr>
              <a:t>i</a:t>
            </a:r>
            <a:r>
              <a:rPr sz="2000" spc="6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Nhu</a:t>
            </a:r>
            <a:r>
              <a:rPr sz="2000" b="1" dirty="0">
                <a:solidFill>
                  <a:srgbClr val="221F20"/>
                </a:solidFill>
                <a:latin typeface="Noto Sans"/>
                <a:cs typeface="Noto Sans"/>
              </a:rPr>
              <a:t>ậ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n.</a:t>
            </a:r>
            <a:r>
              <a:rPr sz="2000" spc="6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Bên</a:t>
            </a:r>
            <a:r>
              <a:rPr sz="2000" spc="6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c</a:t>
            </a:r>
            <a:r>
              <a:rPr sz="2000" b="1" dirty="0">
                <a:solidFill>
                  <a:srgbClr val="221F20"/>
                </a:solidFill>
                <a:latin typeface="Noto Sans"/>
                <a:cs typeface="Noto Sans"/>
              </a:rPr>
              <a:t>ạ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ch</a:t>
            </a:r>
            <a:r>
              <a:rPr sz="2000" spc="6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đó,</a:t>
            </a:r>
            <a:r>
              <a:rPr sz="2000" spc="6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cũng</a:t>
            </a:r>
            <a:r>
              <a:rPr sz="2000" spc="6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221F20"/>
                </a:solidFill>
                <a:latin typeface="Arial Black"/>
                <a:cs typeface="Arial Black"/>
              </a:rPr>
              <a:t>có</a:t>
            </a:r>
            <a:r>
              <a:rPr sz="2000" spc="6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25" dirty="0">
                <a:solidFill>
                  <a:srgbClr val="221F20"/>
                </a:solidFill>
                <a:latin typeface="Arial Black"/>
                <a:cs typeface="Arial Black"/>
              </a:rPr>
              <a:t>s</a:t>
            </a:r>
            <a:r>
              <a:rPr sz="2000" b="1" spc="-25" dirty="0">
                <a:solidFill>
                  <a:srgbClr val="221F20"/>
                </a:solidFill>
                <a:latin typeface="Noto Sans"/>
                <a:cs typeface="Noto Sans"/>
              </a:rPr>
              <a:t>ự </a:t>
            </a:r>
            <a:r>
              <a:rPr sz="2000" spc="-70" dirty="0">
                <a:solidFill>
                  <a:srgbClr val="221F20"/>
                </a:solidFill>
                <a:latin typeface="Arial Black"/>
                <a:cs typeface="Arial Black"/>
              </a:rPr>
              <a:t>khác</a:t>
            </a:r>
            <a:r>
              <a:rPr sz="2000" spc="-22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50" dirty="0">
                <a:solidFill>
                  <a:srgbClr val="221F20"/>
                </a:solidFill>
                <a:latin typeface="Arial Black"/>
                <a:cs typeface="Arial Black"/>
              </a:rPr>
              <a:t>bi</a:t>
            </a:r>
            <a:r>
              <a:rPr sz="2000" b="1" spc="-50" dirty="0">
                <a:solidFill>
                  <a:srgbClr val="221F20"/>
                </a:solidFill>
                <a:latin typeface="Noto Sans"/>
                <a:cs typeface="Noto Sans"/>
              </a:rPr>
              <a:t>ệ</a:t>
            </a:r>
            <a:r>
              <a:rPr sz="2000" spc="-50" dirty="0">
                <a:solidFill>
                  <a:srgbClr val="221F20"/>
                </a:solidFill>
                <a:latin typeface="Arial Black"/>
                <a:cs typeface="Arial Black"/>
              </a:rPr>
              <a:t>t</a:t>
            </a:r>
            <a:r>
              <a:rPr sz="2000" spc="-22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40" dirty="0">
                <a:solidFill>
                  <a:srgbClr val="221F20"/>
                </a:solidFill>
                <a:latin typeface="Arial Black"/>
                <a:cs typeface="Arial Black"/>
              </a:rPr>
              <a:t>l</a:t>
            </a:r>
            <a:r>
              <a:rPr sz="2000" b="1" spc="-40" dirty="0">
                <a:solidFill>
                  <a:srgbClr val="221F20"/>
                </a:solidFill>
                <a:latin typeface="Noto Sans"/>
                <a:cs typeface="Noto Sans"/>
              </a:rPr>
              <a:t>ớ</a:t>
            </a:r>
            <a:r>
              <a:rPr sz="2000" spc="-40" dirty="0">
                <a:solidFill>
                  <a:srgbClr val="221F20"/>
                </a:solidFill>
                <a:latin typeface="Arial Black"/>
                <a:cs typeface="Arial Black"/>
              </a:rPr>
              <a:t>n</a:t>
            </a:r>
            <a:r>
              <a:rPr sz="2000" spc="-21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45" dirty="0">
                <a:solidFill>
                  <a:srgbClr val="221F20"/>
                </a:solidFill>
                <a:latin typeface="Arial Black"/>
                <a:cs typeface="Arial Black"/>
              </a:rPr>
              <a:t>trong</a:t>
            </a:r>
            <a:r>
              <a:rPr sz="2000" spc="-22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170" dirty="0">
                <a:solidFill>
                  <a:srgbClr val="221F20"/>
                </a:solidFill>
                <a:latin typeface="Arial Black"/>
                <a:cs typeface="Arial Black"/>
              </a:rPr>
              <a:t>L</a:t>
            </a:r>
            <a:r>
              <a:rPr sz="2000" b="1" spc="-170" dirty="0">
                <a:solidFill>
                  <a:srgbClr val="221F20"/>
                </a:solidFill>
                <a:latin typeface="Noto Sans"/>
                <a:cs typeface="Noto Sans"/>
              </a:rPr>
              <a:t>ợ</a:t>
            </a:r>
            <a:r>
              <a:rPr sz="2000" spc="-170" dirty="0">
                <a:solidFill>
                  <a:srgbClr val="221F20"/>
                </a:solidFill>
                <a:latin typeface="Arial Black"/>
                <a:cs typeface="Arial Black"/>
              </a:rPr>
              <a:t>i</a:t>
            </a:r>
            <a:r>
              <a:rPr sz="2000" spc="-21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221F20"/>
                </a:solidFill>
                <a:latin typeface="Arial Black"/>
                <a:cs typeface="Arial Black"/>
              </a:rPr>
              <a:t>nhu</a:t>
            </a:r>
            <a:r>
              <a:rPr sz="2000" b="1" spc="-10" dirty="0">
                <a:solidFill>
                  <a:srgbClr val="221F20"/>
                </a:solidFill>
                <a:latin typeface="Noto Sans"/>
                <a:cs typeface="Noto Sans"/>
              </a:rPr>
              <a:t>ậ</a:t>
            </a:r>
            <a:r>
              <a:rPr sz="2000" spc="-10" dirty="0">
                <a:solidFill>
                  <a:srgbClr val="221F20"/>
                </a:solidFill>
                <a:latin typeface="Arial Black"/>
                <a:cs typeface="Arial Black"/>
              </a:rPr>
              <a:t>n</a:t>
            </a:r>
            <a:r>
              <a:rPr sz="2000" spc="-22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25" dirty="0">
                <a:solidFill>
                  <a:srgbClr val="221F20"/>
                </a:solidFill>
                <a:latin typeface="Arial Black"/>
                <a:cs typeface="Arial Black"/>
              </a:rPr>
              <a:t>gi</a:t>
            </a:r>
            <a:r>
              <a:rPr sz="2000" b="1" spc="-25" dirty="0">
                <a:solidFill>
                  <a:srgbClr val="221F20"/>
                </a:solidFill>
                <a:latin typeface="Noto Sans"/>
                <a:cs typeface="Noto Sans"/>
              </a:rPr>
              <a:t>ữ</a:t>
            </a:r>
            <a:r>
              <a:rPr sz="2000" spc="-25" dirty="0">
                <a:solidFill>
                  <a:srgbClr val="221F20"/>
                </a:solidFill>
                <a:latin typeface="Arial Black"/>
                <a:cs typeface="Arial Black"/>
              </a:rPr>
              <a:t>a</a:t>
            </a:r>
            <a:r>
              <a:rPr sz="2000" spc="-215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95" dirty="0">
                <a:solidFill>
                  <a:srgbClr val="221F20"/>
                </a:solidFill>
                <a:latin typeface="Arial Black"/>
                <a:cs typeface="Arial Black"/>
              </a:rPr>
              <a:t>các</a:t>
            </a:r>
            <a:r>
              <a:rPr sz="2000" spc="-220" dirty="0">
                <a:solidFill>
                  <a:srgbClr val="221F20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221F20"/>
                </a:solidFill>
                <a:latin typeface="Arial Black"/>
                <a:cs typeface="Arial Black"/>
              </a:rPr>
              <a:t>ngành.</a:t>
            </a:r>
            <a:endParaRPr sz="2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3101</Words>
  <Application>Microsoft Office PowerPoint</Application>
  <PresentationFormat>Custom</PresentationFormat>
  <Paragraphs>298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MathJax_SansSerif</vt:lpstr>
      <vt:lpstr>Arial Black</vt:lpstr>
      <vt:lpstr>Calibri</vt:lpstr>
      <vt:lpstr>Noto Sans</vt:lpstr>
      <vt:lpstr>Times New Roman</vt:lpstr>
      <vt:lpstr>Trebuchet MS</vt:lpstr>
      <vt:lpstr>Verdana</vt:lpstr>
      <vt:lpstr>Office Theme</vt:lpstr>
      <vt:lpstr>PowerPoint Presentation</vt:lpstr>
      <vt:lpstr>MỤC LỤC NỘI DUNG</vt:lpstr>
      <vt:lpstr>BỐI  CẢNH</vt:lpstr>
      <vt:lpstr>QUY TRÌNH KINH DOANH</vt:lpstr>
      <vt:lpstr>HƯỚNG PHÂN TÍCH</vt:lpstr>
      <vt:lpstr>LUỒNG XỬ LÝ DỮ LIỆU</vt:lpstr>
      <vt:lpstr>TABLES RELATIONS</vt:lpstr>
      <vt:lpstr>PHÂN  TÍCH</vt:lpstr>
      <vt:lpstr>OVERVIEW</vt:lpstr>
      <vt:lpstr>OVERVIEW</vt:lpstr>
      <vt:lpstr>CUSTOMER</vt:lpstr>
      <vt:lpstr>CUSTOMER</vt:lpstr>
      <vt:lpstr> FIELD</vt:lpstr>
      <vt:lpstr> FIELD</vt:lpstr>
      <vt:lpstr> FIELD</vt:lpstr>
      <vt:lpstr> FIELD</vt:lpstr>
      <vt:lpstr>Các NCC có thể hoạt động trên nhiề u lı̃nh vfic nhò ̛ các nhà máy, phân xưởng con. Chất lượng hoạt động của NCC có ảnh hưởng lớn đến sfi tín nhiệm của KH</vt:lpstr>
      <vt:lpstr>KẾT LUẬN</vt:lpstr>
      <vt:lpstr>ĐỀ XUẤT</vt:lpstr>
      <vt:lpstr>W E W A N T T O S A Y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BI40_FINAL_PROJECT</dc:title>
  <dc:creator>Camiee</dc:creator>
  <cp:keywords>DAFys9i-0ds,BAEgNZNEQ2w</cp:keywords>
  <cp:lastModifiedBy>Phú Quang Lê</cp:lastModifiedBy>
  <cp:revision>2</cp:revision>
  <dcterms:created xsi:type="dcterms:W3CDTF">2024-02-15T15:15:08Z</dcterms:created>
  <dcterms:modified xsi:type="dcterms:W3CDTF">2024-02-15T16:47:03Z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2023-11-01T00:00:00Z</vt:filetime>
  </property>
  <property fmtid="{D5CDD505-2E9C-101B-9397-08002B2CF9AE}" pid="3" name="Creator">
    <vt:lpwstr>Canva</vt:lpwstr>
  </property>
  <property fmtid="{D5CDD505-2E9C-101B-9397-08002B2CF9AE}" pid="4" name="LastSaved">
    <vt:filetime>2024-02-15T00:00:00Z</vt:filetime>
  </property>
  <property fmtid="{D5CDD505-2E9C-101B-9397-08002B2CF9AE}" pid="5" name="Producer">
    <vt:lpwstr>3-Heights(TM) PDF Security Shell 4.8.25.2 (http://www.pdf-tools.com)</vt:lpwstr>
  </property>
</Properties>
</file>